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9"/>
  </p:notesMasterIdLst>
  <p:handoutMasterIdLst>
    <p:handoutMasterId r:id="rId30"/>
  </p:handoutMasterIdLst>
  <p:sldIdLst>
    <p:sldId id="256" r:id="rId2"/>
    <p:sldId id="258" r:id="rId3"/>
    <p:sldId id="292" r:id="rId4"/>
    <p:sldId id="259" r:id="rId5"/>
    <p:sldId id="260" r:id="rId6"/>
    <p:sldId id="261" r:id="rId7"/>
    <p:sldId id="262" r:id="rId8"/>
    <p:sldId id="263" r:id="rId9"/>
    <p:sldId id="293" r:id="rId10"/>
    <p:sldId id="264" r:id="rId11"/>
    <p:sldId id="267" r:id="rId12"/>
    <p:sldId id="268" r:id="rId13"/>
    <p:sldId id="269" r:id="rId14"/>
    <p:sldId id="270" r:id="rId15"/>
    <p:sldId id="294" r:id="rId16"/>
    <p:sldId id="271" r:id="rId17"/>
    <p:sldId id="272" r:id="rId18"/>
    <p:sldId id="274" r:id="rId19"/>
    <p:sldId id="284" r:id="rId20"/>
    <p:sldId id="285" r:id="rId21"/>
    <p:sldId id="295" r:id="rId22"/>
    <p:sldId id="286" r:id="rId23"/>
    <p:sldId id="288" r:id="rId24"/>
    <p:sldId id="289" r:id="rId25"/>
    <p:sldId id="290" r:id="rId26"/>
    <p:sldId id="291" r:id="rId27"/>
    <p:sldId id="296" r:id="rId28"/>
  </p:sldIdLst>
  <p:sldSz cx="9144000" cy="5143500" type="screen16x9"/>
  <p:notesSz cx="6858000" cy="9144000"/>
  <p:custDataLst>
    <p:tags r:id="rId31"/>
  </p:custDataLst>
  <p:defaultTextStyle>
    <a:defPPr>
      <a:defRPr lang="zh-CN"/>
    </a:defPPr>
    <a:lvl1pPr marL="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15" d="100"/>
          <a:sy n="115" d="100"/>
        </p:scale>
        <p:origin x="684" y="96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86" d="100"/>
        <a:sy n="186" d="100"/>
      </p:scale>
      <p:origin x="0" y="0"/>
    </p:cViewPr>
  </p:sorterViewPr>
  <p:notesViewPr>
    <p:cSldViewPr snapToGrid="0">
      <p:cViewPr varScale="1">
        <p:scale>
          <a:sx n="69" d="100"/>
          <a:sy n="69" d="100"/>
        </p:scale>
        <p:origin x="2784" y="84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gs" Target="tags/tag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handoutMaster" Target="handoutMasters/handoutMaster1.xml"/><Relationship Id="rId35" Type="http://schemas.openxmlformats.org/officeDocument/2006/relationships/tableStyles" Target="tableStyles.xml"/><Relationship Id="rId8" Type="http://schemas.openxmlformats.org/officeDocument/2006/relationships/slide" Target="slides/slide7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4865338-0F2A-4502-BCFB-9EF0D54111AA}" type="datetimeFigureOut">
              <a:rPr lang="zh-CN" altLang="en-US" smtClean="0"/>
              <a:t>2020/3/24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E80D1A1-E634-4382-B5F7-7BFE73E3472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3939885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60AFB3F-5A13-4A3E-8CC9-21353248DBB1}" type="datetimeFigureOut">
              <a:rPr lang="zh-CN" altLang="en-US" smtClean="0"/>
              <a:t>2020/3/24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737917F-6B78-41CE-9026-9BDD7DFF432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4176248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37917F-6B78-41CE-9026-9BDD7DFF4328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4263620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27DC7C-EA85-41EA-BE8E-3BC04B9579CE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401406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37917F-6B78-41CE-9026-9BDD7DFF4328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0988476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12715C-60D8-4442-95C1-470452B8606C}" type="slidenum">
              <a:rPr kumimoji="1" lang="zh-CN" altLang="en-US" smtClean="0"/>
              <a:t>4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33913546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12715C-60D8-4442-95C1-470452B8606C}" type="slidenum">
              <a:rPr kumimoji="1" lang="zh-CN" altLang="en-US" smtClean="0"/>
              <a:t>5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75203504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12715C-60D8-4442-95C1-470452B8606C}" type="slidenum">
              <a:rPr kumimoji="1" lang="zh-CN" altLang="en-US" smtClean="0"/>
              <a:t>6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110762198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12715C-60D8-4442-95C1-470452B8606C}" type="slidenum">
              <a:rPr kumimoji="1" lang="zh-CN" altLang="en-US" smtClean="0"/>
              <a:t>7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413863916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12715C-60D8-4442-95C1-470452B8606C}" type="slidenum">
              <a:rPr kumimoji="1" lang="zh-CN" altLang="en-US" smtClean="0"/>
              <a:t>8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212691251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37917F-6B78-41CE-9026-9BDD7DFF4328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2359341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12715C-60D8-4442-95C1-470452B8606C}" type="slidenum">
              <a:rPr kumimoji="1" lang="zh-CN" altLang="en-US" smtClean="0"/>
              <a:t>10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71184765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12715C-60D8-4442-95C1-470452B8606C}" type="slidenum">
              <a:rPr kumimoji="1" lang="zh-CN" altLang="en-US" smtClean="0"/>
              <a:t>11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40905310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12715C-60D8-4442-95C1-470452B8606C}" type="slidenum">
              <a:rPr kumimoji="1" lang="zh-CN" altLang="en-US" smtClean="0"/>
              <a:t>12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212442013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12715C-60D8-4442-95C1-470452B8606C}" type="slidenum">
              <a:rPr kumimoji="1" lang="zh-CN" altLang="en-US" smtClean="0"/>
              <a:t>13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100408479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12715C-60D8-4442-95C1-470452B8606C}" type="slidenum">
              <a:rPr kumimoji="1" lang="zh-CN" altLang="en-US" smtClean="0"/>
              <a:t>14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241013095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37917F-6B78-41CE-9026-9BDD7DFF4328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57103146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12715C-60D8-4442-95C1-470452B8606C}" type="slidenum">
              <a:rPr kumimoji="1" lang="zh-CN" altLang="en-US" smtClean="0"/>
              <a:t>16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2571315129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12715C-60D8-4442-95C1-470452B8606C}" type="slidenum">
              <a:rPr kumimoji="1" lang="zh-CN" altLang="en-US" smtClean="0"/>
              <a:t>17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3264333942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12715C-60D8-4442-95C1-470452B8606C}" type="slidenum">
              <a:rPr kumimoji="1" lang="zh-CN" altLang="en-US" smtClean="0"/>
              <a:t>18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1330731610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12715C-60D8-4442-95C1-470452B8606C}" type="slidenum">
              <a:rPr kumimoji="1" lang="zh-CN" altLang="en-US" smtClean="0"/>
              <a:t>19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3738778243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12715C-60D8-4442-95C1-470452B8606C}" type="slidenum">
              <a:rPr kumimoji="1" lang="zh-CN" altLang="en-US" smtClean="0"/>
              <a:t>20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1599016446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37917F-6B78-41CE-9026-9BDD7DFF4328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85877581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12715C-60D8-4442-95C1-470452B8606C}" type="slidenum">
              <a:rPr kumimoji="1" lang="zh-CN" altLang="en-US" smtClean="0"/>
              <a:t>22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4263072485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12715C-60D8-4442-95C1-470452B8606C}" type="slidenum">
              <a:rPr kumimoji="1" lang="zh-CN" altLang="en-US" smtClean="0"/>
              <a:t>23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1672464540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099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zh-CN" altLang="en-US" dirty="0" smtClean="0"/>
          </a:p>
        </p:txBody>
      </p:sp>
      <p:sp>
        <p:nvSpPr>
          <p:cNvPr id="4100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9pPr>
          </a:lstStyle>
          <a:p>
            <a:fld id="{C9054CEC-105C-4A6A-9456-DBE647A13BE1}" type="slidenum">
              <a:rPr lang="zh-CN" altLang="en-US" smtClean="0">
                <a:latin typeface="Calibri" panose="020F0502020204030204" pitchFamily="34" charset="0"/>
              </a:rPr>
              <a:pPr/>
              <a:t>24</a:t>
            </a:fld>
            <a:endParaRPr lang="zh-CN" altLang="en-US" smtClean="0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79078716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12715C-60D8-4442-95C1-470452B8606C}" type="slidenum">
              <a:rPr kumimoji="1" lang="zh-CN" altLang="en-US" smtClean="0"/>
              <a:t>25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229833479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12715C-60D8-4442-95C1-470452B8606C}" type="slidenum">
              <a:rPr kumimoji="1" lang="zh-CN" altLang="en-US" smtClean="0"/>
              <a:t>26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1254608173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37917F-6B78-41CE-9026-9BDD7DFF4328}" type="slidenum">
              <a:rPr lang="zh-CN" altLang="en-US" smtClean="0"/>
              <a:t>27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9372335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zh-CN" altLang="en-US" smtClean="0"/>
              <a:t>单击以编辑母版副标题样式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72DE3-FE0A-428A-AB10-325226F2F564}" type="datetimeFigureOut">
              <a:rPr lang="zh-CN" altLang="en-US" smtClean="0"/>
              <a:t>2020/3/24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C7F20-4EEE-4847-AC76-B538472E8A3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97847191"/>
      </p:ext>
    </p:extLst>
  </p:cSld>
  <p:clrMapOvr>
    <a:masterClrMapping/>
  </p:clrMapOvr>
  <p:transition spd="slow" advClick="0" advTm="1000">
    <p:randomBar dir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72DE3-FE0A-428A-AB10-325226F2F564}" type="datetimeFigureOut">
              <a:rPr lang="zh-CN" altLang="en-US" smtClean="0"/>
              <a:t>2020/3/24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C7F20-4EEE-4847-AC76-B538472E8A3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10840069"/>
      </p:ext>
    </p:extLst>
  </p:cSld>
  <p:clrMapOvr>
    <a:masterClrMapping/>
  </p:clrMapOvr>
  <p:transition spd="slow" advClick="0" advTm="1000">
    <p:randomBar dir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72DE3-FE0A-428A-AB10-325226F2F564}" type="datetimeFigureOut">
              <a:rPr lang="zh-CN" altLang="en-US" smtClean="0"/>
              <a:t>2020/3/24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C7F20-4EEE-4847-AC76-B538472E8A3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31012545"/>
      </p:ext>
    </p:extLst>
  </p:cSld>
  <p:clrMapOvr>
    <a:masterClrMapping/>
  </p:clrMapOvr>
  <p:transition spd="slow" advClick="0" advTm="1000">
    <p:randomBar dir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72DE3-FE0A-428A-AB10-325226F2F564}" type="datetimeFigureOut">
              <a:rPr lang="zh-CN" altLang="en-US" smtClean="0"/>
              <a:t>2020/3/24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C7F20-4EEE-4847-AC76-B538472E8A3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08876057"/>
      </p:ext>
    </p:extLst>
  </p:cSld>
  <p:clrMapOvr>
    <a:masterClrMapping/>
  </p:clrMapOvr>
  <p:transition spd="slow" advClick="0" advTm="1000">
    <p:randomBar dir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72DE3-FE0A-428A-AB10-325226F2F564}" type="datetimeFigureOut">
              <a:rPr lang="zh-CN" altLang="en-US" smtClean="0"/>
              <a:t>2020/3/24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C7F20-4EEE-4847-AC76-B538472E8A39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7" name="矩形 6"/>
          <p:cNvSpPr/>
          <p:nvPr userDrawn="1"/>
        </p:nvSpPr>
        <p:spPr>
          <a:xfrm>
            <a:off x="6641571" y="3889311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914400"/>
            <a:r>
              <a:rPr lang="en-US" altLang="zh-CN" sz="100" dirty="0">
                <a:solidFill>
                  <a:prstClr val="white"/>
                </a:solidFill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模板下载：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www.1ppt.com/moban/     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www.1ppt.com/hangye/ </a:t>
            </a:r>
          </a:p>
          <a:p>
            <a:pPr defTabSz="914400"/>
            <a:r>
              <a:rPr lang="zh-CN" altLang="en-US" sz="100" dirty="0">
                <a:solidFill>
                  <a:prstClr val="white"/>
                </a:solidFill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www.1ppt.com/jieri/           PPT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素材下载：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www.1ppt.com/sucai/</a:t>
            </a:r>
          </a:p>
          <a:p>
            <a:pPr defTabSz="914400"/>
            <a:r>
              <a:rPr lang="en-US" altLang="zh-CN" sz="100" dirty="0">
                <a:solidFill>
                  <a:prstClr val="white"/>
                </a:solidFill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背景图片：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www.1ppt.com/beijing/      PPT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图表下载：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www.1ppt.com/tubiao/      </a:t>
            </a:r>
          </a:p>
          <a:p>
            <a:pPr defTabSz="914400"/>
            <a:r>
              <a:rPr lang="zh-CN" altLang="en-US" sz="100" dirty="0">
                <a:solidFill>
                  <a:prstClr val="white"/>
                </a:solidFill>
                <a:ea typeface="宋体"/>
              </a:rPr>
              <a:t>优秀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下载：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www.1ppt.com/xiazai/        PPT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www.1ppt.com/powerpoint/      </a:t>
            </a:r>
          </a:p>
          <a:p>
            <a:pPr defTabSz="914400"/>
            <a:r>
              <a:rPr lang="en-US" altLang="zh-CN" sz="100" dirty="0">
                <a:solidFill>
                  <a:prstClr val="white"/>
                </a:solidFill>
                <a:ea typeface="宋体"/>
              </a:rPr>
              <a:t>Word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www.1ppt.com/word/              Excel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教程：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www.1ppt.com/excel/  </a:t>
            </a:r>
          </a:p>
          <a:p>
            <a:pPr defTabSz="914400"/>
            <a:r>
              <a:rPr lang="zh-CN" altLang="en-US" sz="100" dirty="0">
                <a:solidFill>
                  <a:prstClr val="white"/>
                </a:solidFill>
                <a:ea typeface="宋体"/>
              </a:rPr>
              <a:t>资料下载：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www.1ppt.com/ziliao/                PPT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课件下载：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www.1ppt.com/kejian/ </a:t>
            </a:r>
          </a:p>
          <a:p>
            <a:pPr defTabSz="914400"/>
            <a:r>
              <a:rPr lang="zh-CN" altLang="en-US" sz="100" dirty="0">
                <a:solidFill>
                  <a:prstClr val="white"/>
                </a:solidFill>
                <a:ea typeface="宋体"/>
              </a:rPr>
              <a:t>范文下载：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www.1ppt.com/fanwen/             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试卷下载：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www.1ppt.com/shiti/  </a:t>
            </a:r>
          </a:p>
          <a:p>
            <a:pPr defTabSz="914400"/>
            <a:r>
              <a:rPr lang="zh-CN" altLang="en-US" sz="100" dirty="0">
                <a:solidFill>
                  <a:prstClr val="white"/>
                </a:solidFill>
                <a:ea typeface="宋体"/>
              </a:rPr>
              <a:t>教案下载：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www.1ppt.com/jiaoan/  </a:t>
            </a:r>
            <a:r>
              <a:rPr lang="en-US" altLang="zh-CN" sz="100" dirty="0" smtClean="0">
                <a:solidFill>
                  <a:prstClr val="white"/>
                </a:solidFill>
                <a:ea typeface="宋体"/>
              </a:rPr>
              <a:t>      </a:t>
            </a:r>
            <a:endParaRPr lang="en-US" altLang="zh-CN" sz="100" dirty="0">
              <a:solidFill>
                <a:prstClr val="white"/>
              </a:solidFill>
              <a:ea typeface="宋体"/>
            </a:endParaRPr>
          </a:p>
          <a:p>
            <a:pPr defTabSz="914400"/>
            <a:r>
              <a:rPr lang="zh-CN" altLang="en-US" sz="100" dirty="0" smtClean="0">
                <a:solidFill>
                  <a:prstClr val="white"/>
                </a:solidFill>
                <a:ea typeface="宋体"/>
              </a:rPr>
              <a:t>字体下载：</a:t>
            </a:r>
            <a:r>
              <a:rPr lang="en-US" altLang="zh-CN" sz="100" dirty="0" smtClean="0">
                <a:solidFill>
                  <a:prstClr val="white"/>
                </a:solidFill>
                <a:ea typeface="宋体"/>
              </a:rPr>
              <a:t>www.1ppt.com/ziti/</a:t>
            </a:r>
            <a:endParaRPr lang="en-US" altLang="zh-CN" sz="100" dirty="0">
              <a:solidFill>
                <a:prstClr val="white"/>
              </a:solidFill>
              <a:ea typeface="宋体"/>
            </a:endParaRPr>
          </a:p>
          <a:p>
            <a:pPr defTabSz="914400"/>
            <a:r>
              <a:rPr lang="en-US" altLang="zh-CN" sz="100" dirty="0">
                <a:solidFill>
                  <a:prstClr val="white"/>
                </a:solidFill>
                <a:ea typeface="宋体"/>
              </a:rPr>
              <a:t> </a:t>
            </a:r>
            <a:endParaRPr lang="zh-CN" altLang="en-US" sz="100" dirty="0">
              <a:solidFill>
                <a:prstClr val="white"/>
              </a:solidFill>
              <a:ea typeface="宋体"/>
            </a:endParaRPr>
          </a:p>
        </p:txBody>
      </p:sp>
    </p:spTree>
    <p:extLst>
      <p:ext uri="{BB962C8B-B14F-4D97-AF65-F5344CB8AC3E}">
        <p14:creationId xmlns:p14="http://schemas.microsoft.com/office/powerpoint/2010/main" val="2269768081"/>
      </p:ext>
    </p:extLst>
  </p:cSld>
  <p:clrMapOvr>
    <a:masterClrMapping/>
  </p:clrMapOvr>
  <p:transition spd="slow" advClick="0" advTm="1000">
    <p:randomBar dir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72DE3-FE0A-428A-AB10-325226F2F564}" type="datetimeFigureOut">
              <a:rPr lang="zh-CN" altLang="en-US" smtClean="0"/>
              <a:t>2020/3/24</a:t>
            </a:fld>
            <a:endParaRPr lang="zh-CN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C7F20-4EEE-4847-AC76-B538472E8A3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66042967"/>
      </p:ext>
    </p:extLst>
  </p:cSld>
  <p:clrMapOvr>
    <a:masterClrMapping/>
  </p:clrMapOvr>
  <p:transition spd="slow" advClick="0" advTm="1000">
    <p:randomBar dir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72DE3-FE0A-428A-AB10-325226F2F564}" type="datetimeFigureOut">
              <a:rPr lang="zh-CN" altLang="en-US" smtClean="0"/>
              <a:t>2020/3/24</a:t>
            </a:fld>
            <a:endParaRPr lang="zh-CN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C7F20-4EEE-4847-AC76-B538472E8A3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48332695"/>
      </p:ext>
    </p:extLst>
  </p:cSld>
  <p:clrMapOvr>
    <a:masterClrMapping/>
  </p:clrMapOvr>
  <p:transition spd="slow" advClick="0" advTm="1000">
    <p:randomBar dir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72DE3-FE0A-428A-AB10-325226F2F564}" type="datetimeFigureOut">
              <a:rPr lang="zh-CN" altLang="en-US" smtClean="0"/>
              <a:t>2020/3/24</a:t>
            </a:fld>
            <a:endParaRPr lang="zh-CN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C7F20-4EEE-4847-AC76-B538472E8A3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03505222"/>
      </p:ext>
    </p:extLst>
  </p:cSld>
  <p:clrMapOvr>
    <a:masterClrMapping/>
  </p:clrMapOvr>
  <p:transition spd="slow" advClick="0" advTm="1000">
    <p:randomBar dir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72DE3-FE0A-428A-AB10-325226F2F564}" type="datetimeFigureOut">
              <a:rPr lang="zh-CN" altLang="en-US" smtClean="0"/>
              <a:t>2020/3/24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C7F20-4EEE-4847-AC76-B538472E8A3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46341932"/>
      </p:ext>
    </p:extLst>
  </p:cSld>
  <p:clrMapOvr>
    <a:masterClrMapping/>
  </p:clrMapOvr>
  <p:transition spd="slow" advClick="0" advTm="1000">
    <p:randomBar dir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zh-CN" altLang="en-US" smtClean="0"/>
              <a:t>单击图标添加图片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72DE3-FE0A-428A-AB10-325226F2F564}" type="datetimeFigureOut">
              <a:rPr lang="zh-CN" altLang="en-US" smtClean="0"/>
              <a:t>2020/3/24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C7F20-4EEE-4847-AC76-B538472E8A3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62769208"/>
      </p:ext>
    </p:extLst>
  </p:cSld>
  <p:clrMapOvr>
    <a:masterClrMapping/>
  </p:clrMapOvr>
  <p:transition spd="slow" advClick="0" advTm="1000">
    <p:randomBar dir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72DE3-FE0A-428A-AB10-325226F2F564}" type="datetimeFigureOut">
              <a:rPr lang="zh-CN" altLang="en-US" smtClean="0"/>
              <a:t>2020/3/24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C7F20-4EEE-4847-AC76-B538472E8A3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70374614"/>
      </p:ext>
    </p:extLst>
  </p:cSld>
  <p:clrMapOvr>
    <a:masterClrMapping/>
  </p:clrMapOvr>
  <p:transition spd="slow" advClick="0" advTm="1000">
    <p:randomBar dir="vert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72DE3-FE0A-428A-AB10-325226F2F564}" type="datetimeFigureOut">
              <a:rPr lang="zh-CN" altLang="en-US" smtClean="0"/>
              <a:t>2020/3/24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C7F20-4EEE-4847-AC76-B538472E8A3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37969992"/>
      </p:ext>
    </p:extLst>
  </p:cSld>
  <p:clrMapOvr>
    <a:masterClrMapping/>
  </p:clrMapOvr>
  <p:transition spd="slow" advClick="0" advTm="1000">
    <p:randomBar dir="vert"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 userDrawn="1"/>
        </p:nvPicPr>
        <p:blipFill>
          <a:blip r:embed="rId2" cstate="screen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5331162"/>
      </p:ext>
    </p:extLst>
  </p:cSld>
  <p:clrMapOvr>
    <a:masterClrMapping/>
  </p:clrMapOvr>
  <p:transition spd="slow" advClick="0" advTm="1000">
    <p:randomBar dir="vert"/>
  </p:transition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B72DE3-FE0A-428A-AB10-325226F2F564}" type="datetimeFigureOut">
              <a:rPr lang="zh-CN" altLang="en-US" smtClean="0"/>
              <a:t>2020/3/24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2C7F20-4EEE-4847-AC76-B538472E8A3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87563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73" r:id="rId5"/>
    <p:sldLayoutId id="2147483665" r:id="rId6"/>
    <p:sldLayoutId id="2147483666" r:id="rId7"/>
    <p:sldLayoutId id="2147483667" r:id="rId8"/>
    <p:sldLayoutId id="2147483668" r:id="rId9"/>
    <p:sldLayoutId id="2147483669" r:id="rId10"/>
    <p:sldLayoutId id="2147483670" r:id="rId11"/>
    <p:sldLayoutId id="2147483671" r:id="rId12"/>
    <p:sldLayoutId id="2147483672" r:id="rId13"/>
  </p:sldLayoutIdLst>
  <p:transition spd="slow" advClick="0" advTm="1000">
    <p:randomBar dir="vert"/>
  </p:transition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3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3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3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3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3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3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3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3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3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3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3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/>
          <p:cNvPicPr>
            <a:picLocks noChangeAspect="1"/>
          </p:cNvPicPr>
          <p:nvPr/>
        </p:nvPicPr>
        <p:blipFill>
          <a:blip r:embed="rId3" cstate="screen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5" name="矩形 4"/>
          <p:cNvSpPr/>
          <p:nvPr/>
        </p:nvSpPr>
        <p:spPr>
          <a:xfrm>
            <a:off x="0" y="1866900"/>
            <a:ext cx="9144000" cy="2152650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123824"/>
            <a:ext cx="3695700" cy="5019676"/>
          </a:xfrm>
          <a:prstGeom prst="rect">
            <a:avLst/>
          </a:prstGeom>
        </p:spPr>
      </p:pic>
      <p:sp>
        <p:nvSpPr>
          <p:cNvPr id="7" name="文本框 6"/>
          <p:cNvSpPr txBox="1"/>
          <p:nvPr/>
        </p:nvSpPr>
        <p:spPr>
          <a:xfrm>
            <a:off x="3832806" y="2441020"/>
            <a:ext cx="500649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销售任职晋升答辩</a:t>
            </a:r>
            <a:r>
              <a:rPr lang="en-US" altLang="zh-CN" sz="3200" b="1" dirty="0" err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32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模板</a:t>
            </a:r>
            <a:endParaRPr lang="zh-CN" altLang="en-US" sz="32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TextBox 5"/>
          <p:cNvSpPr txBox="1"/>
          <p:nvPr/>
        </p:nvSpPr>
        <p:spPr>
          <a:xfrm>
            <a:off x="7760335" y="4718544"/>
            <a:ext cx="1215717" cy="284693"/>
          </a:xfrm>
          <a:prstGeom prst="rect">
            <a:avLst/>
          </a:prstGeom>
          <a:noFill/>
        </p:spPr>
        <p:txBody>
          <a:bodyPr wrap="none" lIns="68580" tIns="34290" rIns="68580" bIns="34290" rtlCol="0">
            <a:spAutoFit/>
          </a:bodyPr>
          <a:lstStyle/>
          <a:p>
            <a:r>
              <a:rPr lang="zh-CN" altLang="en-US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导师：代用名</a:t>
            </a:r>
            <a:endParaRPr lang="zh-CN" altLang="en-US" b="1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6182167" y="4730030"/>
            <a:ext cx="1395254" cy="284693"/>
          </a:xfrm>
          <a:prstGeom prst="rect">
            <a:avLst/>
          </a:prstGeom>
        </p:spPr>
        <p:txBody>
          <a:bodyPr wrap="none" lIns="68580" tIns="34290" rIns="68580" bIns="34290">
            <a:spAutoFit/>
          </a:bodyPr>
          <a:lstStyle/>
          <a:p>
            <a:r>
              <a:rPr kumimoji="1" lang="zh-CN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答辩</a:t>
            </a:r>
            <a:r>
              <a:rPr kumimoji="1" lang="zh-CN" altLang="en-US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人：代用名</a:t>
            </a:r>
            <a:endParaRPr kumimoji="1" lang="en-US" altLang="zh-CN" b="1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/>
            </a:endParaRPr>
          </a:p>
        </p:txBody>
      </p:sp>
    </p:spTree>
    <p:extLst>
      <p:ext uri="{BB962C8B-B14F-4D97-AF65-F5344CB8AC3E}">
        <p14:creationId xmlns:p14="http://schemas.microsoft.com/office/powerpoint/2010/main" val="1655125693"/>
      </p:ext>
    </p:extLst>
  </p:cSld>
  <p:clrMapOvr>
    <a:masterClrMapping/>
  </p:clrMapOvr>
  <p:transition spd="slow" advClick="0" advTm="1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0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图片 17"/>
          <p:cNvPicPr>
            <a:picLocks noChangeAspect="1"/>
          </p:cNvPicPr>
          <p:nvPr/>
        </p:nvPicPr>
        <p:blipFill>
          <a:blip r:embed="rId3" cstate="screen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5" name="圆角矩形 4"/>
          <p:cNvSpPr/>
          <p:nvPr/>
        </p:nvSpPr>
        <p:spPr>
          <a:xfrm>
            <a:off x="4224415" y="899791"/>
            <a:ext cx="714447" cy="712209"/>
          </a:xfrm>
          <a:prstGeom prst="roundRect">
            <a:avLst/>
          </a:prstGeom>
          <a:solidFill>
            <a:schemeClr val="accent1">
              <a:lumMod val="75000"/>
            </a:schemeClr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zh-CN" sz="5400" dirty="0">
                <a:latin typeface="+mj-lt"/>
                <a:ea typeface="Arial Unicode MS" panose="020B0604020202020204" pitchFamily="34" charset="-122"/>
                <a:cs typeface="Arial Unicode MS" panose="020B0604020202020204" pitchFamily="34" charset="-122"/>
              </a:rPr>
              <a:t>1</a:t>
            </a:r>
            <a:endParaRPr lang="zh-CN" altLang="en-US" sz="5400" dirty="0">
              <a:latin typeface="+mj-lt"/>
              <a:ea typeface="Arial Unicode MS" panose="020B0604020202020204" pitchFamily="34" charset="-122"/>
              <a:cs typeface="Arial Unicode MS" panose="020B0604020202020204" pitchFamily="34" charset="-122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5069258" y="1018331"/>
            <a:ext cx="145551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zh-CN" altLang="en-US" sz="3200" kern="100" dirty="0"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绪论</a:t>
            </a:r>
            <a:endParaRPr lang="zh-CN" altLang="zh-CN" sz="3200" kern="100" dirty="0">
              <a:latin typeface="微软雅黑" panose="020B0503020204020204" pitchFamily="34" charset="-122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sp>
        <p:nvSpPr>
          <p:cNvPr id="7" name="圆角矩形 6"/>
          <p:cNvSpPr/>
          <p:nvPr/>
        </p:nvSpPr>
        <p:spPr>
          <a:xfrm>
            <a:off x="4224415" y="1777041"/>
            <a:ext cx="714447" cy="712209"/>
          </a:xfrm>
          <a:prstGeom prst="roundRect">
            <a:avLst/>
          </a:prstGeom>
          <a:solidFill>
            <a:schemeClr val="accent1">
              <a:lumMod val="75000"/>
            </a:schemeClr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zh-CN" sz="5400" dirty="0">
                <a:latin typeface="+mj-lt"/>
                <a:ea typeface="Arial Unicode MS" panose="020B0604020202020204" pitchFamily="34" charset="-122"/>
                <a:cs typeface="Arial Unicode MS" panose="020B0604020202020204" pitchFamily="34" charset="-122"/>
              </a:rPr>
              <a:t>2</a:t>
            </a:r>
            <a:endParaRPr lang="zh-CN" altLang="en-US" sz="5400" dirty="0">
              <a:latin typeface="+mj-lt"/>
              <a:ea typeface="Arial Unicode MS" panose="020B0604020202020204" pitchFamily="34" charset="-122"/>
              <a:cs typeface="Arial Unicode MS" panose="020B0604020202020204" pitchFamily="34" charset="-122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4989224" y="1881345"/>
            <a:ext cx="3828641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zh-CN" altLang="en-US" sz="3200" kern="100" dirty="0"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研究方法与思路</a:t>
            </a:r>
            <a:endParaRPr lang="zh-CN" altLang="zh-CN" sz="3200" kern="100" dirty="0">
              <a:latin typeface="微软雅黑" panose="020B0503020204020204" pitchFamily="34" charset="-122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sp>
        <p:nvSpPr>
          <p:cNvPr id="11" name="圆角矩形 10"/>
          <p:cNvSpPr/>
          <p:nvPr/>
        </p:nvSpPr>
        <p:spPr>
          <a:xfrm>
            <a:off x="4224415" y="2654291"/>
            <a:ext cx="714447" cy="712209"/>
          </a:xfrm>
          <a:prstGeom prst="roundRect">
            <a:avLst/>
          </a:prstGeom>
          <a:solidFill>
            <a:schemeClr val="accent1">
              <a:lumMod val="75000"/>
            </a:schemeClr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zh-CN" sz="5400" dirty="0" smtClean="0">
                <a:latin typeface="+mj-lt"/>
                <a:ea typeface="Arial Unicode MS" panose="020B0604020202020204" pitchFamily="34" charset="-122"/>
                <a:cs typeface="Arial Unicode MS" panose="020B0604020202020204" pitchFamily="34" charset="-122"/>
              </a:rPr>
              <a:t>3</a:t>
            </a:r>
            <a:endParaRPr lang="zh-CN" altLang="en-US" sz="5400" dirty="0">
              <a:latin typeface="+mj-lt"/>
              <a:ea typeface="Arial Unicode MS" panose="020B0604020202020204" pitchFamily="34" charset="-122"/>
              <a:cs typeface="Arial Unicode MS" panose="020B0604020202020204" pitchFamily="34" charset="-122"/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4938862" y="2744359"/>
            <a:ext cx="3828641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zh-CN" altLang="en-US" sz="3200" kern="100" dirty="0"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研究成果与应用</a:t>
            </a:r>
            <a:endParaRPr lang="zh-CN" altLang="zh-CN" sz="3200" kern="100" dirty="0">
              <a:latin typeface="微软雅黑" panose="020B0503020204020204" pitchFamily="34" charset="-122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sp>
        <p:nvSpPr>
          <p:cNvPr id="13" name="圆角矩形 12"/>
          <p:cNvSpPr/>
          <p:nvPr/>
        </p:nvSpPr>
        <p:spPr>
          <a:xfrm>
            <a:off x="4224415" y="3531541"/>
            <a:ext cx="714447" cy="712209"/>
          </a:xfrm>
          <a:prstGeom prst="roundRect">
            <a:avLst/>
          </a:prstGeom>
          <a:solidFill>
            <a:schemeClr val="accent1">
              <a:lumMod val="75000"/>
            </a:schemeClr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zh-CN" sz="5400" dirty="0" smtClean="0">
                <a:latin typeface="+mj-lt"/>
                <a:ea typeface="Arial Unicode MS" panose="020B0604020202020204" pitchFamily="34" charset="-122"/>
                <a:cs typeface="Arial Unicode MS" panose="020B0604020202020204" pitchFamily="34" charset="-122"/>
              </a:rPr>
              <a:t>4</a:t>
            </a:r>
            <a:endParaRPr lang="zh-CN" altLang="en-US" sz="5400" dirty="0">
              <a:latin typeface="+mj-lt"/>
              <a:ea typeface="Arial Unicode MS" panose="020B0604020202020204" pitchFamily="34" charset="-122"/>
              <a:cs typeface="Arial Unicode MS" panose="020B0604020202020204" pitchFamily="34" charset="-122"/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4938862" y="3607374"/>
            <a:ext cx="2404765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zh-CN" altLang="en-US" sz="3200" kern="100" dirty="0"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论文总结</a:t>
            </a:r>
            <a:endParaRPr lang="zh-CN" altLang="zh-CN" sz="3200" kern="100" dirty="0">
              <a:latin typeface="微软雅黑" panose="020B0503020204020204" pitchFamily="34" charset="-122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sp>
        <p:nvSpPr>
          <p:cNvPr id="34" name="矩形 33"/>
          <p:cNvSpPr/>
          <p:nvPr/>
        </p:nvSpPr>
        <p:spPr>
          <a:xfrm>
            <a:off x="0" y="0"/>
            <a:ext cx="2790825" cy="5143500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4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          </a:t>
            </a:r>
            <a:endParaRPr lang="zh-CN" altLang="en-US" sz="1800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5" name="矩形 34"/>
          <p:cNvSpPr/>
          <p:nvPr/>
        </p:nvSpPr>
        <p:spPr>
          <a:xfrm>
            <a:off x="674434" y="981087"/>
            <a:ext cx="1771639" cy="85408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zh-CN" altLang="en-US" sz="4950" dirty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目 录</a:t>
            </a:r>
          </a:p>
        </p:txBody>
      </p:sp>
      <p:sp>
        <p:nvSpPr>
          <p:cNvPr id="36" name="矩形 35"/>
          <p:cNvSpPr/>
          <p:nvPr/>
        </p:nvSpPr>
        <p:spPr>
          <a:xfrm>
            <a:off x="921297" y="1945029"/>
            <a:ext cx="127791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CN" sz="2400" dirty="0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Contents</a:t>
            </a:r>
          </a:p>
        </p:txBody>
      </p:sp>
      <p:grpSp>
        <p:nvGrpSpPr>
          <p:cNvPr id="15" name="组合 14"/>
          <p:cNvGrpSpPr/>
          <p:nvPr/>
        </p:nvGrpSpPr>
        <p:grpSpPr>
          <a:xfrm>
            <a:off x="3363661" y="920217"/>
            <a:ext cx="565741" cy="565741"/>
            <a:chOff x="6535243" y="2524701"/>
            <a:chExt cx="717051" cy="717051"/>
          </a:xfrm>
        </p:grpSpPr>
        <p:sp>
          <p:nvSpPr>
            <p:cNvPr id="16" name="泪滴形 15"/>
            <p:cNvSpPr/>
            <p:nvPr/>
          </p:nvSpPr>
          <p:spPr>
            <a:xfrm rot="8247616">
              <a:off x="6535243" y="2524701"/>
              <a:ext cx="717051" cy="717051"/>
            </a:xfrm>
            <a:prstGeom prst="teardrop">
              <a:avLst/>
            </a:prstGeom>
            <a:solidFill>
              <a:srgbClr val="0062AC"/>
            </a:solidFill>
            <a:ln>
              <a:solidFill>
                <a:srgbClr val="0062A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50"/>
            </a:p>
          </p:txBody>
        </p:sp>
        <p:sp>
          <p:nvSpPr>
            <p:cNvPr id="17" name="椭圆 16"/>
            <p:cNvSpPr/>
            <p:nvPr/>
          </p:nvSpPr>
          <p:spPr>
            <a:xfrm>
              <a:off x="6604000" y="2588424"/>
              <a:ext cx="574014" cy="574014"/>
            </a:xfrm>
            <a:prstGeom prst="ellipse">
              <a:avLst/>
            </a:prstGeom>
            <a:solidFill>
              <a:schemeClr val="bg1"/>
            </a:solidFill>
            <a:ln>
              <a:solidFill>
                <a:srgbClr val="0062AC"/>
              </a:solidFill>
            </a:ln>
            <a:effectLst>
              <a:innerShdw blurRad="63500" dist="50800" dir="162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50"/>
            </a:p>
          </p:txBody>
        </p:sp>
      </p:grpSp>
    </p:spTree>
    <p:extLst>
      <p:ext uri="{BB962C8B-B14F-4D97-AF65-F5344CB8AC3E}">
        <p14:creationId xmlns:p14="http://schemas.microsoft.com/office/powerpoint/2010/main" val="491576343"/>
      </p:ext>
    </p:extLst>
  </p:cSld>
  <p:clrMapOvr>
    <a:masterClrMapping/>
  </p:clrMapOvr>
  <p:transition spd="slow" advClick="0" advTm="1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6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3732 0.04135 L -1.66667E-6 4.19753E-6 " pathEditMode="relative" rAng="0" ptsTypes="AA">
                                      <p:cBhvr>
                                        <p:cTn id="9" dur="7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58" y="-2068"/>
                                    </p:animMotion>
                                  </p:childTnLst>
                                </p:cTn>
                              </p:par>
                              <p:par>
                                <p:cTn id="10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6" presetClass="path" presetSubtype="0" accel="50000" decel="50000" fill="hold" grpId="1" nodeType="withEffect">
                                  <p:stCondLst>
                                    <p:cond delay="250"/>
                                  </p:stCondLst>
                                  <p:childTnLst>
                                    <p:animMotion origin="layout" path="M -0.03732 0.04105 L -1.66667E-6 3.82716E-6 " pathEditMode="relative" rAng="0" ptsTypes="AA">
                                      <p:cBhvr>
                                        <p:cTn id="17" dur="7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58" y="-2068"/>
                                    </p:animMotion>
                                  </p:childTnLst>
                                </p:cTn>
                              </p:par>
                              <p:par>
                                <p:cTn id="18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56" presetClass="path" presetSubtype="0" accel="50000" decel="50000" fill="hold" grpId="1" nodeType="withEffect">
                                  <p:stCondLst>
                                    <p:cond delay="750"/>
                                  </p:stCondLst>
                                  <p:childTnLst>
                                    <p:animMotion origin="layout" path="M -0.03732 0.04135 L -1.66667E-6 4.81481E-6 " pathEditMode="relative" rAng="0" ptsTypes="AA">
                                      <p:cBhvr>
                                        <p:cTn id="25" dur="7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58" y="-2068"/>
                                    </p:animMotion>
                                  </p:childTnLst>
                                </p:cTn>
                              </p:par>
                              <p:par>
                                <p:cTn id="26" presetID="2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56" presetClass="path" presetSubtype="0" accel="50000" decel="50000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animMotion origin="layout" path="M -0.03732 0.04105 L -1.66667E-6 -4.19753E-6 " pathEditMode="relative" rAng="0" ptsTypes="AA">
                                      <p:cBhvr>
                                        <p:cTn id="33" dur="7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58" y="-2068"/>
                                    </p:animMotion>
                                  </p:childTnLst>
                                </p:cTn>
                              </p:par>
                              <p:par>
                                <p:cTn id="34" presetID="22" presetClass="entr" presetSubtype="8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000"/>
                            </p:stCondLst>
                            <p:childTnLst>
                              <p:par>
                                <p:cTn id="38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/>
      <p:bldP spid="7" grpId="0" animBg="1"/>
      <p:bldP spid="7" grpId="1" animBg="1"/>
      <p:bldP spid="8" grpId="0"/>
      <p:bldP spid="11" grpId="0" animBg="1"/>
      <p:bldP spid="11" grpId="1" animBg="1"/>
      <p:bldP spid="12" grpId="0"/>
      <p:bldP spid="13" grpId="0" animBg="1"/>
      <p:bldP spid="13" grpId="1" animBg="1"/>
      <p:bldP spid="1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/>
          <p:cNvPicPr>
            <a:picLocks noChangeAspect="1"/>
          </p:cNvPicPr>
          <p:nvPr/>
        </p:nvPicPr>
        <p:blipFill>
          <a:blip r:embed="rId3" cstate="screen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5" name="矩形 4"/>
          <p:cNvSpPr/>
          <p:nvPr/>
        </p:nvSpPr>
        <p:spPr>
          <a:xfrm>
            <a:off x="0" y="1495425"/>
            <a:ext cx="9144000" cy="2152650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文本框 6"/>
          <p:cNvSpPr txBox="1"/>
          <p:nvPr/>
        </p:nvSpPr>
        <p:spPr>
          <a:xfrm>
            <a:off x="3324806" y="2056780"/>
            <a:ext cx="5314275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0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单击添加第一部分内容</a:t>
            </a:r>
            <a:endParaRPr lang="zh-CN" altLang="en-US" sz="40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3817986" y="2686284"/>
            <a:ext cx="4327913" cy="484043"/>
          </a:xfrm>
          <a:prstGeom prst="rect">
            <a:avLst/>
          </a:prstGeom>
        </p:spPr>
        <p:txBody>
          <a:bodyPr wrap="square" lIns="68580" tIns="34290" rIns="68580" bIns="34290">
            <a:spAutoFit/>
          </a:bodyPr>
          <a:lstStyle/>
          <a:p>
            <a:pPr>
              <a:lnSpc>
                <a:spcPct val="150000"/>
              </a:lnSpc>
              <a:spcBef>
                <a:spcPct val="0"/>
              </a:spcBef>
            </a:pPr>
            <a:r>
              <a:rPr lang="zh-CN" altLang="en-US" sz="2000" b="1" dirty="0" smtClean="0">
                <a:solidFill>
                  <a:schemeClr val="bg1"/>
                </a:solidFill>
                <a:latin typeface="+mj-ea"/>
                <a:ea typeface="+mj-ea"/>
              </a:rPr>
              <a:t>副标题：</a:t>
            </a:r>
            <a:r>
              <a:rPr lang="en-US" altLang="zh-CN" sz="2000" b="1" dirty="0" smtClean="0">
                <a:solidFill>
                  <a:schemeClr val="bg1"/>
                </a:solidFill>
                <a:latin typeface="+mj-ea"/>
                <a:ea typeface="+mj-ea"/>
              </a:rPr>
              <a:t>XX</a:t>
            </a:r>
            <a:r>
              <a:rPr lang="zh-CN" altLang="en-US" sz="2000" b="1" dirty="0" smtClean="0">
                <a:solidFill>
                  <a:schemeClr val="bg1"/>
                </a:solidFill>
                <a:latin typeface="+mj-ea"/>
                <a:ea typeface="+mj-ea"/>
              </a:rPr>
              <a:t>学位研究生论文</a:t>
            </a:r>
            <a:r>
              <a:rPr lang="zh-CN" altLang="en-US" sz="2000" b="1" dirty="0">
                <a:solidFill>
                  <a:schemeClr val="bg1"/>
                </a:solidFill>
                <a:latin typeface="+mj-ea"/>
                <a:ea typeface="+mj-ea"/>
              </a:rPr>
              <a:t>答辩材料</a:t>
            </a:r>
          </a:p>
        </p:txBody>
      </p:sp>
      <p:sp>
        <p:nvSpPr>
          <p:cNvPr id="2" name="椭圆 1"/>
          <p:cNvSpPr/>
          <p:nvPr/>
        </p:nvSpPr>
        <p:spPr>
          <a:xfrm>
            <a:off x="639146" y="1250951"/>
            <a:ext cx="2554514" cy="2554514"/>
          </a:xfrm>
          <a:prstGeom prst="ellipse">
            <a:avLst/>
          </a:prstGeom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文本框 2"/>
          <p:cNvSpPr txBox="1"/>
          <p:nvPr/>
        </p:nvSpPr>
        <p:spPr>
          <a:xfrm>
            <a:off x="1074602" y="1846888"/>
            <a:ext cx="1683602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40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学校</a:t>
            </a:r>
            <a:endParaRPr lang="en-US" altLang="zh-CN" sz="4000" b="1" dirty="0" smtClean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/>
            <a:r>
              <a:rPr lang="en-US" altLang="zh-CN" sz="40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LOGO</a:t>
            </a:r>
            <a:endParaRPr lang="zh-CN" altLang="en-US" sz="40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158331047"/>
      </p:ext>
    </p:extLst>
  </p:cSld>
  <p:clrMapOvr>
    <a:masterClrMapping/>
  </p:clrMapOvr>
  <p:transition spd="slow" advClick="0" advTm="1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5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3900"/>
                            </p:stCondLst>
                            <p:childTnLst>
                              <p:par>
                                <p:cTn id="28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0" dur="7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7" grpId="0"/>
      <p:bldP spid="9" grpId="0"/>
      <p:bldP spid="2" grpId="0" animBg="1"/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9" name="组合 78"/>
          <p:cNvGrpSpPr/>
          <p:nvPr/>
        </p:nvGrpSpPr>
        <p:grpSpPr>
          <a:xfrm>
            <a:off x="3312778" y="2659146"/>
            <a:ext cx="1958931" cy="1871909"/>
            <a:chOff x="3065829" y="2668267"/>
            <a:chExt cx="1872107" cy="1761728"/>
          </a:xfrm>
        </p:grpSpPr>
        <p:sp>
          <p:nvSpPr>
            <p:cNvPr id="80" name="椭圆 79"/>
            <p:cNvSpPr/>
            <p:nvPr/>
          </p:nvSpPr>
          <p:spPr>
            <a:xfrm>
              <a:off x="3115072" y="2668267"/>
              <a:ext cx="1761728" cy="1761728"/>
            </a:xfrm>
            <a:prstGeom prst="ellipse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1" name="椭圆 80"/>
            <p:cNvSpPr/>
            <p:nvPr/>
          </p:nvSpPr>
          <p:spPr>
            <a:xfrm>
              <a:off x="4442509" y="2761135"/>
              <a:ext cx="119507" cy="119507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sp>
          <p:nvSpPr>
            <p:cNvPr id="82" name="椭圆 81"/>
            <p:cNvSpPr/>
            <p:nvPr/>
          </p:nvSpPr>
          <p:spPr>
            <a:xfrm>
              <a:off x="3439209" y="2761135"/>
              <a:ext cx="119507" cy="119507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sp>
          <p:nvSpPr>
            <p:cNvPr id="83" name="椭圆 82"/>
            <p:cNvSpPr/>
            <p:nvPr/>
          </p:nvSpPr>
          <p:spPr>
            <a:xfrm>
              <a:off x="3065829" y="3492655"/>
              <a:ext cx="119507" cy="119507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sp>
          <p:nvSpPr>
            <p:cNvPr id="84" name="椭圆 83"/>
            <p:cNvSpPr/>
            <p:nvPr/>
          </p:nvSpPr>
          <p:spPr>
            <a:xfrm>
              <a:off x="4818429" y="3492655"/>
              <a:ext cx="119507" cy="119507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sp>
          <p:nvSpPr>
            <p:cNvPr id="85" name="椭圆 84"/>
            <p:cNvSpPr/>
            <p:nvPr/>
          </p:nvSpPr>
          <p:spPr>
            <a:xfrm>
              <a:off x="4442509" y="4224175"/>
              <a:ext cx="119507" cy="119507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sp>
          <p:nvSpPr>
            <p:cNvPr id="86" name="椭圆 85"/>
            <p:cNvSpPr/>
            <p:nvPr/>
          </p:nvSpPr>
          <p:spPr>
            <a:xfrm>
              <a:off x="3439209" y="4201315"/>
              <a:ext cx="119507" cy="119507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grpSp>
          <p:nvGrpSpPr>
            <p:cNvPr id="87" name="组合 86"/>
            <p:cNvGrpSpPr/>
            <p:nvPr/>
          </p:nvGrpSpPr>
          <p:grpSpPr>
            <a:xfrm>
              <a:off x="3269293" y="2943616"/>
              <a:ext cx="1465545" cy="1202499"/>
              <a:chOff x="3269293" y="2943616"/>
              <a:chExt cx="1465545" cy="1202499"/>
            </a:xfrm>
          </p:grpSpPr>
          <p:sp>
            <p:nvSpPr>
              <p:cNvPr id="88" name="任意多边形 87"/>
              <p:cNvSpPr/>
              <p:nvPr/>
            </p:nvSpPr>
            <p:spPr>
              <a:xfrm>
                <a:off x="4008329" y="2956142"/>
                <a:ext cx="425885" cy="588724"/>
              </a:xfrm>
              <a:custGeom>
                <a:avLst/>
                <a:gdLst>
                  <a:gd name="connsiteX0" fmla="*/ 0 w 425885"/>
                  <a:gd name="connsiteY0" fmla="*/ 588724 h 588724"/>
                  <a:gd name="connsiteX1" fmla="*/ 425885 w 425885"/>
                  <a:gd name="connsiteY1" fmla="*/ 0 h 58872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425885" h="588724">
                    <a:moveTo>
                      <a:pt x="0" y="588724"/>
                    </a:moveTo>
                    <a:lnTo>
                      <a:pt x="425885" y="0"/>
                    </a:lnTo>
                  </a:path>
                </a:pathLst>
              </a:custGeom>
              <a:noFill/>
              <a:ln w="38100">
                <a:solidFill>
                  <a:schemeClr val="accent1"/>
                </a:solidFill>
                <a:tailEnd type="stealt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89" name="任意多边形 88"/>
              <p:cNvSpPr/>
              <p:nvPr/>
            </p:nvSpPr>
            <p:spPr>
              <a:xfrm>
                <a:off x="3995803" y="3544866"/>
                <a:ext cx="739035" cy="0"/>
              </a:xfrm>
              <a:custGeom>
                <a:avLst/>
                <a:gdLst>
                  <a:gd name="connsiteX0" fmla="*/ 0 w 739035"/>
                  <a:gd name="connsiteY0" fmla="*/ 0 h 0"/>
                  <a:gd name="connsiteX1" fmla="*/ 739035 w 739035"/>
                  <a:gd name="connsiteY1" fmla="*/ 0 h 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739035">
                    <a:moveTo>
                      <a:pt x="0" y="0"/>
                    </a:moveTo>
                    <a:lnTo>
                      <a:pt x="739035" y="0"/>
                    </a:lnTo>
                  </a:path>
                </a:pathLst>
              </a:custGeom>
              <a:noFill/>
              <a:ln w="38100">
                <a:solidFill>
                  <a:schemeClr val="accent1"/>
                </a:solidFill>
                <a:tailEnd type="stealt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90" name="任意多边形 89"/>
              <p:cNvSpPr/>
              <p:nvPr/>
            </p:nvSpPr>
            <p:spPr>
              <a:xfrm>
                <a:off x="3594970" y="2943616"/>
                <a:ext cx="413359" cy="588724"/>
              </a:xfrm>
              <a:custGeom>
                <a:avLst/>
                <a:gdLst>
                  <a:gd name="connsiteX0" fmla="*/ 413359 w 413359"/>
                  <a:gd name="connsiteY0" fmla="*/ 588724 h 588724"/>
                  <a:gd name="connsiteX1" fmla="*/ 0 w 413359"/>
                  <a:gd name="connsiteY1" fmla="*/ 0 h 58872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413359" h="588724">
                    <a:moveTo>
                      <a:pt x="413359" y="588724"/>
                    </a:moveTo>
                    <a:lnTo>
                      <a:pt x="0" y="0"/>
                    </a:lnTo>
                  </a:path>
                </a:pathLst>
              </a:custGeom>
              <a:noFill/>
              <a:ln w="38100">
                <a:solidFill>
                  <a:schemeClr val="accent1"/>
                </a:solidFill>
                <a:tailEnd type="stealt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91" name="任意多边形 90"/>
              <p:cNvSpPr/>
              <p:nvPr/>
            </p:nvSpPr>
            <p:spPr>
              <a:xfrm>
                <a:off x="3269293" y="3557392"/>
                <a:ext cx="726510" cy="0"/>
              </a:xfrm>
              <a:custGeom>
                <a:avLst/>
                <a:gdLst>
                  <a:gd name="connsiteX0" fmla="*/ 726510 w 726510"/>
                  <a:gd name="connsiteY0" fmla="*/ 0 h 0"/>
                  <a:gd name="connsiteX1" fmla="*/ 0 w 726510"/>
                  <a:gd name="connsiteY1" fmla="*/ 0 h 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726510">
                    <a:moveTo>
                      <a:pt x="726510" y="0"/>
                    </a:moveTo>
                    <a:lnTo>
                      <a:pt x="0" y="0"/>
                    </a:lnTo>
                  </a:path>
                </a:pathLst>
              </a:custGeom>
              <a:noFill/>
              <a:ln w="38100">
                <a:solidFill>
                  <a:schemeClr val="accent1"/>
                </a:solidFill>
                <a:tailEnd type="stealt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92" name="任意多边形 91"/>
              <p:cNvSpPr/>
              <p:nvPr/>
            </p:nvSpPr>
            <p:spPr>
              <a:xfrm>
                <a:off x="3582444" y="3569918"/>
                <a:ext cx="425885" cy="576197"/>
              </a:xfrm>
              <a:custGeom>
                <a:avLst/>
                <a:gdLst>
                  <a:gd name="connsiteX0" fmla="*/ 425885 w 425885"/>
                  <a:gd name="connsiteY0" fmla="*/ 0 h 576197"/>
                  <a:gd name="connsiteX1" fmla="*/ 0 w 425885"/>
                  <a:gd name="connsiteY1" fmla="*/ 576197 h 57619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425885" h="576197">
                    <a:moveTo>
                      <a:pt x="425885" y="0"/>
                    </a:moveTo>
                    <a:lnTo>
                      <a:pt x="0" y="576197"/>
                    </a:lnTo>
                  </a:path>
                </a:pathLst>
              </a:custGeom>
              <a:noFill/>
              <a:ln w="38100">
                <a:solidFill>
                  <a:schemeClr val="accent1"/>
                </a:solidFill>
                <a:tailEnd type="stealt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93" name="任意多边形 92"/>
              <p:cNvSpPr/>
              <p:nvPr/>
            </p:nvSpPr>
            <p:spPr>
              <a:xfrm>
                <a:off x="4020855" y="3569918"/>
                <a:ext cx="388307" cy="576197"/>
              </a:xfrm>
              <a:custGeom>
                <a:avLst/>
                <a:gdLst>
                  <a:gd name="connsiteX0" fmla="*/ 0 w 388307"/>
                  <a:gd name="connsiteY0" fmla="*/ 0 h 576197"/>
                  <a:gd name="connsiteX1" fmla="*/ 388307 w 388307"/>
                  <a:gd name="connsiteY1" fmla="*/ 576197 h 57619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388307" h="576197">
                    <a:moveTo>
                      <a:pt x="0" y="0"/>
                    </a:moveTo>
                    <a:lnTo>
                      <a:pt x="388307" y="576197"/>
                    </a:lnTo>
                  </a:path>
                </a:pathLst>
              </a:custGeom>
              <a:noFill/>
              <a:ln w="38100">
                <a:solidFill>
                  <a:schemeClr val="accent1"/>
                </a:solidFill>
                <a:tailEnd type="stealt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  <p:grpSp>
        <p:nvGrpSpPr>
          <p:cNvPr id="94" name="组合 93"/>
          <p:cNvGrpSpPr/>
          <p:nvPr/>
        </p:nvGrpSpPr>
        <p:grpSpPr>
          <a:xfrm>
            <a:off x="827476" y="948917"/>
            <a:ext cx="7494437" cy="1733502"/>
            <a:chOff x="2954339" y="1279908"/>
            <a:chExt cx="7162269" cy="1631470"/>
          </a:xfrm>
        </p:grpSpPr>
        <p:sp>
          <p:nvSpPr>
            <p:cNvPr id="95" name="矩形 94"/>
            <p:cNvSpPr>
              <a:spLocks noChangeArrowheads="1"/>
            </p:cNvSpPr>
            <p:nvPr/>
          </p:nvSpPr>
          <p:spPr bwMode="auto">
            <a:xfrm>
              <a:off x="2954339" y="1694800"/>
              <a:ext cx="7162269" cy="121657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12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您的内容打在这里，或者通过复制您的文本后，在此框中选择粘贴，并选择只保留文字。您的内容打在这里，或者通过复制您的文本后，在此框中选择粘贴，并选择只保留文字。您的内容打在这里，或者通过复制您的文本后，在此框中选择粘贴，并选择只保留文字。您的内容打在这里，或者通过复制您的文本后，在此框中选择粘贴，并选择只保留文字。</a:t>
              </a:r>
              <a:endParaRPr lang="en-US" altLang="zh-CN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  <a:p>
              <a:pPr>
                <a:lnSpc>
                  <a:spcPct val="130000"/>
                </a:lnSpc>
              </a:pPr>
              <a:endParaRPr lang="en-US" altLang="zh-CN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96" name="矩形 95"/>
            <p:cNvSpPr/>
            <p:nvPr/>
          </p:nvSpPr>
          <p:spPr>
            <a:xfrm>
              <a:off x="2963100" y="1279908"/>
              <a:ext cx="911819" cy="30414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15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选题背景</a:t>
              </a:r>
            </a:p>
          </p:txBody>
        </p:sp>
      </p:grpSp>
      <p:grpSp>
        <p:nvGrpSpPr>
          <p:cNvPr id="97" name="组合 96"/>
          <p:cNvGrpSpPr/>
          <p:nvPr/>
        </p:nvGrpSpPr>
        <p:grpSpPr>
          <a:xfrm>
            <a:off x="3796261" y="3097775"/>
            <a:ext cx="979519" cy="994650"/>
            <a:chOff x="3254772" y="2872916"/>
            <a:chExt cx="936104" cy="936104"/>
          </a:xfrm>
          <a:solidFill>
            <a:srgbClr val="444455"/>
          </a:solidFill>
        </p:grpSpPr>
        <p:sp>
          <p:nvSpPr>
            <p:cNvPr id="98" name="椭圆 97"/>
            <p:cNvSpPr/>
            <p:nvPr/>
          </p:nvSpPr>
          <p:spPr>
            <a:xfrm>
              <a:off x="3254772" y="2872916"/>
              <a:ext cx="936104" cy="936104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lt1"/>
                </a:solidFill>
              </a:endParaRPr>
            </a:p>
          </p:txBody>
        </p:sp>
        <p:sp>
          <p:nvSpPr>
            <p:cNvPr id="99" name="矩形 98"/>
            <p:cNvSpPr/>
            <p:nvPr/>
          </p:nvSpPr>
          <p:spPr>
            <a:xfrm>
              <a:off x="3469764" y="3187079"/>
              <a:ext cx="599300" cy="304143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r>
                <a:rPr lang="zh-CN" altLang="en-US" sz="15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标题</a:t>
              </a:r>
              <a:r>
                <a:rPr lang="en-US" altLang="zh-CN" sz="15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 </a:t>
              </a:r>
              <a:endParaRPr lang="zh-CN" altLang="en-US" sz="15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100" name="组合 99"/>
          <p:cNvGrpSpPr/>
          <p:nvPr/>
        </p:nvGrpSpPr>
        <p:grpSpPr>
          <a:xfrm>
            <a:off x="5576304" y="3085599"/>
            <a:ext cx="2078054" cy="1213801"/>
            <a:chOff x="789157" y="3505487"/>
            <a:chExt cx="1985951" cy="1142357"/>
          </a:xfrm>
        </p:grpSpPr>
        <p:sp>
          <p:nvSpPr>
            <p:cNvPr id="101" name="TextBox 100"/>
            <p:cNvSpPr txBox="1"/>
            <p:nvPr/>
          </p:nvSpPr>
          <p:spPr>
            <a:xfrm>
              <a:off x="789157" y="3505487"/>
              <a:ext cx="911819" cy="30414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5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添加标题</a:t>
              </a:r>
            </a:p>
          </p:txBody>
        </p:sp>
        <p:sp>
          <p:nvSpPr>
            <p:cNvPr id="102" name="矩形 101"/>
            <p:cNvSpPr/>
            <p:nvPr/>
          </p:nvSpPr>
          <p:spPr>
            <a:xfrm>
              <a:off x="812496" y="3800586"/>
              <a:ext cx="1962612" cy="84725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ts val="2103"/>
                </a:lnSpc>
              </a:pPr>
              <a:r>
                <a:rPr lang="zh-CN" altLang="en-US" sz="12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您的内容打在这里，或者通过复制您的文本后，在此框中选择粘贴，并选择只保留</a:t>
              </a:r>
              <a:endParaRPr lang="en-US" altLang="zh-CN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Arial" charset="0"/>
              </a:endParaRPr>
            </a:p>
          </p:txBody>
        </p:sp>
      </p:grpSp>
      <p:grpSp>
        <p:nvGrpSpPr>
          <p:cNvPr id="103" name="组合 102"/>
          <p:cNvGrpSpPr/>
          <p:nvPr/>
        </p:nvGrpSpPr>
        <p:grpSpPr>
          <a:xfrm>
            <a:off x="1037541" y="3095679"/>
            <a:ext cx="2053633" cy="1203721"/>
            <a:chOff x="891718" y="3514973"/>
            <a:chExt cx="1962612" cy="1132869"/>
          </a:xfrm>
        </p:grpSpPr>
        <p:sp>
          <p:nvSpPr>
            <p:cNvPr id="104" name="TextBox 103"/>
            <p:cNvSpPr txBox="1"/>
            <p:nvPr/>
          </p:nvSpPr>
          <p:spPr>
            <a:xfrm>
              <a:off x="891718" y="3514973"/>
              <a:ext cx="911819" cy="30414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5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添加标题</a:t>
              </a:r>
            </a:p>
          </p:txBody>
        </p:sp>
        <p:sp>
          <p:nvSpPr>
            <p:cNvPr id="105" name="矩形 104"/>
            <p:cNvSpPr/>
            <p:nvPr/>
          </p:nvSpPr>
          <p:spPr>
            <a:xfrm>
              <a:off x="891718" y="3800585"/>
              <a:ext cx="1962612" cy="84725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ts val="2103"/>
                </a:lnSpc>
              </a:pPr>
              <a:r>
                <a:rPr lang="zh-CN" altLang="en-US" sz="12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您的内容打在这里，或者通过复制您的文本后，在此框中选择粘贴，并选择只保留</a:t>
              </a:r>
              <a:endParaRPr lang="en-US" altLang="zh-CN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Arial" charset="0"/>
              </a:endParaRPr>
            </a:p>
          </p:txBody>
        </p:sp>
      </p:grpSp>
      <p:sp>
        <p:nvSpPr>
          <p:cNvPr id="33" name="矩形 46"/>
          <p:cNvSpPr>
            <a:spLocks noChangeArrowheads="1"/>
          </p:cNvSpPr>
          <p:nvPr/>
        </p:nvSpPr>
        <p:spPr bwMode="auto">
          <a:xfrm>
            <a:off x="476188" y="177842"/>
            <a:ext cx="1415768" cy="461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8" tIns="45719" rIns="91438" bIns="45719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buNone/>
            </a:pPr>
            <a:r>
              <a:rPr lang="zh-CN" altLang="en-US" sz="2400" b="1" dirty="0" smtClean="0">
                <a:solidFill>
                  <a:schemeClr val="accent1"/>
                </a:solidFill>
              </a:rPr>
              <a:t>选题背景</a:t>
            </a:r>
            <a:endParaRPr lang="zh-CN" altLang="en-US" sz="2400" b="1" dirty="0">
              <a:solidFill>
                <a:schemeClr val="accent1"/>
              </a:solidFill>
              <a:latin typeface="Arial" panose="020B0604020202020204" pitchFamily="34" charset="0"/>
            </a:endParaRPr>
          </a:p>
        </p:txBody>
      </p:sp>
      <p:sp>
        <p:nvSpPr>
          <p:cNvPr id="34" name="等腰三角形 47"/>
          <p:cNvSpPr>
            <a:spLocks noChangeArrowheads="1"/>
          </p:cNvSpPr>
          <p:nvPr/>
        </p:nvSpPr>
        <p:spPr bwMode="auto">
          <a:xfrm rot="5400000">
            <a:off x="-39787" y="157290"/>
            <a:ext cx="581159" cy="501585"/>
          </a:xfrm>
          <a:prstGeom prst="triangle">
            <a:avLst>
              <a:gd name="adj" fmla="val 50000"/>
            </a:avLst>
          </a:prstGeom>
          <a:solidFill>
            <a:schemeClr val="accent1"/>
          </a:solidFill>
          <a:ln>
            <a:noFill/>
          </a:ln>
        </p:spPr>
        <p:txBody>
          <a:bodyPr lIns="91438" tIns="45719" rIns="91438" bIns="45719" anchor="ctr"/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charset="0"/>
              <a:buNone/>
            </a:pPr>
            <a:endParaRPr lang="zh-CN" altLang="zh-CN" sz="1800">
              <a:solidFill>
                <a:srgbClr val="FFFFFF"/>
              </a:solidFill>
              <a:sym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314014013"/>
      </p:ext>
    </p:extLst>
  </p:cSld>
  <p:clrMapOvr>
    <a:masterClrMapping/>
  </p:clrMapOvr>
  <p:transition spd="slow" advClick="0" advTm="1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6" dur="10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49" presetClass="entr" presetSubtype="0" decel="10000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49" presetClass="entr" presetSubtype="0" decel="100000" fill="hold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1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" grpId="0"/>
      <p:bldP spid="3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矩形 46"/>
          <p:cNvSpPr>
            <a:spLocks noChangeArrowheads="1"/>
          </p:cNvSpPr>
          <p:nvPr/>
        </p:nvSpPr>
        <p:spPr bwMode="auto">
          <a:xfrm>
            <a:off x="476188" y="177842"/>
            <a:ext cx="1415768" cy="461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8" tIns="45719" rIns="91438" bIns="45719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buNone/>
            </a:pPr>
            <a:r>
              <a:rPr lang="zh-CN" altLang="en-US" sz="2400" b="1" dirty="0" smtClean="0">
                <a:solidFill>
                  <a:schemeClr val="accent1"/>
                </a:solidFill>
                <a:latin typeface="Arial" panose="020B0604020202020204" pitchFamily="34" charset="0"/>
              </a:rPr>
              <a:t>研究意义</a:t>
            </a:r>
            <a:endParaRPr lang="zh-CN" altLang="en-US" sz="2400" b="1" dirty="0">
              <a:solidFill>
                <a:schemeClr val="accent1"/>
              </a:solidFill>
              <a:latin typeface="Arial" panose="020B0604020202020204" pitchFamily="34" charset="0"/>
            </a:endParaRPr>
          </a:p>
        </p:txBody>
      </p:sp>
      <p:sp>
        <p:nvSpPr>
          <p:cNvPr id="34" name="等腰三角形 47"/>
          <p:cNvSpPr>
            <a:spLocks noChangeArrowheads="1"/>
          </p:cNvSpPr>
          <p:nvPr/>
        </p:nvSpPr>
        <p:spPr bwMode="auto">
          <a:xfrm rot="5400000">
            <a:off x="-39787" y="157290"/>
            <a:ext cx="581159" cy="501585"/>
          </a:xfrm>
          <a:prstGeom prst="triangle">
            <a:avLst>
              <a:gd name="adj" fmla="val 50000"/>
            </a:avLst>
          </a:prstGeom>
          <a:solidFill>
            <a:schemeClr val="accent1"/>
          </a:solidFill>
          <a:ln>
            <a:noFill/>
          </a:ln>
        </p:spPr>
        <p:txBody>
          <a:bodyPr lIns="91438" tIns="45719" rIns="91438" bIns="45719" anchor="ctr"/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charset="0"/>
              <a:buNone/>
            </a:pPr>
            <a:endParaRPr lang="zh-CN" altLang="zh-CN" sz="1800">
              <a:solidFill>
                <a:srgbClr val="FFFFFF"/>
              </a:solidFill>
              <a:sym typeface="微软雅黑" pitchFamily="34" charset="-122"/>
            </a:endParaRPr>
          </a:p>
        </p:txBody>
      </p:sp>
      <p:sp>
        <p:nvSpPr>
          <p:cNvPr id="17" name="箭头3"/>
          <p:cNvSpPr>
            <a:spLocks/>
          </p:cNvSpPr>
          <p:nvPr/>
        </p:nvSpPr>
        <p:spPr bwMode="gray">
          <a:xfrm flipV="1">
            <a:off x="1531850" y="2889667"/>
            <a:ext cx="819764" cy="1140531"/>
          </a:xfrm>
          <a:custGeom>
            <a:avLst/>
            <a:gdLst>
              <a:gd name="T0" fmla="*/ 118 w 933"/>
              <a:gd name="T1" fmla="*/ 1044 h 1182"/>
              <a:gd name="T2" fmla="*/ 128 w 933"/>
              <a:gd name="T3" fmla="*/ 340 h 1182"/>
              <a:gd name="T4" fmla="*/ 264 w 933"/>
              <a:gd name="T5" fmla="*/ 210 h 1182"/>
              <a:gd name="T6" fmla="*/ 720 w 933"/>
              <a:gd name="T7" fmla="*/ 202 h 1182"/>
              <a:gd name="T8" fmla="*/ 720 w 933"/>
              <a:gd name="T9" fmla="*/ 320 h 1182"/>
              <a:gd name="T10" fmla="*/ 933 w 933"/>
              <a:gd name="T11" fmla="*/ 153 h 1182"/>
              <a:gd name="T12" fmla="*/ 712 w 933"/>
              <a:gd name="T13" fmla="*/ 0 h 1182"/>
              <a:gd name="T14" fmla="*/ 714 w 933"/>
              <a:gd name="T15" fmla="*/ 92 h 1182"/>
              <a:gd name="T16" fmla="*/ 234 w 933"/>
              <a:gd name="T17" fmla="*/ 94 h 1182"/>
              <a:gd name="T18" fmla="*/ 0 w 933"/>
              <a:gd name="T19" fmla="*/ 298 h 1182"/>
              <a:gd name="T20" fmla="*/ 0 w 933"/>
              <a:gd name="T21" fmla="*/ 1058 h 1182"/>
              <a:gd name="T22" fmla="*/ 118 w 933"/>
              <a:gd name="T23" fmla="*/ 1044 h 118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933" h="1182">
                <a:moveTo>
                  <a:pt x="118" y="1044"/>
                </a:moveTo>
                <a:lnTo>
                  <a:pt x="128" y="340"/>
                </a:lnTo>
                <a:cubicBezTo>
                  <a:pt x="134" y="214"/>
                  <a:pt x="182" y="212"/>
                  <a:pt x="264" y="210"/>
                </a:cubicBezTo>
                <a:lnTo>
                  <a:pt x="720" y="202"/>
                </a:lnTo>
                <a:lnTo>
                  <a:pt x="720" y="320"/>
                </a:lnTo>
                <a:lnTo>
                  <a:pt x="933" y="153"/>
                </a:lnTo>
                <a:lnTo>
                  <a:pt x="712" y="0"/>
                </a:lnTo>
                <a:lnTo>
                  <a:pt x="714" y="92"/>
                </a:lnTo>
                <a:cubicBezTo>
                  <a:pt x="714" y="92"/>
                  <a:pt x="406" y="94"/>
                  <a:pt x="234" y="94"/>
                </a:cubicBezTo>
                <a:cubicBezTo>
                  <a:pt x="60" y="96"/>
                  <a:pt x="2" y="156"/>
                  <a:pt x="0" y="298"/>
                </a:cubicBezTo>
                <a:lnTo>
                  <a:pt x="0" y="1058"/>
                </a:lnTo>
                <a:cubicBezTo>
                  <a:pt x="20" y="1182"/>
                  <a:pt x="93" y="1170"/>
                  <a:pt x="118" y="1044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ffectLst/>
          <a:extLst/>
        </p:spPr>
        <p:txBody>
          <a:bodyPr wrap="none" lIns="62118" tIns="31058" rIns="62118" bIns="31058" anchor="ctr">
            <a:no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endParaRPr lang="zh-CN" altLang="en-US" sz="900">
              <a:solidFill>
                <a:sysClr val="windowText" lastClr="000000"/>
              </a:solidFill>
              <a:latin typeface="Calibri"/>
              <a:ea typeface="宋体"/>
            </a:endParaRPr>
          </a:p>
        </p:txBody>
      </p:sp>
      <p:sp>
        <p:nvSpPr>
          <p:cNvPr id="18" name="箭头2"/>
          <p:cNvSpPr>
            <a:spLocks/>
          </p:cNvSpPr>
          <p:nvPr/>
        </p:nvSpPr>
        <p:spPr bwMode="gray">
          <a:xfrm rot="16200000">
            <a:off x="1747861" y="2415012"/>
            <a:ext cx="243647" cy="974403"/>
          </a:xfrm>
          <a:custGeom>
            <a:avLst/>
            <a:gdLst>
              <a:gd name="T0" fmla="*/ 37 w 142"/>
              <a:gd name="T1" fmla="*/ 1 h 604"/>
              <a:gd name="T2" fmla="*/ 45 w 142"/>
              <a:gd name="T3" fmla="*/ 472 h 604"/>
              <a:gd name="T4" fmla="*/ 0 w 142"/>
              <a:gd name="T5" fmla="*/ 474 h 604"/>
              <a:gd name="T6" fmla="*/ 72 w 142"/>
              <a:gd name="T7" fmla="*/ 604 h 604"/>
              <a:gd name="T8" fmla="*/ 142 w 142"/>
              <a:gd name="T9" fmla="*/ 474 h 604"/>
              <a:gd name="T10" fmla="*/ 100 w 142"/>
              <a:gd name="T11" fmla="*/ 474 h 604"/>
              <a:gd name="T12" fmla="*/ 99 w 142"/>
              <a:gd name="T13" fmla="*/ 0 h 604"/>
              <a:gd name="T14" fmla="*/ 37 w 142"/>
              <a:gd name="T15" fmla="*/ 1 h 60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42" h="604">
                <a:moveTo>
                  <a:pt x="37" y="1"/>
                </a:moveTo>
                <a:lnTo>
                  <a:pt x="45" y="472"/>
                </a:lnTo>
                <a:lnTo>
                  <a:pt x="0" y="474"/>
                </a:lnTo>
                <a:lnTo>
                  <a:pt x="72" y="604"/>
                </a:lnTo>
                <a:lnTo>
                  <a:pt x="142" y="474"/>
                </a:lnTo>
                <a:lnTo>
                  <a:pt x="100" y="474"/>
                </a:lnTo>
                <a:lnTo>
                  <a:pt x="99" y="0"/>
                </a:lnTo>
                <a:lnTo>
                  <a:pt x="37" y="1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ffectLst/>
          <a:extLst/>
        </p:spPr>
        <p:txBody>
          <a:bodyPr wrap="none" lIns="62118" tIns="31058" rIns="62118" bIns="31058" anchor="ctr">
            <a:no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endParaRPr lang="zh-CN" altLang="en-US" sz="900">
              <a:solidFill>
                <a:sysClr val="windowText" lastClr="000000"/>
              </a:solidFill>
              <a:latin typeface="Calibri"/>
              <a:ea typeface="宋体"/>
            </a:endParaRPr>
          </a:p>
        </p:txBody>
      </p:sp>
      <p:sp>
        <p:nvSpPr>
          <p:cNvPr id="19" name="箭头1"/>
          <p:cNvSpPr>
            <a:spLocks/>
          </p:cNvSpPr>
          <p:nvPr/>
        </p:nvSpPr>
        <p:spPr bwMode="gray">
          <a:xfrm>
            <a:off x="1526579" y="1643759"/>
            <a:ext cx="819764" cy="1321191"/>
          </a:xfrm>
          <a:custGeom>
            <a:avLst/>
            <a:gdLst>
              <a:gd name="T0" fmla="*/ 118 w 933"/>
              <a:gd name="T1" fmla="*/ 1044 h 1182"/>
              <a:gd name="T2" fmla="*/ 128 w 933"/>
              <a:gd name="T3" fmla="*/ 340 h 1182"/>
              <a:gd name="T4" fmla="*/ 264 w 933"/>
              <a:gd name="T5" fmla="*/ 210 h 1182"/>
              <a:gd name="T6" fmla="*/ 720 w 933"/>
              <a:gd name="T7" fmla="*/ 202 h 1182"/>
              <a:gd name="T8" fmla="*/ 720 w 933"/>
              <a:gd name="T9" fmla="*/ 320 h 1182"/>
              <a:gd name="T10" fmla="*/ 933 w 933"/>
              <a:gd name="T11" fmla="*/ 153 h 1182"/>
              <a:gd name="T12" fmla="*/ 712 w 933"/>
              <a:gd name="T13" fmla="*/ 0 h 1182"/>
              <a:gd name="T14" fmla="*/ 714 w 933"/>
              <a:gd name="T15" fmla="*/ 92 h 1182"/>
              <a:gd name="T16" fmla="*/ 234 w 933"/>
              <a:gd name="T17" fmla="*/ 94 h 1182"/>
              <a:gd name="T18" fmla="*/ 0 w 933"/>
              <a:gd name="T19" fmla="*/ 298 h 1182"/>
              <a:gd name="T20" fmla="*/ 0 w 933"/>
              <a:gd name="T21" fmla="*/ 1058 h 1182"/>
              <a:gd name="T22" fmla="*/ 118 w 933"/>
              <a:gd name="T23" fmla="*/ 1044 h 118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933" h="1182">
                <a:moveTo>
                  <a:pt x="118" y="1044"/>
                </a:moveTo>
                <a:lnTo>
                  <a:pt x="128" y="340"/>
                </a:lnTo>
                <a:cubicBezTo>
                  <a:pt x="134" y="214"/>
                  <a:pt x="182" y="212"/>
                  <a:pt x="264" y="210"/>
                </a:cubicBezTo>
                <a:lnTo>
                  <a:pt x="720" y="202"/>
                </a:lnTo>
                <a:lnTo>
                  <a:pt x="720" y="320"/>
                </a:lnTo>
                <a:lnTo>
                  <a:pt x="933" y="153"/>
                </a:lnTo>
                <a:lnTo>
                  <a:pt x="712" y="0"/>
                </a:lnTo>
                <a:lnTo>
                  <a:pt x="714" y="92"/>
                </a:lnTo>
                <a:cubicBezTo>
                  <a:pt x="714" y="92"/>
                  <a:pt x="406" y="94"/>
                  <a:pt x="234" y="94"/>
                </a:cubicBezTo>
                <a:cubicBezTo>
                  <a:pt x="60" y="96"/>
                  <a:pt x="2" y="156"/>
                  <a:pt x="0" y="298"/>
                </a:cubicBezTo>
                <a:lnTo>
                  <a:pt x="0" y="1058"/>
                </a:lnTo>
                <a:cubicBezTo>
                  <a:pt x="20" y="1182"/>
                  <a:pt x="93" y="1170"/>
                  <a:pt x="118" y="1044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ffectLst/>
          <a:extLst/>
        </p:spPr>
        <p:txBody>
          <a:bodyPr wrap="none" lIns="62118" tIns="31058" rIns="62118" bIns="31058" anchor="ctr">
            <a:no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endParaRPr lang="zh-CN" altLang="en-US" sz="900">
              <a:solidFill>
                <a:sysClr val="windowText" lastClr="000000"/>
              </a:solidFill>
              <a:latin typeface="Calibri"/>
              <a:ea typeface="宋体"/>
            </a:endParaRPr>
          </a:p>
        </p:txBody>
      </p:sp>
      <p:sp>
        <p:nvSpPr>
          <p:cNvPr id="20" name="文本1"/>
          <p:cNvSpPr>
            <a:spLocks noChangeArrowheads="1"/>
          </p:cNvSpPr>
          <p:nvPr/>
        </p:nvSpPr>
        <p:spPr bwMode="gray">
          <a:xfrm>
            <a:off x="3378267" y="1352205"/>
            <a:ext cx="4434093" cy="896993"/>
          </a:xfrm>
          <a:prstGeom prst="roundRect">
            <a:avLst>
              <a:gd name="adj" fmla="val 11505"/>
            </a:avLst>
          </a:prstGeom>
          <a:noFill/>
          <a:ln w="15875" cap="flat" cmpd="sng" algn="ctr">
            <a:solidFill>
              <a:schemeClr val="accent1"/>
            </a:solidFill>
            <a:prstDash val="solid"/>
          </a:ln>
          <a:effectLst/>
          <a:extLst/>
        </p:spPr>
        <p:txBody>
          <a:bodyPr lIns="62118" tIns="31058" rIns="62118" bIns="31058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您的内容打在这里，或者通过复制您的文本后，在此框中选择粘贴，并选择只保留文字。在此录入上述图表的综合描述说明。</a:t>
            </a:r>
            <a:endParaRPr lang="zh-CN" altLang="zh-CN" sz="12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1" name="标题1"/>
          <p:cNvSpPr>
            <a:spLocks noChangeArrowheads="1"/>
          </p:cNvSpPr>
          <p:nvPr/>
        </p:nvSpPr>
        <p:spPr bwMode="gray">
          <a:xfrm>
            <a:off x="2446313" y="1347614"/>
            <a:ext cx="931954" cy="901585"/>
          </a:xfrm>
          <a:prstGeom prst="roundRect">
            <a:avLst>
              <a:gd name="adj" fmla="val 11921"/>
            </a:avLst>
          </a:prstGeom>
          <a:solidFill>
            <a:schemeClr val="accent1"/>
          </a:solidFill>
          <a:ln w="25400" cap="flat" cmpd="sng" algn="ctr">
            <a:noFill/>
            <a:prstDash val="solid"/>
          </a:ln>
          <a:effectLst/>
        </p:spPr>
        <p:txBody>
          <a:bodyPr lIns="62118" tIns="31058" rIns="62118" bIns="31058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1400" b="1" dirty="0">
                <a:solidFill>
                  <a:sysClr val="window" lastClr="FFFFFF">
                    <a:lumMod val="95000"/>
                  </a:sysClr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  <a:endParaRPr lang="zh-CN" altLang="zh-CN" sz="1400" b="1" dirty="0">
              <a:solidFill>
                <a:sysClr val="window" lastClr="FFFFFF">
                  <a:lumMod val="95000"/>
                </a:sys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2" name="文本2"/>
          <p:cNvSpPr>
            <a:spLocks noChangeArrowheads="1"/>
          </p:cNvSpPr>
          <p:nvPr/>
        </p:nvSpPr>
        <p:spPr bwMode="gray">
          <a:xfrm>
            <a:off x="3378267" y="2442238"/>
            <a:ext cx="4434093" cy="894027"/>
          </a:xfrm>
          <a:prstGeom prst="roundRect">
            <a:avLst>
              <a:gd name="adj" fmla="val 11505"/>
            </a:avLst>
          </a:prstGeom>
          <a:noFill/>
          <a:ln w="15875" cap="flat" cmpd="sng" algn="ctr">
            <a:solidFill>
              <a:schemeClr val="accent1"/>
            </a:solidFill>
            <a:prstDash val="solid"/>
          </a:ln>
          <a:effectLst/>
          <a:extLst/>
        </p:spPr>
        <p:txBody>
          <a:bodyPr lIns="62118" tIns="31058" rIns="62118" bIns="31058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</a:t>
            </a:r>
            <a:endParaRPr lang="zh-CN" altLang="zh-CN" sz="12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3" name="标题2"/>
          <p:cNvSpPr>
            <a:spLocks noChangeArrowheads="1"/>
          </p:cNvSpPr>
          <p:nvPr/>
        </p:nvSpPr>
        <p:spPr bwMode="gray">
          <a:xfrm>
            <a:off x="2446313" y="2442238"/>
            <a:ext cx="931955" cy="894027"/>
          </a:xfrm>
          <a:prstGeom prst="roundRect">
            <a:avLst>
              <a:gd name="adj" fmla="val 11921"/>
            </a:avLst>
          </a:prstGeom>
          <a:solidFill>
            <a:schemeClr val="accent1"/>
          </a:solidFill>
          <a:ln w="25400" cap="flat" cmpd="sng" algn="ctr">
            <a:noFill/>
            <a:prstDash val="solid"/>
          </a:ln>
          <a:effectLst/>
        </p:spPr>
        <p:txBody>
          <a:bodyPr lIns="62118" tIns="31058" rIns="62118" bIns="31058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1400" b="1" dirty="0">
                <a:solidFill>
                  <a:sysClr val="window" lastClr="FFFFFF">
                    <a:lumMod val="95000"/>
                  </a:sysClr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  <a:endParaRPr lang="zh-CN" altLang="zh-CN" sz="1400" b="1" dirty="0">
              <a:solidFill>
                <a:sysClr val="window" lastClr="FFFFFF">
                  <a:lumMod val="95000"/>
                </a:sys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4" name="文本3"/>
          <p:cNvSpPr>
            <a:spLocks noChangeArrowheads="1"/>
          </p:cNvSpPr>
          <p:nvPr/>
        </p:nvSpPr>
        <p:spPr bwMode="ltGray">
          <a:xfrm>
            <a:off x="3378267" y="3523042"/>
            <a:ext cx="4434093" cy="886051"/>
          </a:xfrm>
          <a:prstGeom prst="roundRect">
            <a:avLst>
              <a:gd name="adj" fmla="val 11505"/>
            </a:avLst>
          </a:prstGeom>
          <a:noFill/>
          <a:ln w="15875" cap="flat" cmpd="sng" algn="ctr">
            <a:solidFill>
              <a:schemeClr val="accent1"/>
            </a:solidFill>
            <a:prstDash val="solid"/>
          </a:ln>
          <a:effectLst/>
          <a:extLst/>
        </p:spPr>
        <p:txBody>
          <a:bodyPr lIns="62118" tIns="31058" rIns="62118" bIns="31058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您的内容打在这里，或者通过复制您的文本后，在此框中选择粘贴，并选择只保留文字。在此录入上述图表的综合描述说明。</a:t>
            </a:r>
            <a:endParaRPr lang="zh-CN" altLang="zh-CN" sz="12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5" name="标题3"/>
          <p:cNvSpPr>
            <a:spLocks noChangeArrowheads="1"/>
          </p:cNvSpPr>
          <p:nvPr/>
        </p:nvSpPr>
        <p:spPr bwMode="gray">
          <a:xfrm>
            <a:off x="2446313" y="3523042"/>
            <a:ext cx="931954" cy="886051"/>
          </a:xfrm>
          <a:prstGeom prst="roundRect">
            <a:avLst>
              <a:gd name="adj" fmla="val 11921"/>
            </a:avLst>
          </a:prstGeom>
          <a:solidFill>
            <a:schemeClr val="accent1"/>
          </a:solidFill>
          <a:ln w="25400" cap="flat" cmpd="sng" algn="ctr">
            <a:noFill/>
            <a:prstDash val="solid"/>
          </a:ln>
          <a:effectLst/>
        </p:spPr>
        <p:txBody>
          <a:bodyPr lIns="62118" tIns="31058" rIns="62118" bIns="31058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1400" b="1" dirty="0">
                <a:solidFill>
                  <a:sysClr val="window" lastClr="FFFFFF">
                    <a:lumMod val="95000"/>
                  </a:sysClr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  <a:endParaRPr lang="zh-CN" altLang="zh-CN" sz="1400" b="1" dirty="0">
              <a:solidFill>
                <a:sysClr val="window" lastClr="FFFFFF">
                  <a:lumMod val="95000"/>
                </a:sys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6" name="Oval 19"/>
          <p:cNvSpPr>
            <a:spLocks noChangeArrowheads="1"/>
          </p:cNvSpPr>
          <p:nvPr/>
        </p:nvSpPr>
        <p:spPr bwMode="auto">
          <a:xfrm>
            <a:off x="1111928" y="2442238"/>
            <a:ext cx="892911" cy="894027"/>
          </a:xfrm>
          <a:prstGeom prst="ellipse">
            <a:avLst/>
          </a:prstGeom>
          <a:solidFill>
            <a:schemeClr val="accent1"/>
          </a:solidFill>
          <a:ln w="9525">
            <a:noFill/>
            <a:round/>
            <a:headEnd/>
            <a:tailEnd/>
          </a:ln>
          <a:effectLst/>
        </p:spPr>
        <p:txBody>
          <a:bodyPr lIns="62118" tIns="31058" rIns="62118" bIns="31058" anchor="ctr"/>
          <a:lstStyle/>
          <a:p>
            <a:pPr algn="ctr">
              <a:lnSpc>
                <a:spcPct val="120000"/>
              </a:lnSpc>
              <a:defRPr/>
            </a:pPr>
            <a:r>
              <a:rPr lang="zh-CN" altLang="en-US" sz="1900" b="1" kern="0" dirty="0" smtClean="0">
                <a:solidFill>
                  <a:schemeClr val="bg1"/>
                </a:solidFill>
                <a:latin typeface="Arial" pitchFamily="34" charset="0"/>
                <a:ea typeface="微软雅黑" pitchFamily="34" charset="-122"/>
              </a:rPr>
              <a:t>研究意义</a:t>
            </a:r>
            <a:endParaRPr lang="zh-CN" altLang="en-US" sz="1900" b="1" kern="0" dirty="0">
              <a:solidFill>
                <a:schemeClr val="bg1"/>
              </a:solidFill>
              <a:latin typeface="Arial" pitchFamily="34" charset="0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179252830"/>
      </p:ext>
    </p:extLst>
  </p:cSld>
  <p:clrMapOvr>
    <a:masterClrMapping/>
  </p:clrMapOvr>
  <p:transition spd="slow" advClick="0" advTm="1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500"/>
                            </p:stCondLst>
                            <p:childTnLst>
                              <p:par>
                                <p:cTn id="4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0"/>
                            </p:stCondLst>
                            <p:childTnLst>
                              <p:par>
                                <p:cTn id="4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500"/>
                            </p:stCondLst>
                            <p:childTnLst>
                              <p:par>
                                <p:cTn id="5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" grpId="0"/>
      <p:bldP spid="34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矩形 46"/>
          <p:cNvSpPr>
            <a:spLocks noChangeArrowheads="1"/>
          </p:cNvSpPr>
          <p:nvPr/>
        </p:nvSpPr>
        <p:spPr bwMode="auto">
          <a:xfrm>
            <a:off x="476188" y="177842"/>
            <a:ext cx="2954651" cy="461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8" tIns="45719" rIns="91438" bIns="45719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buNone/>
            </a:pPr>
            <a:r>
              <a:rPr lang="zh-CN" altLang="en-US" sz="2400" b="1" dirty="0" smtClean="0">
                <a:solidFill>
                  <a:schemeClr val="accent1"/>
                </a:solidFill>
                <a:latin typeface="Arial" panose="020B0604020202020204" pitchFamily="34" charset="0"/>
              </a:rPr>
              <a:t>国内外相关研究综述</a:t>
            </a:r>
            <a:endParaRPr lang="zh-CN" altLang="en-US" sz="2400" b="1" dirty="0">
              <a:solidFill>
                <a:schemeClr val="accent1"/>
              </a:solidFill>
              <a:latin typeface="Arial" panose="020B0604020202020204" pitchFamily="34" charset="0"/>
            </a:endParaRPr>
          </a:p>
        </p:txBody>
      </p:sp>
      <p:sp>
        <p:nvSpPr>
          <p:cNvPr id="16" name="等腰三角形 47"/>
          <p:cNvSpPr>
            <a:spLocks noChangeArrowheads="1"/>
          </p:cNvSpPr>
          <p:nvPr/>
        </p:nvSpPr>
        <p:spPr bwMode="auto">
          <a:xfrm rot="5400000">
            <a:off x="-39787" y="157290"/>
            <a:ext cx="581159" cy="501585"/>
          </a:xfrm>
          <a:prstGeom prst="triangle">
            <a:avLst>
              <a:gd name="adj" fmla="val 50000"/>
            </a:avLst>
          </a:prstGeom>
          <a:solidFill>
            <a:schemeClr val="accent1"/>
          </a:solidFill>
          <a:ln>
            <a:noFill/>
          </a:ln>
        </p:spPr>
        <p:txBody>
          <a:bodyPr lIns="91438" tIns="45719" rIns="91438" bIns="45719" anchor="ctr"/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charset="0"/>
              <a:buNone/>
            </a:pPr>
            <a:endParaRPr lang="zh-CN" altLang="zh-CN" sz="1800">
              <a:solidFill>
                <a:srgbClr val="FFFFFF"/>
              </a:solidFill>
              <a:sym typeface="微软雅黑" pitchFamily="34" charset="-122"/>
            </a:endParaRPr>
          </a:p>
        </p:txBody>
      </p:sp>
      <p:grpSp>
        <p:nvGrpSpPr>
          <p:cNvPr id="13" name="组合 12"/>
          <p:cNvGrpSpPr/>
          <p:nvPr/>
        </p:nvGrpSpPr>
        <p:grpSpPr>
          <a:xfrm>
            <a:off x="2186413" y="1339450"/>
            <a:ext cx="5763985" cy="348839"/>
            <a:chOff x="3002037" y="1465798"/>
            <a:chExt cx="7067433" cy="369332"/>
          </a:xfrm>
          <a:solidFill>
            <a:schemeClr val="accent2">
              <a:lumMod val="75000"/>
            </a:schemeClr>
          </a:solidFill>
        </p:grpSpPr>
        <p:sp>
          <p:nvSpPr>
            <p:cNvPr id="14" name="矩形 13"/>
            <p:cNvSpPr/>
            <p:nvPr/>
          </p:nvSpPr>
          <p:spPr bwMode="auto">
            <a:xfrm>
              <a:off x="3002037" y="1465798"/>
              <a:ext cx="7067433" cy="369332"/>
            </a:xfrm>
            <a:prstGeom prst="rect">
              <a:avLst/>
            </a:prstGeom>
            <a:solidFill>
              <a:schemeClr val="accent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60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7" name="TextBox 16"/>
            <p:cNvSpPr txBox="1"/>
            <p:nvPr/>
          </p:nvSpPr>
          <p:spPr>
            <a:xfrm>
              <a:off x="3033222" y="1474123"/>
              <a:ext cx="5688632" cy="35844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600" dirty="0">
                  <a:solidFill>
                    <a:srgbClr val="F8F8F8"/>
                  </a:solidFill>
                  <a:latin typeface="微软雅黑" pitchFamily="34" charset="-122"/>
                  <a:ea typeface="微软雅黑" pitchFamily="34" charset="-122"/>
                </a:rPr>
                <a:t>单击此处添加标题</a:t>
              </a:r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2186413" y="3037767"/>
            <a:ext cx="5763985" cy="354849"/>
            <a:chOff x="3002037" y="3922395"/>
            <a:chExt cx="7067433" cy="375695"/>
          </a:xfrm>
          <a:solidFill>
            <a:schemeClr val="accent2">
              <a:lumMod val="75000"/>
            </a:schemeClr>
          </a:solidFill>
        </p:grpSpPr>
        <p:sp>
          <p:nvSpPr>
            <p:cNvPr id="19" name="矩形 18"/>
            <p:cNvSpPr/>
            <p:nvPr/>
          </p:nvSpPr>
          <p:spPr bwMode="auto">
            <a:xfrm>
              <a:off x="3002037" y="3922395"/>
              <a:ext cx="7067433" cy="369332"/>
            </a:xfrm>
            <a:prstGeom prst="rect">
              <a:avLst/>
            </a:prstGeom>
            <a:solidFill>
              <a:schemeClr val="accent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60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20" name="TextBox 19"/>
            <p:cNvSpPr txBox="1"/>
            <p:nvPr/>
          </p:nvSpPr>
          <p:spPr>
            <a:xfrm>
              <a:off x="3023808" y="3939647"/>
              <a:ext cx="4085844" cy="35844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600" dirty="0">
                  <a:solidFill>
                    <a:srgbClr val="F8F8F8"/>
                  </a:solidFill>
                  <a:latin typeface="微软雅黑" pitchFamily="34" charset="-122"/>
                  <a:ea typeface="微软雅黑" pitchFamily="34" charset="-122"/>
                </a:rPr>
                <a:t>单击此处添加标题</a:t>
              </a:r>
            </a:p>
          </p:txBody>
        </p:sp>
      </p:grpSp>
      <p:sp>
        <p:nvSpPr>
          <p:cNvPr id="21" name="TextBox 20"/>
          <p:cNvSpPr txBox="1"/>
          <p:nvPr/>
        </p:nvSpPr>
        <p:spPr>
          <a:xfrm>
            <a:off x="2186414" y="1871205"/>
            <a:ext cx="5763984" cy="789447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200" dirty="0"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在此录入上述图表的综合描述说明，在此录入上述图表的综合描述说明您的内容打在这里，或者通过复制您的文本后，在此框中选择粘贴，并选择只保留文字</a:t>
            </a:r>
            <a:r>
              <a:rPr lang="zh-CN" altLang="en-US" sz="1200" dirty="0" smtClean="0">
                <a:latin typeface="微软雅黑" pitchFamily="34" charset="-122"/>
                <a:ea typeface="微软雅黑" pitchFamily="34" charset="-122"/>
              </a:rPr>
              <a:t>。</a:t>
            </a:r>
            <a:endParaRPr lang="zh-CN" altLang="en-US" sz="1200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2186414" y="3542293"/>
            <a:ext cx="5763984" cy="789447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200" dirty="0"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在此录入上述图表的综合描述说明，在此录入上述图表的综合描述说明您的内容打在这里，或者通过复制您的文本后，在此框中选择粘贴，并选择只保留文字</a:t>
            </a:r>
            <a:r>
              <a:rPr lang="zh-CN" altLang="en-US" sz="1200" dirty="0" smtClean="0">
                <a:latin typeface="微软雅黑" pitchFamily="34" charset="-122"/>
                <a:ea typeface="微软雅黑" pitchFamily="34" charset="-122"/>
              </a:rPr>
              <a:t>。</a:t>
            </a:r>
            <a:endParaRPr lang="zh-CN" altLang="en-US" sz="1200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3" name="等腰三角形 2"/>
          <p:cNvSpPr/>
          <p:nvPr/>
        </p:nvSpPr>
        <p:spPr bwMode="auto">
          <a:xfrm rot="2747878">
            <a:off x="1047362" y="1297087"/>
            <a:ext cx="992271" cy="1148109"/>
          </a:xfrm>
          <a:custGeom>
            <a:avLst/>
            <a:gdLst/>
            <a:ahLst/>
            <a:cxnLst/>
            <a:rect l="l" t="t" r="r" b="b"/>
            <a:pathLst>
              <a:path w="1152128" h="1333073">
                <a:moveTo>
                  <a:pt x="576064" y="0"/>
                </a:moveTo>
                <a:lnTo>
                  <a:pt x="687529" y="192182"/>
                </a:lnTo>
                <a:cubicBezTo>
                  <a:pt x="952381" y="243689"/>
                  <a:pt x="1152128" y="477023"/>
                  <a:pt x="1152128" y="757009"/>
                </a:cubicBezTo>
                <a:cubicBezTo>
                  <a:pt x="1152128" y="1075160"/>
                  <a:pt x="894215" y="1333073"/>
                  <a:pt x="576064" y="1333073"/>
                </a:cubicBezTo>
                <a:cubicBezTo>
                  <a:pt x="257913" y="1333073"/>
                  <a:pt x="0" y="1075160"/>
                  <a:pt x="0" y="757009"/>
                </a:cubicBezTo>
                <a:cubicBezTo>
                  <a:pt x="0" y="477023"/>
                  <a:pt x="199747" y="243689"/>
                  <a:pt x="464599" y="192182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wrap="none" lIns="68580" tIns="34290" rIns="68580" bIns="34290" anchor="ctr"/>
          <a:lstStyle/>
          <a:p>
            <a:pPr algn="ctr"/>
            <a:endParaRPr lang="zh-CN" altLang="en-US" sz="1100" kern="0" dirty="0">
              <a:solidFill>
                <a:srgbClr val="FFFFFF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1163296" y="1738347"/>
            <a:ext cx="643835" cy="369258"/>
          </a:xfrm>
          <a:prstGeom prst="rect">
            <a:avLst/>
          </a:prstGeom>
          <a:noFill/>
          <a:ln>
            <a:noFill/>
          </a:ln>
        </p:spPr>
        <p:txBody>
          <a:bodyPr wrap="none" lIns="68580" tIns="34290" rIns="68580" bIns="34290" anchor="ctr"/>
          <a:lstStyle>
            <a:defPPr>
              <a:defRPr lang="zh-CN"/>
            </a:defPPr>
            <a:lvl1pPr algn="ctr">
              <a:defRPr sz="2000" kern="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r>
              <a:rPr lang="zh-CN" altLang="en-US" b="1" dirty="0" smtClean="0"/>
              <a:t>国内</a:t>
            </a:r>
            <a:endParaRPr lang="en-US" altLang="zh-CN" b="1" dirty="0" smtClean="0"/>
          </a:p>
          <a:p>
            <a:r>
              <a:rPr lang="zh-CN" altLang="en-US" b="1" dirty="0" smtClean="0"/>
              <a:t>现状</a:t>
            </a:r>
            <a:endParaRPr lang="zh-CN" altLang="en-US" b="1" dirty="0"/>
          </a:p>
        </p:txBody>
      </p:sp>
      <p:sp>
        <p:nvSpPr>
          <p:cNvPr id="25" name="等腰三角形 2"/>
          <p:cNvSpPr/>
          <p:nvPr/>
        </p:nvSpPr>
        <p:spPr bwMode="auto">
          <a:xfrm rot="3036074">
            <a:off x="1047361" y="3041980"/>
            <a:ext cx="992273" cy="1148112"/>
          </a:xfrm>
          <a:custGeom>
            <a:avLst/>
            <a:gdLst/>
            <a:ahLst/>
            <a:cxnLst/>
            <a:rect l="l" t="t" r="r" b="b"/>
            <a:pathLst>
              <a:path w="1152128" h="1333073">
                <a:moveTo>
                  <a:pt x="576064" y="0"/>
                </a:moveTo>
                <a:lnTo>
                  <a:pt x="687529" y="192182"/>
                </a:lnTo>
                <a:cubicBezTo>
                  <a:pt x="952381" y="243689"/>
                  <a:pt x="1152128" y="477023"/>
                  <a:pt x="1152128" y="757009"/>
                </a:cubicBezTo>
                <a:cubicBezTo>
                  <a:pt x="1152128" y="1075160"/>
                  <a:pt x="894215" y="1333073"/>
                  <a:pt x="576064" y="1333073"/>
                </a:cubicBezTo>
                <a:cubicBezTo>
                  <a:pt x="257913" y="1333073"/>
                  <a:pt x="0" y="1075160"/>
                  <a:pt x="0" y="757009"/>
                </a:cubicBezTo>
                <a:cubicBezTo>
                  <a:pt x="0" y="477023"/>
                  <a:pt x="199747" y="243689"/>
                  <a:pt x="464599" y="192182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  <a:extLst/>
        </p:spPr>
        <p:txBody>
          <a:bodyPr wrap="none" lIns="68580" tIns="34290" rIns="68580" bIns="34290" anchor="ctr"/>
          <a:lstStyle/>
          <a:p>
            <a:pPr algn="ctr"/>
            <a:endParaRPr lang="zh-CN" altLang="en-US" sz="1100" kern="0">
              <a:solidFill>
                <a:srgbClr val="FFFFFF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1171249" y="3477041"/>
            <a:ext cx="643835" cy="369258"/>
          </a:xfrm>
          <a:prstGeom prst="rect">
            <a:avLst/>
          </a:prstGeom>
          <a:noFill/>
          <a:ln>
            <a:noFill/>
          </a:ln>
        </p:spPr>
        <p:txBody>
          <a:bodyPr wrap="none" lIns="68580" tIns="34290" rIns="68580" bIns="34290" anchor="ctr"/>
          <a:lstStyle>
            <a:defPPr>
              <a:defRPr lang="zh-CN"/>
            </a:defPPr>
            <a:lvl1pPr algn="ctr">
              <a:defRPr sz="2000" kern="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r>
              <a:rPr lang="zh-CN" altLang="en-US" b="1" dirty="0" smtClean="0"/>
              <a:t>国外</a:t>
            </a:r>
            <a:endParaRPr lang="en-US" altLang="zh-CN" b="1" dirty="0" smtClean="0"/>
          </a:p>
          <a:p>
            <a:r>
              <a:rPr lang="zh-CN" altLang="en-US" b="1" dirty="0" smtClean="0"/>
              <a:t>现状</a:t>
            </a:r>
            <a:endParaRPr lang="zh-CN" altLang="en-US" b="1" dirty="0"/>
          </a:p>
        </p:txBody>
      </p:sp>
    </p:spTree>
    <p:extLst>
      <p:ext uri="{BB962C8B-B14F-4D97-AF65-F5344CB8AC3E}">
        <p14:creationId xmlns:p14="http://schemas.microsoft.com/office/powerpoint/2010/main" val="12687382"/>
      </p:ext>
    </p:extLst>
  </p:cSld>
  <p:clrMapOvr>
    <a:masterClrMapping/>
  </p:clrMapOvr>
  <p:transition spd="slow" advClick="0" advTm="1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2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3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5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6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7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8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9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30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8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9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0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1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2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3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4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5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46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8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4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5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6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7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8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9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0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1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62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4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70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71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2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3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4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5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6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7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2000"/>
                            </p:stCondLst>
                            <p:childTnLst>
                              <p:par>
                                <p:cTn id="7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1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983"/>
                                  </p:iterate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4" dur="3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5" dur="3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22" presetClass="entr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8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2" presetClass="entr" presetSubtype="4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5983"/>
                                  </p:iterate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3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92" dur="3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6" grpId="0" animBg="1"/>
      <p:bldP spid="21" grpId="0"/>
      <p:bldP spid="22" grpId="0"/>
      <p:bldP spid="23" grpId="0" animBg="1"/>
      <p:bldP spid="24" grpId="0"/>
      <p:bldP spid="25" grpId="0" animBg="1"/>
      <p:bldP spid="2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组合 7"/>
          <p:cNvGrpSpPr/>
          <p:nvPr/>
        </p:nvGrpSpPr>
        <p:grpSpPr>
          <a:xfrm>
            <a:off x="837322" y="1940482"/>
            <a:ext cx="6561653" cy="736045"/>
            <a:chOff x="1898189" y="2451347"/>
            <a:chExt cx="7463076" cy="1052209"/>
          </a:xfrm>
        </p:grpSpPr>
        <p:sp>
          <p:nvSpPr>
            <p:cNvPr id="7" name="圆角矩形 6"/>
            <p:cNvSpPr/>
            <p:nvPr/>
          </p:nvSpPr>
          <p:spPr>
            <a:xfrm>
              <a:off x="1898189" y="2451347"/>
              <a:ext cx="7463076" cy="1052209"/>
            </a:xfrm>
            <a:prstGeom prst="roundRect">
              <a:avLst>
                <a:gd name="adj" fmla="val 11892"/>
              </a:avLst>
            </a:prstGeom>
            <a:solidFill>
              <a:schemeClr val="bg1">
                <a:lumMod val="95000"/>
              </a:schemeClr>
            </a:solidFill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42" name="文本框 31"/>
            <p:cNvSpPr txBox="1"/>
            <p:nvPr/>
          </p:nvSpPr>
          <p:spPr>
            <a:xfrm>
              <a:off x="2028002" y="2561954"/>
              <a:ext cx="6177737" cy="61555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indent="342900"/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您的内容打在这里，或者通过复制您的文本后，在此框中选择粘贴，并选择只保留文字。您的内容打在这里</a:t>
              </a:r>
              <a:r>
                <a:rPr lang="zh-CN" altLang="en-US" sz="12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，在此</a:t>
              </a:r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框中选择粘贴，并选择只保留文字。</a:t>
              </a:r>
              <a:endParaRPr lang="zh-CN" altLang="en-US" sz="1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9" name="组合 8"/>
          <p:cNvGrpSpPr/>
          <p:nvPr/>
        </p:nvGrpSpPr>
        <p:grpSpPr>
          <a:xfrm>
            <a:off x="1307743" y="2922145"/>
            <a:ext cx="6561653" cy="736045"/>
            <a:chOff x="2525417" y="3853299"/>
            <a:chExt cx="7463076" cy="1052209"/>
          </a:xfrm>
        </p:grpSpPr>
        <p:sp>
          <p:nvSpPr>
            <p:cNvPr id="36" name="圆角矩形 35"/>
            <p:cNvSpPr/>
            <p:nvPr/>
          </p:nvSpPr>
          <p:spPr>
            <a:xfrm>
              <a:off x="2525417" y="3853299"/>
              <a:ext cx="7463076" cy="1052209"/>
            </a:xfrm>
            <a:prstGeom prst="roundRect">
              <a:avLst>
                <a:gd name="adj" fmla="val 11892"/>
              </a:avLst>
            </a:prstGeom>
            <a:solidFill>
              <a:schemeClr val="bg1">
                <a:lumMod val="95000"/>
              </a:schemeClr>
            </a:solidFill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43" name="文本框 32"/>
            <p:cNvSpPr txBox="1"/>
            <p:nvPr/>
          </p:nvSpPr>
          <p:spPr>
            <a:xfrm>
              <a:off x="2682460" y="3976855"/>
              <a:ext cx="6152520" cy="61555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indent="342900"/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您的内容打在这里，或者通过复制您的文本后，在此框中选择粘贴，并选择只保留文字。您的内容打在这里</a:t>
              </a:r>
              <a:r>
                <a:rPr lang="zh-CN" altLang="en-US" sz="12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，在此</a:t>
              </a:r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框中选择粘贴，并选择只保留文字。</a:t>
              </a:r>
              <a:endParaRPr lang="zh-CN" altLang="en-US" sz="1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0" name="组合 9"/>
          <p:cNvGrpSpPr/>
          <p:nvPr/>
        </p:nvGrpSpPr>
        <p:grpSpPr>
          <a:xfrm>
            <a:off x="1750124" y="3905431"/>
            <a:ext cx="6561653" cy="736045"/>
            <a:chOff x="3115259" y="5248106"/>
            <a:chExt cx="7463076" cy="1052209"/>
          </a:xfrm>
        </p:grpSpPr>
        <p:sp>
          <p:nvSpPr>
            <p:cNvPr id="37" name="圆角矩形 36"/>
            <p:cNvSpPr/>
            <p:nvPr/>
          </p:nvSpPr>
          <p:spPr>
            <a:xfrm>
              <a:off x="3115259" y="5248106"/>
              <a:ext cx="7463076" cy="1052209"/>
            </a:xfrm>
            <a:prstGeom prst="roundRect">
              <a:avLst>
                <a:gd name="adj" fmla="val 11892"/>
              </a:avLst>
            </a:prstGeom>
            <a:solidFill>
              <a:schemeClr val="bg1">
                <a:lumMod val="95000"/>
              </a:schemeClr>
            </a:solidFill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44" name="文本框 33"/>
            <p:cNvSpPr txBox="1"/>
            <p:nvPr/>
          </p:nvSpPr>
          <p:spPr>
            <a:xfrm>
              <a:off x="3206879" y="5394066"/>
              <a:ext cx="7243285" cy="61555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indent="342900"/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您的内容打在这里，或者通过复制您的文本后，在此框中选择粘贴，并选择只保留文字。您的内容打在这里，或者通过复制您的文本后，在此框中选择粘贴，并选择只保留文字。</a:t>
              </a:r>
              <a:endParaRPr lang="zh-CN" altLang="en-US" sz="1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3" name="组合 2"/>
          <p:cNvGrpSpPr/>
          <p:nvPr/>
        </p:nvGrpSpPr>
        <p:grpSpPr>
          <a:xfrm>
            <a:off x="796989" y="1153357"/>
            <a:ext cx="7540098" cy="554793"/>
            <a:chOff x="790009" y="1062617"/>
            <a:chExt cx="7540098" cy="554793"/>
          </a:xfrm>
        </p:grpSpPr>
        <p:grpSp>
          <p:nvGrpSpPr>
            <p:cNvPr id="2" name="组合 1"/>
            <p:cNvGrpSpPr/>
            <p:nvPr/>
          </p:nvGrpSpPr>
          <p:grpSpPr>
            <a:xfrm>
              <a:off x="790009" y="1062617"/>
              <a:ext cx="7540098" cy="554793"/>
              <a:chOff x="1053345" y="1373137"/>
              <a:chExt cx="10053464" cy="914033"/>
            </a:xfrm>
          </p:grpSpPr>
          <p:grpSp>
            <p:nvGrpSpPr>
              <p:cNvPr id="15" name="组合 14"/>
              <p:cNvGrpSpPr/>
              <p:nvPr/>
            </p:nvGrpSpPr>
            <p:grpSpPr>
              <a:xfrm>
                <a:off x="1053345" y="1373137"/>
                <a:ext cx="7917056" cy="914033"/>
                <a:chOff x="611187" y="1307273"/>
                <a:chExt cx="7917056" cy="914033"/>
              </a:xfrm>
            </p:grpSpPr>
            <p:sp>
              <p:nvSpPr>
                <p:cNvPr id="16" name="任意多边形 15"/>
                <p:cNvSpPr/>
                <p:nvPr/>
              </p:nvSpPr>
              <p:spPr>
                <a:xfrm>
                  <a:off x="611187" y="1307273"/>
                  <a:ext cx="1523389" cy="914033"/>
                </a:xfrm>
                <a:custGeom>
                  <a:avLst/>
                  <a:gdLst>
                    <a:gd name="connsiteX0" fmla="*/ 0 w 1171277"/>
                    <a:gd name="connsiteY0" fmla="*/ 70277 h 702766"/>
                    <a:gd name="connsiteX1" fmla="*/ 70277 w 1171277"/>
                    <a:gd name="connsiteY1" fmla="*/ 0 h 702766"/>
                    <a:gd name="connsiteX2" fmla="*/ 1101000 w 1171277"/>
                    <a:gd name="connsiteY2" fmla="*/ 0 h 702766"/>
                    <a:gd name="connsiteX3" fmla="*/ 1171277 w 1171277"/>
                    <a:gd name="connsiteY3" fmla="*/ 70277 h 702766"/>
                    <a:gd name="connsiteX4" fmla="*/ 1171277 w 1171277"/>
                    <a:gd name="connsiteY4" fmla="*/ 632489 h 702766"/>
                    <a:gd name="connsiteX5" fmla="*/ 1101000 w 1171277"/>
                    <a:gd name="connsiteY5" fmla="*/ 702766 h 702766"/>
                    <a:gd name="connsiteX6" fmla="*/ 70277 w 1171277"/>
                    <a:gd name="connsiteY6" fmla="*/ 702766 h 702766"/>
                    <a:gd name="connsiteX7" fmla="*/ 0 w 1171277"/>
                    <a:gd name="connsiteY7" fmla="*/ 632489 h 702766"/>
                    <a:gd name="connsiteX8" fmla="*/ 0 w 1171277"/>
                    <a:gd name="connsiteY8" fmla="*/ 70277 h 70276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</a:cxnLst>
                  <a:rect l="l" t="t" r="r" b="b"/>
                  <a:pathLst>
                    <a:path w="1171277" h="702766">
                      <a:moveTo>
                        <a:pt x="0" y="70277"/>
                      </a:moveTo>
                      <a:cubicBezTo>
                        <a:pt x="0" y="31464"/>
                        <a:pt x="31464" y="0"/>
                        <a:pt x="70277" y="0"/>
                      </a:cubicBezTo>
                      <a:lnTo>
                        <a:pt x="1101000" y="0"/>
                      </a:lnTo>
                      <a:cubicBezTo>
                        <a:pt x="1139813" y="0"/>
                        <a:pt x="1171277" y="31464"/>
                        <a:pt x="1171277" y="70277"/>
                      </a:cubicBezTo>
                      <a:lnTo>
                        <a:pt x="1171277" y="632489"/>
                      </a:lnTo>
                      <a:cubicBezTo>
                        <a:pt x="1171277" y="671302"/>
                        <a:pt x="1139813" y="702766"/>
                        <a:pt x="1101000" y="702766"/>
                      </a:cubicBezTo>
                      <a:lnTo>
                        <a:pt x="70277" y="702766"/>
                      </a:lnTo>
                      <a:cubicBezTo>
                        <a:pt x="31464" y="702766"/>
                        <a:pt x="0" y="671302"/>
                        <a:pt x="0" y="632489"/>
                      </a:cubicBezTo>
                      <a:lnTo>
                        <a:pt x="0" y="70277"/>
                      </a:lnTo>
                      <a:close/>
                    </a:path>
                  </a:pathLst>
                </a:custGeom>
                <a:solidFill>
                  <a:schemeClr val="accent1"/>
                </a:solidFill>
              </p:spPr>
              <p:style>
                <a:lnRef idx="2">
                  <a:schemeClr val="lt1">
                    <a:hueOff val="0"/>
                    <a:satOff val="0"/>
                    <a:lumOff val="0"/>
                    <a:alphaOff val="0"/>
                  </a:schemeClr>
                </a:lnRef>
                <a:fillRef idx="1">
                  <a:schemeClr val="accent1">
                    <a:hueOff val="0"/>
                    <a:satOff val="0"/>
                    <a:lumOff val="0"/>
                    <a:alphaOff val="0"/>
                  </a:schemeClr>
                </a:fillRef>
                <a:effectRef idx="0">
                  <a:schemeClr val="accent1">
                    <a:hueOff val="0"/>
                    <a:satOff val="0"/>
                    <a:lumOff val="0"/>
                    <a:alphaOff val="0"/>
                  </a:schemeClr>
                </a:effectRef>
                <a:fontRef idx="minor">
                  <a:schemeClr val="lt1"/>
                </a:fontRef>
              </p:style>
              <p:txBody>
                <a:bodyPr spcFirstLastPara="0" vert="horz" wrap="square" lIns="131073" tIns="131073" rIns="131073" bIns="131073" numCol="1" spcCol="1270" anchor="ctr" anchorCtr="0">
                  <a:noAutofit/>
                </a:bodyPr>
                <a:lstStyle/>
                <a:p>
                  <a:pPr algn="ctr" defTabSz="966788">
                    <a:spcBef>
                      <a:spcPct val="0"/>
                    </a:spcBef>
                    <a:spcAft>
                      <a:spcPct val="35000"/>
                    </a:spcAft>
                  </a:pPr>
                  <a:endParaRPr lang="zh-CN" altLang="en-US" sz="2000"/>
                </a:p>
              </p:txBody>
            </p:sp>
            <p:sp>
              <p:nvSpPr>
                <p:cNvPr id="17" name="任意多边形 16"/>
                <p:cNvSpPr/>
                <p:nvPr/>
              </p:nvSpPr>
              <p:spPr>
                <a:xfrm>
                  <a:off x="2286916" y="1575389"/>
                  <a:ext cx="322958" cy="377800"/>
                </a:xfrm>
                <a:custGeom>
                  <a:avLst/>
                  <a:gdLst>
                    <a:gd name="connsiteX0" fmla="*/ 0 w 248310"/>
                    <a:gd name="connsiteY0" fmla="*/ 58095 h 290476"/>
                    <a:gd name="connsiteX1" fmla="*/ 124155 w 248310"/>
                    <a:gd name="connsiteY1" fmla="*/ 58095 h 290476"/>
                    <a:gd name="connsiteX2" fmla="*/ 124155 w 248310"/>
                    <a:gd name="connsiteY2" fmla="*/ 0 h 290476"/>
                    <a:gd name="connsiteX3" fmla="*/ 248310 w 248310"/>
                    <a:gd name="connsiteY3" fmla="*/ 145238 h 290476"/>
                    <a:gd name="connsiteX4" fmla="*/ 124155 w 248310"/>
                    <a:gd name="connsiteY4" fmla="*/ 290476 h 290476"/>
                    <a:gd name="connsiteX5" fmla="*/ 124155 w 248310"/>
                    <a:gd name="connsiteY5" fmla="*/ 232381 h 290476"/>
                    <a:gd name="connsiteX6" fmla="*/ 0 w 248310"/>
                    <a:gd name="connsiteY6" fmla="*/ 232381 h 290476"/>
                    <a:gd name="connsiteX7" fmla="*/ 0 w 248310"/>
                    <a:gd name="connsiteY7" fmla="*/ 58095 h 29047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</a:cxnLst>
                  <a:rect l="l" t="t" r="r" b="b"/>
                  <a:pathLst>
                    <a:path w="248310" h="290476">
                      <a:moveTo>
                        <a:pt x="0" y="58095"/>
                      </a:moveTo>
                      <a:lnTo>
                        <a:pt x="124155" y="58095"/>
                      </a:lnTo>
                      <a:lnTo>
                        <a:pt x="124155" y="0"/>
                      </a:lnTo>
                      <a:lnTo>
                        <a:pt x="248310" y="145238"/>
                      </a:lnTo>
                      <a:lnTo>
                        <a:pt x="124155" y="290476"/>
                      </a:lnTo>
                      <a:lnTo>
                        <a:pt x="124155" y="232381"/>
                      </a:lnTo>
                      <a:lnTo>
                        <a:pt x="0" y="232381"/>
                      </a:lnTo>
                      <a:lnTo>
                        <a:pt x="0" y="58095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</p:spPr>
              <p:style>
                <a:lnRef idx="0">
                  <a:schemeClr val="accent1">
                    <a:tint val="60000"/>
                    <a:hueOff val="0"/>
                    <a:satOff val="0"/>
                    <a:lumOff val="0"/>
                    <a:alphaOff val="0"/>
                  </a:schemeClr>
                </a:lnRef>
                <a:fillRef idx="1">
                  <a:schemeClr val="accent1">
                    <a:tint val="60000"/>
                    <a:hueOff val="0"/>
                    <a:satOff val="0"/>
                    <a:lumOff val="0"/>
                    <a:alphaOff val="0"/>
                  </a:schemeClr>
                </a:fillRef>
                <a:effectRef idx="0">
                  <a:schemeClr val="accent1">
                    <a:tint val="60000"/>
                    <a:hueOff val="0"/>
                    <a:satOff val="0"/>
                    <a:lumOff val="0"/>
                    <a:alphaOff val="0"/>
                  </a:schemeClr>
                </a:effectRef>
                <a:fontRef idx="minor">
                  <a:schemeClr val="lt1"/>
                </a:fontRef>
              </p:style>
              <p:txBody>
                <a:bodyPr spcFirstLastPara="0" vert="horz" wrap="square" lIns="0" tIns="58095" rIns="74493" bIns="58095" numCol="1" spcCol="1270" anchor="ctr" anchorCtr="0">
                  <a:noAutofit/>
                </a:bodyPr>
                <a:lstStyle/>
                <a:p>
                  <a:pPr algn="ctr" defTabSz="400050">
                    <a:spcBef>
                      <a:spcPct val="0"/>
                    </a:spcBef>
                    <a:spcAft>
                      <a:spcPct val="35000"/>
                    </a:spcAft>
                  </a:pPr>
                  <a:endParaRPr lang="zh-CN" altLang="en-US" sz="800"/>
                </a:p>
              </p:txBody>
            </p:sp>
            <p:sp>
              <p:nvSpPr>
                <p:cNvPr id="18" name="任意多边形 17"/>
                <p:cNvSpPr/>
                <p:nvPr/>
              </p:nvSpPr>
              <p:spPr>
                <a:xfrm>
                  <a:off x="2739363" y="1307273"/>
                  <a:ext cx="1523389" cy="914033"/>
                </a:xfrm>
                <a:custGeom>
                  <a:avLst/>
                  <a:gdLst>
                    <a:gd name="connsiteX0" fmla="*/ 0 w 1171277"/>
                    <a:gd name="connsiteY0" fmla="*/ 70277 h 702766"/>
                    <a:gd name="connsiteX1" fmla="*/ 70277 w 1171277"/>
                    <a:gd name="connsiteY1" fmla="*/ 0 h 702766"/>
                    <a:gd name="connsiteX2" fmla="*/ 1101000 w 1171277"/>
                    <a:gd name="connsiteY2" fmla="*/ 0 h 702766"/>
                    <a:gd name="connsiteX3" fmla="*/ 1171277 w 1171277"/>
                    <a:gd name="connsiteY3" fmla="*/ 70277 h 702766"/>
                    <a:gd name="connsiteX4" fmla="*/ 1171277 w 1171277"/>
                    <a:gd name="connsiteY4" fmla="*/ 632489 h 702766"/>
                    <a:gd name="connsiteX5" fmla="*/ 1101000 w 1171277"/>
                    <a:gd name="connsiteY5" fmla="*/ 702766 h 702766"/>
                    <a:gd name="connsiteX6" fmla="*/ 70277 w 1171277"/>
                    <a:gd name="connsiteY6" fmla="*/ 702766 h 702766"/>
                    <a:gd name="connsiteX7" fmla="*/ 0 w 1171277"/>
                    <a:gd name="connsiteY7" fmla="*/ 632489 h 702766"/>
                    <a:gd name="connsiteX8" fmla="*/ 0 w 1171277"/>
                    <a:gd name="connsiteY8" fmla="*/ 70277 h 70276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</a:cxnLst>
                  <a:rect l="l" t="t" r="r" b="b"/>
                  <a:pathLst>
                    <a:path w="1171277" h="702766">
                      <a:moveTo>
                        <a:pt x="0" y="70277"/>
                      </a:moveTo>
                      <a:cubicBezTo>
                        <a:pt x="0" y="31464"/>
                        <a:pt x="31464" y="0"/>
                        <a:pt x="70277" y="0"/>
                      </a:cubicBezTo>
                      <a:lnTo>
                        <a:pt x="1101000" y="0"/>
                      </a:lnTo>
                      <a:cubicBezTo>
                        <a:pt x="1139813" y="0"/>
                        <a:pt x="1171277" y="31464"/>
                        <a:pt x="1171277" y="70277"/>
                      </a:cubicBezTo>
                      <a:lnTo>
                        <a:pt x="1171277" y="632489"/>
                      </a:lnTo>
                      <a:cubicBezTo>
                        <a:pt x="1171277" y="671302"/>
                        <a:pt x="1139813" y="702766"/>
                        <a:pt x="1101000" y="702766"/>
                      </a:cubicBezTo>
                      <a:lnTo>
                        <a:pt x="70277" y="702766"/>
                      </a:lnTo>
                      <a:cubicBezTo>
                        <a:pt x="31464" y="702766"/>
                        <a:pt x="0" y="671302"/>
                        <a:pt x="0" y="632489"/>
                      </a:cubicBezTo>
                      <a:lnTo>
                        <a:pt x="0" y="70277"/>
                      </a:lnTo>
                      <a:close/>
                    </a:path>
                  </a:pathLst>
                </a:custGeom>
                <a:solidFill>
                  <a:schemeClr val="accent1"/>
                </a:solidFill>
              </p:spPr>
              <p:style>
                <a:lnRef idx="2">
                  <a:schemeClr val="lt1">
                    <a:hueOff val="0"/>
                    <a:satOff val="0"/>
                    <a:lumOff val="0"/>
                    <a:alphaOff val="0"/>
                  </a:schemeClr>
                </a:lnRef>
                <a:fillRef idx="1">
                  <a:schemeClr val="accent1">
                    <a:hueOff val="0"/>
                    <a:satOff val="0"/>
                    <a:lumOff val="0"/>
                    <a:alphaOff val="0"/>
                  </a:schemeClr>
                </a:fillRef>
                <a:effectRef idx="0">
                  <a:schemeClr val="accent1">
                    <a:hueOff val="0"/>
                    <a:satOff val="0"/>
                    <a:lumOff val="0"/>
                    <a:alphaOff val="0"/>
                  </a:schemeClr>
                </a:effectRef>
                <a:fontRef idx="minor">
                  <a:schemeClr val="lt1"/>
                </a:fontRef>
              </p:style>
              <p:txBody>
                <a:bodyPr spcFirstLastPara="0" vert="horz" wrap="square" lIns="134883" tIns="134883" rIns="134883" bIns="134883" numCol="1" spcCol="1270" anchor="ctr" anchorCtr="0">
                  <a:noAutofit/>
                </a:bodyPr>
                <a:lstStyle/>
                <a:p>
                  <a:pPr algn="ctr" defTabSz="1000125">
                    <a:spcBef>
                      <a:spcPct val="0"/>
                    </a:spcBef>
                    <a:spcAft>
                      <a:spcPct val="35000"/>
                    </a:spcAft>
                  </a:pPr>
                  <a:endParaRPr lang="zh-CN" altLang="en-US" sz="2000"/>
                </a:p>
              </p:txBody>
            </p:sp>
            <p:sp>
              <p:nvSpPr>
                <p:cNvPr id="19" name="任意多边形 18"/>
                <p:cNvSpPr/>
                <p:nvPr/>
              </p:nvSpPr>
              <p:spPr>
                <a:xfrm>
                  <a:off x="4419662" y="1575389"/>
                  <a:ext cx="322958" cy="377800"/>
                </a:xfrm>
                <a:custGeom>
                  <a:avLst/>
                  <a:gdLst>
                    <a:gd name="connsiteX0" fmla="*/ 0 w 248310"/>
                    <a:gd name="connsiteY0" fmla="*/ 58095 h 290476"/>
                    <a:gd name="connsiteX1" fmla="*/ 124155 w 248310"/>
                    <a:gd name="connsiteY1" fmla="*/ 58095 h 290476"/>
                    <a:gd name="connsiteX2" fmla="*/ 124155 w 248310"/>
                    <a:gd name="connsiteY2" fmla="*/ 0 h 290476"/>
                    <a:gd name="connsiteX3" fmla="*/ 248310 w 248310"/>
                    <a:gd name="connsiteY3" fmla="*/ 145238 h 290476"/>
                    <a:gd name="connsiteX4" fmla="*/ 124155 w 248310"/>
                    <a:gd name="connsiteY4" fmla="*/ 290476 h 290476"/>
                    <a:gd name="connsiteX5" fmla="*/ 124155 w 248310"/>
                    <a:gd name="connsiteY5" fmla="*/ 232381 h 290476"/>
                    <a:gd name="connsiteX6" fmla="*/ 0 w 248310"/>
                    <a:gd name="connsiteY6" fmla="*/ 232381 h 290476"/>
                    <a:gd name="connsiteX7" fmla="*/ 0 w 248310"/>
                    <a:gd name="connsiteY7" fmla="*/ 58095 h 29047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</a:cxnLst>
                  <a:rect l="l" t="t" r="r" b="b"/>
                  <a:pathLst>
                    <a:path w="248310" h="290476">
                      <a:moveTo>
                        <a:pt x="0" y="58095"/>
                      </a:moveTo>
                      <a:lnTo>
                        <a:pt x="124155" y="58095"/>
                      </a:lnTo>
                      <a:lnTo>
                        <a:pt x="124155" y="0"/>
                      </a:lnTo>
                      <a:lnTo>
                        <a:pt x="248310" y="145238"/>
                      </a:lnTo>
                      <a:lnTo>
                        <a:pt x="124155" y="290476"/>
                      </a:lnTo>
                      <a:lnTo>
                        <a:pt x="124155" y="232381"/>
                      </a:lnTo>
                      <a:lnTo>
                        <a:pt x="0" y="232381"/>
                      </a:lnTo>
                      <a:lnTo>
                        <a:pt x="0" y="58095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</p:spPr>
              <p:style>
                <a:lnRef idx="0">
                  <a:schemeClr val="accent1">
                    <a:tint val="60000"/>
                    <a:hueOff val="0"/>
                    <a:satOff val="0"/>
                    <a:lumOff val="0"/>
                    <a:alphaOff val="0"/>
                  </a:schemeClr>
                </a:lnRef>
                <a:fillRef idx="1">
                  <a:schemeClr val="accent1">
                    <a:tint val="60000"/>
                    <a:hueOff val="0"/>
                    <a:satOff val="0"/>
                    <a:lumOff val="0"/>
                    <a:alphaOff val="0"/>
                  </a:schemeClr>
                </a:fillRef>
                <a:effectRef idx="0">
                  <a:schemeClr val="accent1">
                    <a:tint val="60000"/>
                    <a:hueOff val="0"/>
                    <a:satOff val="0"/>
                    <a:lumOff val="0"/>
                    <a:alphaOff val="0"/>
                  </a:schemeClr>
                </a:effectRef>
                <a:fontRef idx="minor">
                  <a:schemeClr val="lt1"/>
                </a:fontRef>
              </p:style>
              <p:txBody>
                <a:bodyPr spcFirstLastPara="0" vert="horz" wrap="square" lIns="0" tIns="58095" rIns="74493" bIns="58095" numCol="1" spcCol="1270" anchor="ctr" anchorCtr="0">
                  <a:noAutofit/>
                </a:bodyPr>
                <a:lstStyle/>
                <a:p>
                  <a:pPr algn="ctr" defTabSz="400050">
                    <a:spcBef>
                      <a:spcPct val="0"/>
                    </a:spcBef>
                    <a:spcAft>
                      <a:spcPct val="35000"/>
                    </a:spcAft>
                  </a:pPr>
                  <a:endParaRPr lang="zh-CN" altLang="en-US" sz="800"/>
                </a:p>
              </p:txBody>
            </p:sp>
            <p:sp>
              <p:nvSpPr>
                <p:cNvPr id="20" name="任意多边形 19"/>
                <p:cNvSpPr/>
                <p:nvPr/>
              </p:nvSpPr>
              <p:spPr>
                <a:xfrm>
                  <a:off x="4881250" y="1307273"/>
                  <a:ext cx="1523389" cy="914033"/>
                </a:xfrm>
                <a:custGeom>
                  <a:avLst/>
                  <a:gdLst>
                    <a:gd name="connsiteX0" fmla="*/ 0 w 1171277"/>
                    <a:gd name="connsiteY0" fmla="*/ 70277 h 702766"/>
                    <a:gd name="connsiteX1" fmla="*/ 70277 w 1171277"/>
                    <a:gd name="connsiteY1" fmla="*/ 0 h 702766"/>
                    <a:gd name="connsiteX2" fmla="*/ 1101000 w 1171277"/>
                    <a:gd name="connsiteY2" fmla="*/ 0 h 702766"/>
                    <a:gd name="connsiteX3" fmla="*/ 1171277 w 1171277"/>
                    <a:gd name="connsiteY3" fmla="*/ 70277 h 702766"/>
                    <a:gd name="connsiteX4" fmla="*/ 1171277 w 1171277"/>
                    <a:gd name="connsiteY4" fmla="*/ 632489 h 702766"/>
                    <a:gd name="connsiteX5" fmla="*/ 1101000 w 1171277"/>
                    <a:gd name="connsiteY5" fmla="*/ 702766 h 702766"/>
                    <a:gd name="connsiteX6" fmla="*/ 70277 w 1171277"/>
                    <a:gd name="connsiteY6" fmla="*/ 702766 h 702766"/>
                    <a:gd name="connsiteX7" fmla="*/ 0 w 1171277"/>
                    <a:gd name="connsiteY7" fmla="*/ 632489 h 702766"/>
                    <a:gd name="connsiteX8" fmla="*/ 0 w 1171277"/>
                    <a:gd name="connsiteY8" fmla="*/ 70277 h 70276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</a:cxnLst>
                  <a:rect l="l" t="t" r="r" b="b"/>
                  <a:pathLst>
                    <a:path w="1171277" h="702766">
                      <a:moveTo>
                        <a:pt x="0" y="70277"/>
                      </a:moveTo>
                      <a:cubicBezTo>
                        <a:pt x="0" y="31464"/>
                        <a:pt x="31464" y="0"/>
                        <a:pt x="70277" y="0"/>
                      </a:cubicBezTo>
                      <a:lnTo>
                        <a:pt x="1101000" y="0"/>
                      </a:lnTo>
                      <a:cubicBezTo>
                        <a:pt x="1139813" y="0"/>
                        <a:pt x="1171277" y="31464"/>
                        <a:pt x="1171277" y="70277"/>
                      </a:cubicBezTo>
                      <a:lnTo>
                        <a:pt x="1171277" y="632489"/>
                      </a:lnTo>
                      <a:cubicBezTo>
                        <a:pt x="1171277" y="671302"/>
                        <a:pt x="1139813" y="702766"/>
                        <a:pt x="1101000" y="702766"/>
                      </a:cubicBezTo>
                      <a:lnTo>
                        <a:pt x="70277" y="702766"/>
                      </a:lnTo>
                      <a:cubicBezTo>
                        <a:pt x="31464" y="702766"/>
                        <a:pt x="0" y="671302"/>
                        <a:pt x="0" y="632489"/>
                      </a:cubicBezTo>
                      <a:lnTo>
                        <a:pt x="0" y="70277"/>
                      </a:lnTo>
                      <a:close/>
                    </a:path>
                  </a:pathLst>
                </a:custGeom>
                <a:solidFill>
                  <a:schemeClr val="accent1"/>
                </a:solidFill>
              </p:spPr>
              <p:style>
                <a:lnRef idx="2">
                  <a:schemeClr val="lt1">
                    <a:hueOff val="0"/>
                    <a:satOff val="0"/>
                    <a:lumOff val="0"/>
                    <a:alphaOff val="0"/>
                  </a:schemeClr>
                </a:lnRef>
                <a:fillRef idx="1">
                  <a:schemeClr val="accent1">
                    <a:hueOff val="0"/>
                    <a:satOff val="0"/>
                    <a:lumOff val="0"/>
                    <a:alphaOff val="0"/>
                  </a:schemeClr>
                </a:fillRef>
                <a:effectRef idx="0">
                  <a:schemeClr val="accent1">
                    <a:hueOff val="0"/>
                    <a:satOff val="0"/>
                    <a:lumOff val="0"/>
                    <a:alphaOff val="0"/>
                  </a:schemeClr>
                </a:effectRef>
                <a:fontRef idx="minor">
                  <a:schemeClr val="lt1"/>
                </a:fontRef>
              </p:style>
              <p:txBody>
                <a:bodyPr spcFirstLastPara="0" vert="horz" wrap="square" lIns="131073" tIns="131073" rIns="131073" bIns="131073" numCol="1" spcCol="1270" anchor="ctr" anchorCtr="0">
                  <a:noAutofit/>
                </a:bodyPr>
                <a:lstStyle/>
                <a:p>
                  <a:pPr algn="ctr" defTabSz="966788">
                    <a:spcBef>
                      <a:spcPct val="0"/>
                    </a:spcBef>
                    <a:spcAft>
                      <a:spcPct val="35000"/>
                    </a:spcAft>
                  </a:pPr>
                  <a:endParaRPr lang="zh-CN" altLang="en-US" sz="2000"/>
                </a:p>
              </p:txBody>
            </p:sp>
            <p:sp>
              <p:nvSpPr>
                <p:cNvPr id="21" name="任意多边形 20"/>
                <p:cNvSpPr/>
                <p:nvPr/>
              </p:nvSpPr>
              <p:spPr>
                <a:xfrm>
                  <a:off x="6552407" y="1575389"/>
                  <a:ext cx="322958" cy="377800"/>
                </a:xfrm>
                <a:custGeom>
                  <a:avLst/>
                  <a:gdLst>
                    <a:gd name="connsiteX0" fmla="*/ 0 w 248310"/>
                    <a:gd name="connsiteY0" fmla="*/ 58095 h 290476"/>
                    <a:gd name="connsiteX1" fmla="*/ 124155 w 248310"/>
                    <a:gd name="connsiteY1" fmla="*/ 58095 h 290476"/>
                    <a:gd name="connsiteX2" fmla="*/ 124155 w 248310"/>
                    <a:gd name="connsiteY2" fmla="*/ 0 h 290476"/>
                    <a:gd name="connsiteX3" fmla="*/ 248310 w 248310"/>
                    <a:gd name="connsiteY3" fmla="*/ 145238 h 290476"/>
                    <a:gd name="connsiteX4" fmla="*/ 124155 w 248310"/>
                    <a:gd name="connsiteY4" fmla="*/ 290476 h 290476"/>
                    <a:gd name="connsiteX5" fmla="*/ 124155 w 248310"/>
                    <a:gd name="connsiteY5" fmla="*/ 232381 h 290476"/>
                    <a:gd name="connsiteX6" fmla="*/ 0 w 248310"/>
                    <a:gd name="connsiteY6" fmla="*/ 232381 h 290476"/>
                    <a:gd name="connsiteX7" fmla="*/ 0 w 248310"/>
                    <a:gd name="connsiteY7" fmla="*/ 58095 h 29047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</a:cxnLst>
                  <a:rect l="l" t="t" r="r" b="b"/>
                  <a:pathLst>
                    <a:path w="248310" h="290476">
                      <a:moveTo>
                        <a:pt x="0" y="58095"/>
                      </a:moveTo>
                      <a:lnTo>
                        <a:pt x="124155" y="58095"/>
                      </a:lnTo>
                      <a:lnTo>
                        <a:pt x="124155" y="0"/>
                      </a:lnTo>
                      <a:lnTo>
                        <a:pt x="248310" y="145238"/>
                      </a:lnTo>
                      <a:lnTo>
                        <a:pt x="124155" y="290476"/>
                      </a:lnTo>
                      <a:lnTo>
                        <a:pt x="124155" y="232381"/>
                      </a:lnTo>
                      <a:lnTo>
                        <a:pt x="0" y="232381"/>
                      </a:lnTo>
                      <a:lnTo>
                        <a:pt x="0" y="58095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</p:spPr>
              <p:style>
                <a:lnRef idx="0">
                  <a:schemeClr val="accent1">
                    <a:tint val="60000"/>
                    <a:hueOff val="0"/>
                    <a:satOff val="0"/>
                    <a:lumOff val="0"/>
                    <a:alphaOff val="0"/>
                  </a:schemeClr>
                </a:lnRef>
                <a:fillRef idx="1">
                  <a:schemeClr val="accent1">
                    <a:tint val="60000"/>
                    <a:hueOff val="0"/>
                    <a:satOff val="0"/>
                    <a:lumOff val="0"/>
                    <a:alphaOff val="0"/>
                  </a:schemeClr>
                </a:fillRef>
                <a:effectRef idx="0">
                  <a:schemeClr val="accent1">
                    <a:tint val="60000"/>
                    <a:hueOff val="0"/>
                    <a:satOff val="0"/>
                    <a:lumOff val="0"/>
                    <a:alphaOff val="0"/>
                  </a:schemeClr>
                </a:effectRef>
                <a:fontRef idx="minor">
                  <a:schemeClr val="lt1"/>
                </a:fontRef>
              </p:style>
              <p:txBody>
                <a:bodyPr spcFirstLastPara="0" vert="horz" wrap="square" lIns="0" tIns="58095" rIns="74493" bIns="58095" numCol="1" spcCol="1270" anchor="ctr" anchorCtr="0">
                  <a:noAutofit/>
                </a:bodyPr>
                <a:lstStyle/>
                <a:p>
                  <a:pPr algn="ctr" defTabSz="400050">
                    <a:spcBef>
                      <a:spcPct val="0"/>
                    </a:spcBef>
                    <a:spcAft>
                      <a:spcPct val="35000"/>
                    </a:spcAft>
                  </a:pPr>
                  <a:endParaRPr lang="zh-CN" altLang="en-US" sz="800"/>
                </a:p>
              </p:txBody>
            </p:sp>
            <p:sp>
              <p:nvSpPr>
                <p:cNvPr id="22" name="任意多边形 21"/>
                <p:cNvSpPr/>
                <p:nvPr/>
              </p:nvSpPr>
              <p:spPr>
                <a:xfrm>
                  <a:off x="7004854" y="1307273"/>
                  <a:ext cx="1523389" cy="914033"/>
                </a:xfrm>
                <a:custGeom>
                  <a:avLst/>
                  <a:gdLst>
                    <a:gd name="connsiteX0" fmla="*/ 0 w 1171277"/>
                    <a:gd name="connsiteY0" fmla="*/ 70277 h 702766"/>
                    <a:gd name="connsiteX1" fmla="*/ 70277 w 1171277"/>
                    <a:gd name="connsiteY1" fmla="*/ 0 h 702766"/>
                    <a:gd name="connsiteX2" fmla="*/ 1101000 w 1171277"/>
                    <a:gd name="connsiteY2" fmla="*/ 0 h 702766"/>
                    <a:gd name="connsiteX3" fmla="*/ 1171277 w 1171277"/>
                    <a:gd name="connsiteY3" fmla="*/ 70277 h 702766"/>
                    <a:gd name="connsiteX4" fmla="*/ 1171277 w 1171277"/>
                    <a:gd name="connsiteY4" fmla="*/ 632489 h 702766"/>
                    <a:gd name="connsiteX5" fmla="*/ 1101000 w 1171277"/>
                    <a:gd name="connsiteY5" fmla="*/ 702766 h 702766"/>
                    <a:gd name="connsiteX6" fmla="*/ 70277 w 1171277"/>
                    <a:gd name="connsiteY6" fmla="*/ 702766 h 702766"/>
                    <a:gd name="connsiteX7" fmla="*/ 0 w 1171277"/>
                    <a:gd name="connsiteY7" fmla="*/ 632489 h 702766"/>
                    <a:gd name="connsiteX8" fmla="*/ 0 w 1171277"/>
                    <a:gd name="connsiteY8" fmla="*/ 70277 h 70276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</a:cxnLst>
                  <a:rect l="l" t="t" r="r" b="b"/>
                  <a:pathLst>
                    <a:path w="1171277" h="702766">
                      <a:moveTo>
                        <a:pt x="0" y="70277"/>
                      </a:moveTo>
                      <a:cubicBezTo>
                        <a:pt x="0" y="31464"/>
                        <a:pt x="31464" y="0"/>
                        <a:pt x="70277" y="0"/>
                      </a:cubicBezTo>
                      <a:lnTo>
                        <a:pt x="1101000" y="0"/>
                      </a:lnTo>
                      <a:cubicBezTo>
                        <a:pt x="1139813" y="0"/>
                        <a:pt x="1171277" y="31464"/>
                        <a:pt x="1171277" y="70277"/>
                      </a:cubicBezTo>
                      <a:lnTo>
                        <a:pt x="1171277" y="632489"/>
                      </a:lnTo>
                      <a:cubicBezTo>
                        <a:pt x="1171277" y="671302"/>
                        <a:pt x="1139813" y="702766"/>
                        <a:pt x="1101000" y="702766"/>
                      </a:cubicBezTo>
                      <a:lnTo>
                        <a:pt x="70277" y="702766"/>
                      </a:lnTo>
                      <a:cubicBezTo>
                        <a:pt x="31464" y="702766"/>
                        <a:pt x="0" y="671302"/>
                        <a:pt x="0" y="632489"/>
                      </a:cubicBezTo>
                      <a:lnTo>
                        <a:pt x="0" y="70277"/>
                      </a:lnTo>
                      <a:close/>
                    </a:path>
                  </a:pathLst>
                </a:custGeom>
                <a:solidFill>
                  <a:schemeClr val="accent1"/>
                </a:solidFill>
              </p:spPr>
              <p:style>
                <a:lnRef idx="2">
                  <a:schemeClr val="lt1">
                    <a:hueOff val="0"/>
                    <a:satOff val="0"/>
                    <a:lumOff val="0"/>
                    <a:alphaOff val="0"/>
                  </a:schemeClr>
                </a:lnRef>
                <a:fillRef idx="1">
                  <a:schemeClr val="accent1">
                    <a:hueOff val="0"/>
                    <a:satOff val="0"/>
                    <a:lumOff val="0"/>
                    <a:alphaOff val="0"/>
                  </a:schemeClr>
                </a:fillRef>
                <a:effectRef idx="0">
                  <a:schemeClr val="accent1">
                    <a:hueOff val="0"/>
                    <a:satOff val="0"/>
                    <a:lumOff val="0"/>
                    <a:alphaOff val="0"/>
                  </a:schemeClr>
                </a:effectRef>
                <a:fontRef idx="minor">
                  <a:schemeClr val="lt1"/>
                </a:fontRef>
              </p:style>
              <p:txBody>
                <a:bodyPr spcFirstLastPara="0" vert="horz" wrap="square" lIns="131073" tIns="131073" rIns="131073" bIns="131073" numCol="1" spcCol="1270" anchor="ctr" anchorCtr="0">
                  <a:noAutofit/>
                </a:bodyPr>
                <a:lstStyle/>
                <a:p>
                  <a:pPr algn="ctr" defTabSz="966788">
                    <a:spcBef>
                      <a:spcPct val="0"/>
                    </a:spcBef>
                    <a:spcAft>
                      <a:spcPct val="35000"/>
                    </a:spcAft>
                  </a:pPr>
                  <a:endParaRPr lang="zh-CN" altLang="en-US" sz="2000"/>
                </a:p>
              </p:txBody>
            </p:sp>
            <p:sp>
              <p:nvSpPr>
                <p:cNvPr id="23" name="文本框 20"/>
                <p:cNvSpPr txBox="1"/>
                <p:nvPr/>
              </p:nvSpPr>
              <p:spPr>
                <a:xfrm>
                  <a:off x="615756" y="1545350"/>
                  <a:ext cx="1514251" cy="45636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en-US" altLang="zh-CN" sz="1200" b="1" dirty="0" smtClean="0">
                      <a:solidFill>
                        <a:schemeClr val="bg1"/>
                      </a:solidFill>
                      <a:latin typeface="微软雅黑" panose="020B0503020204020204" pitchFamily="34" charset="-122"/>
                      <a:ea typeface="微软雅黑" panose="020B0503020204020204" pitchFamily="34" charset="-122"/>
                    </a:rPr>
                    <a:t>01 </a:t>
                  </a:r>
                  <a:r>
                    <a:rPr lang="zh-CN" altLang="en-US" sz="1200" b="1" dirty="0" smtClean="0">
                      <a:solidFill>
                        <a:schemeClr val="bg1"/>
                      </a:solidFill>
                      <a:latin typeface="微软雅黑" panose="020B0503020204020204" pitchFamily="34" charset="-122"/>
                      <a:ea typeface="微软雅黑" panose="020B0503020204020204" pitchFamily="34" charset="-122"/>
                    </a:rPr>
                    <a:t>输入内容</a:t>
                  </a:r>
                </a:p>
              </p:txBody>
            </p:sp>
            <p:sp>
              <p:nvSpPr>
                <p:cNvPr id="24" name="文本框 21"/>
                <p:cNvSpPr txBox="1"/>
                <p:nvPr/>
              </p:nvSpPr>
              <p:spPr>
                <a:xfrm>
                  <a:off x="2743932" y="1545350"/>
                  <a:ext cx="1514251" cy="45636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en-US" altLang="zh-CN" sz="1200" b="1" dirty="0" smtClean="0">
                      <a:solidFill>
                        <a:schemeClr val="bg1"/>
                      </a:solidFill>
                      <a:latin typeface="微软雅黑" panose="020B0503020204020204" pitchFamily="34" charset="-122"/>
                      <a:ea typeface="微软雅黑" panose="020B0503020204020204" pitchFamily="34" charset="-122"/>
                    </a:rPr>
                    <a:t>02 </a:t>
                  </a:r>
                  <a:r>
                    <a:rPr lang="zh-CN" altLang="en-US" sz="1200" b="1" dirty="0" smtClean="0">
                      <a:solidFill>
                        <a:schemeClr val="bg1"/>
                      </a:solidFill>
                      <a:latin typeface="微软雅黑" panose="020B0503020204020204" pitchFamily="34" charset="-122"/>
                      <a:ea typeface="微软雅黑" panose="020B0503020204020204" pitchFamily="34" charset="-122"/>
                    </a:rPr>
                    <a:t>输入</a:t>
                  </a:r>
                  <a:r>
                    <a:rPr lang="zh-CN" altLang="en-US" sz="1200" b="1" dirty="0">
                      <a:solidFill>
                        <a:schemeClr val="bg1"/>
                      </a:solidFill>
                      <a:latin typeface="微软雅黑" panose="020B0503020204020204" pitchFamily="34" charset="-122"/>
                      <a:ea typeface="微软雅黑" panose="020B0503020204020204" pitchFamily="34" charset="-122"/>
                    </a:rPr>
                    <a:t>内容</a:t>
                  </a:r>
                </a:p>
              </p:txBody>
            </p:sp>
            <p:sp>
              <p:nvSpPr>
                <p:cNvPr id="25" name="文本框 22"/>
                <p:cNvSpPr txBox="1"/>
                <p:nvPr/>
              </p:nvSpPr>
              <p:spPr>
                <a:xfrm>
                  <a:off x="4885819" y="1532932"/>
                  <a:ext cx="1514251" cy="45636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en-US" altLang="zh-CN" sz="1200" b="1" dirty="0" smtClean="0">
                      <a:solidFill>
                        <a:schemeClr val="bg1"/>
                      </a:solidFill>
                      <a:latin typeface="微软雅黑" panose="020B0503020204020204" pitchFamily="34" charset="-122"/>
                      <a:ea typeface="微软雅黑" panose="020B0503020204020204" pitchFamily="34" charset="-122"/>
                    </a:rPr>
                    <a:t>03 </a:t>
                  </a:r>
                  <a:r>
                    <a:rPr lang="zh-CN" altLang="en-US" sz="1200" b="1" dirty="0" smtClean="0">
                      <a:solidFill>
                        <a:schemeClr val="bg1"/>
                      </a:solidFill>
                      <a:latin typeface="微软雅黑" panose="020B0503020204020204" pitchFamily="34" charset="-122"/>
                      <a:ea typeface="微软雅黑" panose="020B0503020204020204" pitchFamily="34" charset="-122"/>
                    </a:rPr>
                    <a:t>输入</a:t>
                  </a:r>
                  <a:r>
                    <a:rPr lang="zh-CN" altLang="en-US" sz="1200" b="1" dirty="0">
                      <a:solidFill>
                        <a:schemeClr val="bg1"/>
                      </a:solidFill>
                      <a:latin typeface="微软雅黑" panose="020B0503020204020204" pitchFamily="34" charset="-122"/>
                      <a:ea typeface="微软雅黑" panose="020B0503020204020204" pitchFamily="34" charset="-122"/>
                    </a:rPr>
                    <a:t>内容</a:t>
                  </a:r>
                </a:p>
              </p:txBody>
            </p:sp>
            <p:sp>
              <p:nvSpPr>
                <p:cNvPr id="26" name="文本框 23"/>
                <p:cNvSpPr txBox="1"/>
                <p:nvPr/>
              </p:nvSpPr>
              <p:spPr>
                <a:xfrm>
                  <a:off x="7009423" y="1545350"/>
                  <a:ext cx="1514251" cy="45636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en-US" altLang="zh-CN" sz="1200" b="1" dirty="0" smtClean="0">
                      <a:solidFill>
                        <a:schemeClr val="bg1"/>
                      </a:solidFill>
                      <a:latin typeface="微软雅黑" panose="020B0503020204020204" pitchFamily="34" charset="-122"/>
                      <a:ea typeface="微软雅黑" panose="020B0503020204020204" pitchFamily="34" charset="-122"/>
                    </a:rPr>
                    <a:t>04 </a:t>
                  </a:r>
                  <a:r>
                    <a:rPr lang="zh-CN" altLang="en-US" sz="1200" b="1" dirty="0" smtClean="0">
                      <a:solidFill>
                        <a:schemeClr val="bg1"/>
                      </a:solidFill>
                      <a:latin typeface="微软雅黑" panose="020B0503020204020204" pitchFamily="34" charset="-122"/>
                      <a:ea typeface="微软雅黑" panose="020B0503020204020204" pitchFamily="34" charset="-122"/>
                    </a:rPr>
                    <a:t>输入内容</a:t>
                  </a:r>
                  <a:endParaRPr lang="zh-CN" altLang="en-US" sz="1200" b="1" dirty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endParaRPr>
                </a:p>
              </p:txBody>
            </p:sp>
          </p:grpSp>
          <p:sp>
            <p:nvSpPr>
              <p:cNvPr id="45" name="任意多边形 44"/>
              <p:cNvSpPr/>
              <p:nvPr/>
            </p:nvSpPr>
            <p:spPr>
              <a:xfrm>
                <a:off x="9130973" y="1641253"/>
                <a:ext cx="322958" cy="377800"/>
              </a:xfrm>
              <a:custGeom>
                <a:avLst/>
                <a:gdLst>
                  <a:gd name="connsiteX0" fmla="*/ 0 w 248310"/>
                  <a:gd name="connsiteY0" fmla="*/ 58095 h 290476"/>
                  <a:gd name="connsiteX1" fmla="*/ 124155 w 248310"/>
                  <a:gd name="connsiteY1" fmla="*/ 58095 h 290476"/>
                  <a:gd name="connsiteX2" fmla="*/ 124155 w 248310"/>
                  <a:gd name="connsiteY2" fmla="*/ 0 h 290476"/>
                  <a:gd name="connsiteX3" fmla="*/ 248310 w 248310"/>
                  <a:gd name="connsiteY3" fmla="*/ 145238 h 290476"/>
                  <a:gd name="connsiteX4" fmla="*/ 124155 w 248310"/>
                  <a:gd name="connsiteY4" fmla="*/ 290476 h 290476"/>
                  <a:gd name="connsiteX5" fmla="*/ 124155 w 248310"/>
                  <a:gd name="connsiteY5" fmla="*/ 232381 h 290476"/>
                  <a:gd name="connsiteX6" fmla="*/ 0 w 248310"/>
                  <a:gd name="connsiteY6" fmla="*/ 232381 h 290476"/>
                  <a:gd name="connsiteX7" fmla="*/ 0 w 248310"/>
                  <a:gd name="connsiteY7" fmla="*/ 58095 h 29047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</a:cxnLst>
                <a:rect l="l" t="t" r="r" b="b"/>
                <a:pathLst>
                  <a:path w="248310" h="290476">
                    <a:moveTo>
                      <a:pt x="0" y="58095"/>
                    </a:moveTo>
                    <a:lnTo>
                      <a:pt x="124155" y="58095"/>
                    </a:lnTo>
                    <a:lnTo>
                      <a:pt x="124155" y="0"/>
                    </a:lnTo>
                    <a:lnTo>
                      <a:pt x="248310" y="145238"/>
                    </a:lnTo>
                    <a:lnTo>
                      <a:pt x="124155" y="290476"/>
                    </a:lnTo>
                    <a:lnTo>
                      <a:pt x="124155" y="232381"/>
                    </a:lnTo>
                    <a:lnTo>
                      <a:pt x="0" y="232381"/>
                    </a:lnTo>
                    <a:lnTo>
                      <a:pt x="0" y="58095"/>
                    </a:lnTo>
                    <a:close/>
                  </a:path>
                </a:pathLst>
              </a:custGeom>
              <a:solidFill>
                <a:schemeClr val="accent2"/>
              </a:solidFill>
            </p:spPr>
            <p:style>
              <a:lnRef idx="0">
                <a:schemeClr val="accent1">
                  <a:tint val="60000"/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tint val="60000"/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tint val="60000"/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0" tIns="58095" rIns="74493" bIns="58095" numCol="1" spcCol="1270" anchor="ctr" anchorCtr="0">
                <a:noAutofit/>
              </a:bodyPr>
              <a:lstStyle/>
              <a:p>
                <a:pPr algn="ctr" defTabSz="400050">
                  <a:spcBef>
                    <a:spcPct val="0"/>
                  </a:spcBef>
                  <a:spcAft>
                    <a:spcPct val="35000"/>
                  </a:spcAft>
                </a:pPr>
                <a:endParaRPr lang="zh-CN" altLang="en-US" sz="800"/>
              </a:p>
            </p:txBody>
          </p:sp>
          <p:sp>
            <p:nvSpPr>
              <p:cNvPr id="46" name="任意多边形 45"/>
              <p:cNvSpPr/>
              <p:nvPr/>
            </p:nvSpPr>
            <p:spPr>
              <a:xfrm>
                <a:off x="9583420" y="1373137"/>
                <a:ext cx="1523389" cy="914033"/>
              </a:xfrm>
              <a:custGeom>
                <a:avLst/>
                <a:gdLst>
                  <a:gd name="connsiteX0" fmla="*/ 0 w 1171277"/>
                  <a:gd name="connsiteY0" fmla="*/ 70277 h 702766"/>
                  <a:gd name="connsiteX1" fmla="*/ 70277 w 1171277"/>
                  <a:gd name="connsiteY1" fmla="*/ 0 h 702766"/>
                  <a:gd name="connsiteX2" fmla="*/ 1101000 w 1171277"/>
                  <a:gd name="connsiteY2" fmla="*/ 0 h 702766"/>
                  <a:gd name="connsiteX3" fmla="*/ 1171277 w 1171277"/>
                  <a:gd name="connsiteY3" fmla="*/ 70277 h 702766"/>
                  <a:gd name="connsiteX4" fmla="*/ 1171277 w 1171277"/>
                  <a:gd name="connsiteY4" fmla="*/ 632489 h 702766"/>
                  <a:gd name="connsiteX5" fmla="*/ 1101000 w 1171277"/>
                  <a:gd name="connsiteY5" fmla="*/ 702766 h 702766"/>
                  <a:gd name="connsiteX6" fmla="*/ 70277 w 1171277"/>
                  <a:gd name="connsiteY6" fmla="*/ 702766 h 702766"/>
                  <a:gd name="connsiteX7" fmla="*/ 0 w 1171277"/>
                  <a:gd name="connsiteY7" fmla="*/ 632489 h 702766"/>
                  <a:gd name="connsiteX8" fmla="*/ 0 w 1171277"/>
                  <a:gd name="connsiteY8" fmla="*/ 70277 h 70276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1171277" h="702766">
                    <a:moveTo>
                      <a:pt x="0" y="70277"/>
                    </a:moveTo>
                    <a:cubicBezTo>
                      <a:pt x="0" y="31464"/>
                      <a:pt x="31464" y="0"/>
                      <a:pt x="70277" y="0"/>
                    </a:cubicBezTo>
                    <a:lnTo>
                      <a:pt x="1101000" y="0"/>
                    </a:lnTo>
                    <a:cubicBezTo>
                      <a:pt x="1139813" y="0"/>
                      <a:pt x="1171277" y="31464"/>
                      <a:pt x="1171277" y="70277"/>
                    </a:cubicBezTo>
                    <a:lnTo>
                      <a:pt x="1171277" y="632489"/>
                    </a:lnTo>
                    <a:cubicBezTo>
                      <a:pt x="1171277" y="671302"/>
                      <a:pt x="1139813" y="702766"/>
                      <a:pt x="1101000" y="702766"/>
                    </a:cubicBezTo>
                    <a:lnTo>
                      <a:pt x="70277" y="702766"/>
                    </a:lnTo>
                    <a:cubicBezTo>
                      <a:pt x="31464" y="702766"/>
                      <a:pt x="0" y="671302"/>
                      <a:pt x="0" y="632489"/>
                    </a:cubicBezTo>
                    <a:lnTo>
                      <a:pt x="0" y="70277"/>
                    </a:lnTo>
                    <a:close/>
                  </a:path>
                </a:pathLst>
              </a:custGeom>
              <a:solidFill>
                <a:schemeClr val="accent1"/>
              </a:solidFill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131073" tIns="131073" rIns="131073" bIns="131073" numCol="1" spcCol="1270" anchor="ctr" anchorCtr="0">
                <a:noAutofit/>
              </a:bodyPr>
              <a:lstStyle/>
              <a:p>
                <a:pPr algn="ctr" defTabSz="966788">
                  <a:spcBef>
                    <a:spcPct val="0"/>
                  </a:spcBef>
                  <a:spcAft>
                    <a:spcPct val="35000"/>
                  </a:spcAft>
                </a:pPr>
                <a:endParaRPr lang="zh-CN" altLang="en-US" sz="2000"/>
              </a:p>
            </p:txBody>
          </p:sp>
        </p:grpSp>
        <p:sp>
          <p:nvSpPr>
            <p:cNvPr id="47" name="文本框 23"/>
            <p:cNvSpPr txBox="1"/>
            <p:nvPr/>
          </p:nvSpPr>
          <p:spPr>
            <a:xfrm>
              <a:off x="7194419" y="1203871"/>
              <a:ext cx="1135688" cy="253916"/>
            </a:xfrm>
            <a:prstGeom prst="rect">
              <a:avLst/>
            </a:prstGeom>
            <a:noFill/>
          </p:spPr>
          <p:txBody>
            <a:bodyPr wrap="square" lIns="68580" tIns="34290" rIns="68580" bIns="34290" rtlCol="0">
              <a:spAutoFit/>
            </a:bodyPr>
            <a:lstStyle/>
            <a:p>
              <a:pPr algn="ctr"/>
              <a:r>
                <a:rPr lang="en-US" altLang="zh-CN" sz="12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05 </a:t>
              </a:r>
              <a:r>
                <a:rPr lang="zh-CN" altLang="en-US" sz="12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输入内容</a:t>
              </a:r>
              <a:endParaRPr lang="zh-CN" altLang="en-US" sz="12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31" name="任意多边形 30"/>
          <p:cNvSpPr/>
          <p:nvPr/>
        </p:nvSpPr>
        <p:spPr>
          <a:xfrm>
            <a:off x="6479126" y="2354579"/>
            <a:ext cx="772421" cy="566036"/>
          </a:xfrm>
          <a:custGeom>
            <a:avLst/>
            <a:gdLst>
              <a:gd name="connsiteX0" fmla="*/ 0 w 792480"/>
              <a:gd name="connsiteY0" fmla="*/ 435864 h 792480"/>
              <a:gd name="connsiteX1" fmla="*/ 178308 w 792480"/>
              <a:gd name="connsiteY1" fmla="*/ 435864 h 792480"/>
              <a:gd name="connsiteX2" fmla="*/ 178308 w 792480"/>
              <a:gd name="connsiteY2" fmla="*/ 0 h 792480"/>
              <a:gd name="connsiteX3" fmla="*/ 614172 w 792480"/>
              <a:gd name="connsiteY3" fmla="*/ 0 h 792480"/>
              <a:gd name="connsiteX4" fmla="*/ 614172 w 792480"/>
              <a:gd name="connsiteY4" fmla="*/ 435864 h 792480"/>
              <a:gd name="connsiteX5" fmla="*/ 792480 w 792480"/>
              <a:gd name="connsiteY5" fmla="*/ 435864 h 792480"/>
              <a:gd name="connsiteX6" fmla="*/ 396240 w 792480"/>
              <a:gd name="connsiteY6" fmla="*/ 792480 h 792480"/>
              <a:gd name="connsiteX7" fmla="*/ 0 w 792480"/>
              <a:gd name="connsiteY7" fmla="*/ 435864 h 7924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792480" h="792480">
                <a:moveTo>
                  <a:pt x="0" y="435864"/>
                </a:moveTo>
                <a:lnTo>
                  <a:pt x="178308" y="435864"/>
                </a:lnTo>
                <a:lnTo>
                  <a:pt x="178308" y="0"/>
                </a:lnTo>
                <a:lnTo>
                  <a:pt x="614172" y="0"/>
                </a:lnTo>
                <a:lnTo>
                  <a:pt x="614172" y="435864"/>
                </a:lnTo>
                <a:lnTo>
                  <a:pt x="792480" y="435864"/>
                </a:lnTo>
                <a:lnTo>
                  <a:pt x="396240" y="792480"/>
                </a:lnTo>
                <a:lnTo>
                  <a:pt x="0" y="435864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lnRef>
          <a:fillRef idx="1"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168021" tIns="34290" rIns="168021" bIns="181394" numCol="1" spcCol="953" anchor="ctr" anchorCtr="0">
            <a:noAutofit/>
          </a:bodyPr>
          <a:lstStyle/>
          <a:p>
            <a:pPr algn="ctr" defTabSz="12001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zh-CN" altLang="en-US" sz="2700"/>
          </a:p>
        </p:txBody>
      </p:sp>
      <p:sp>
        <p:nvSpPr>
          <p:cNvPr id="32" name="任意多边形 31"/>
          <p:cNvSpPr/>
          <p:nvPr/>
        </p:nvSpPr>
        <p:spPr>
          <a:xfrm>
            <a:off x="6902655" y="3338974"/>
            <a:ext cx="772421" cy="566036"/>
          </a:xfrm>
          <a:custGeom>
            <a:avLst/>
            <a:gdLst>
              <a:gd name="connsiteX0" fmla="*/ 0 w 792480"/>
              <a:gd name="connsiteY0" fmla="*/ 435864 h 792480"/>
              <a:gd name="connsiteX1" fmla="*/ 178308 w 792480"/>
              <a:gd name="connsiteY1" fmla="*/ 435864 h 792480"/>
              <a:gd name="connsiteX2" fmla="*/ 178308 w 792480"/>
              <a:gd name="connsiteY2" fmla="*/ 0 h 792480"/>
              <a:gd name="connsiteX3" fmla="*/ 614172 w 792480"/>
              <a:gd name="connsiteY3" fmla="*/ 0 h 792480"/>
              <a:gd name="connsiteX4" fmla="*/ 614172 w 792480"/>
              <a:gd name="connsiteY4" fmla="*/ 435864 h 792480"/>
              <a:gd name="connsiteX5" fmla="*/ 792480 w 792480"/>
              <a:gd name="connsiteY5" fmla="*/ 435864 h 792480"/>
              <a:gd name="connsiteX6" fmla="*/ 396240 w 792480"/>
              <a:gd name="connsiteY6" fmla="*/ 792480 h 792480"/>
              <a:gd name="connsiteX7" fmla="*/ 0 w 792480"/>
              <a:gd name="connsiteY7" fmla="*/ 435864 h 7924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792480" h="792480">
                <a:moveTo>
                  <a:pt x="0" y="435864"/>
                </a:moveTo>
                <a:lnTo>
                  <a:pt x="178308" y="435864"/>
                </a:lnTo>
                <a:lnTo>
                  <a:pt x="178308" y="0"/>
                </a:lnTo>
                <a:lnTo>
                  <a:pt x="614172" y="0"/>
                </a:lnTo>
                <a:lnTo>
                  <a:pt x="614172" y="435864"/>
                </a:lnTo>
                <a:lnTo>
                  <a:pt x="792480" y="435864"/>
                </a:lnTo>
                <a:lnTo>
                  <a:pt x="396240" y="792480"/>
                </a:lnTo>
                <a:lnTo>
                  <a:pt x="0" y="435864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lnRef>
          <a:fillRef idx="1"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168021" tIns="34290" rIns="168021" bIns="181394" numCol="1" spcCol="953" anchor="ctr" anchorCtr="0">
            <a:noAutofit/>
          </a:bodyPr>
          <a:lstStyle/>
          <a:p>
            <a:pPr algn="ctr" defTabSz="12001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zh-CN" altLang="en-US" sz="2700"/>
          </a:p>
        </p:txBody>
      </p:sp>
      <p:sp>
        <p:nvSpPr>
          <p:cNvPr id="33" name="矩形 46"/>
          <p:cNvSpPr>
            <a:spLocks noChangeArrowheads="1"/>
          </p:cNvSpPr>
          <p:nvPr/>
        </p:nvSpPr>
        <p:spPr bwMode="auto">
          <a:xfrm>
            <a:off x="476188" y="177842"/>
            <a:ext cx="2954651" cy="461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8" tIns="45719" rIns="91438" bIns="45719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buNone/>
            </a:pPr>
            <a:r>
              <a:rPr lang="zh-CN" altLang="en-US" sz="2400" b="1" dirty="0" smtClean="0">
                <a:solidFill>
                  <a:schemeClr val="accent1"/>
                </a:solidFill>
                <a:latin typeface="Arial" panose="020B0604020202020204" pitchFamily="34" charset="0"/>
              </a:rPr>
              <a:t>理论基础与文献综述</a:t>
            </a:r>
            <a:endParaRPr lang="zh-CN" altLang="en-US" sz="2400" b="1" dirty="0">
              <a:solidFill>
                <a:schemeClr val="accent1"/>
              </a:solidFill>
              <a:latin typeface="Arial" panose="020B0604020202020204" pitchFamily="34" charset="0"/>
            </a:endParaRPr>
          </a:p>
        </p:txBody>
      </p:sp>
      <p:sp>
        <p:nvSpPr>
          <p:cNvPr id="34" name="等腰三角形 47"/>
          <p:cNvSpPr>
            <a:spLocks noChangeArrowheads="1"/>
          </p:cNvSpPr>
          <p:nvPr/>
        </p:nvSpPr>
        <p:spPr bwMode="auto">
          <a:xfrm rot="5400000">
            <a:off x="-39787" y="157290"/>
            <a:ext cx="581159" cy="501585"/>
          </a:xfrm>
          <a:prstGeom prst="triangle">
            <a:avLst>
              <a:gd name="adj" fmla="val 50000"/>
            </a:avLst>
          </a:prstGeom>
          <a:solidFill>
            <a:schemeClr val="accent1"/>
          </a:solidFill>
          <a:ln>
            <a:noFill/>
          </a:ln>
        </p:spPr>
        <p:txBody>
          <a:bodyPr lIns="91438" tIns="45719" rIns="91438" bIns="45719" anchor="ctr"/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charset="0"/>
              <a:buNone/>
            </a:pPr>
            <a:endParaRPr lang="zh-CN" altLang="zh-CN" sz="1800">
              <a:solidFill>
                <a:srgbClr val="FFFFFF"/>
              </a:solidFill>
              <a:sym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874677240"/>
      </p:ext>
    </p:extLst>
  </p:cSld>
  <p:clrMapOvr>
    <a:masterClrMapping/>
  </p:clrMapOvr>
  <p:transition spd="slow" advClick="0" advTm="1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1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500"/>
                            </p:stCondLst>
                            <p:childTnLst>
                              <p:par>
                                <p:cTn id="1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000"/>
                            </p:stCondLst>
                            <p:childTnLst>
                              <p:par>
                                <p:cTn id="2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4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500"/>
                            </p:stCondLst>
                            <p:childTnLst>
                              <p:par>
                                <p:cTn id="2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4000"/>
                            </p:stCondLst>
                            <p:childTnLst>
                              <p:par>
                                <p:cTn id="3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4500"/>
                            </p:stCondLst>
                            <p:childTnLst>
                              <p:par>
                                <p:cTn id="3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" grpId="0" animBg="1"/>
      <p:bldP spid="32" grpId="0" animBg="1"/>
      <p:bldP spid="33" grpId="0"/>
      <p:bldP spid="3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矩形 46"/>
          <p:cNvSpPr>
            <a:spLocks noChangeArrowheads="1"/>
          </p:cNvSpPr>
          <p:nvPr/>
        </p:nvSpPr>
        <p:spPr bwMode="auto">
          <a:xfrm>
            <a:off x="476188" y="177842"/>
            <a:ext cx="2339098" cy="461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8" tIns="45719" rIns="91438" bIns="45719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buNone/>
            </a:pPr>
            <a:r>
              <a:rPr lang="zh-CN" altLang="en-US" sz="2400" b="1" dirty="0" smtClean="0">
                <a:solidFill>
                  <a:schemeClr val="accent1"/>
                </a:solidFill>
                <a:latin typeface="Arial" panose="020B0604020202020204" pitchFamily="34" charset="0"/>
              </a:rPr>
              <a:t>主要贡献与创新</a:t>
            </a:r>
            <a:endParaRPr lang="zh-CN" altLang="en-US" sz="2400" b="1" dirty="0">
              <a:solidFill>
                <a:schemeClr val="accent1"/>
              </a:solidFill>
              <a:latin typeface="Arial" panose="020B0604020202020204" pitchFamily="34" charset="0"/>
            </a:endParaRPr>
          </a:p>
        </p:txBody>
      </p:sp>
      <p:sp>
        <p:nvSpPr>
          <p:cNvPr id="20" name="等腰三角形 47"/>
          <p:cNvSpPr>
            <a:spLocks noChangeArrowheads="1"/>
          </p:cNvSpPr>
          <p:nvPr/>
        </p:nvSpPr>
        <p:spPr bwMode="auto">
          <a:xfrm rot="5400000">
            <a:off x="-39787" y="157290"/>
            <a:ext cx="581159" cy="501585"/>
          </a:xfrm>
          <a:prstGeom prst="triangle">
            <a:avLst>
              <a:gd name="adj" fmla="val 50000"/>
            </a:avLst>
          </a:prstGeom>
          <a:solidFill>
            <a:schemeClr val="accent1"/>
          </a:solidFill>
          <a:ln>
            <a:noFill/>
          </a:ln>
        </p:spPr>
        <p:txBody>
          <a:bodyPr lIns="91438" tIns="45719" rIns="91438" bIns="45719" anchor="ctr"/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charset="0"/>
              <a:buNone/>
            </a:pPr>
            <a:endParaRPr lang="zh-CN" altLang="zh-CN" sz="1800">
              <a:solidFill>
                <a:srgbClr val="FFFFFF"/>
              </a:solidFill>
              <a:sym typeface="微软雅黑" pitchFamily="34" charset="-122"/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3533340" y="3073405"/>
            <a:ext cx="2010684" cy="1838419"/>
          </a:xfrm>
          <a:prstGeom prst="rect">
            <a:avLst/>
          </a:prstGeom>
          <a:solidFill>
            <a:schemeClr val="accent1"/>
          </a:solidFill>
          <a:ln>
            <a:noFill/>
          </a:ln>
          <a:scene3d>
            <a:camera prst="isometricTopUp">
              <a:rot lat="19334322" lon="18553891" rev="3806096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8" tIns="45719" rIns="91438" bIns="45719" rtlCol="0" anchor="ctr"/>
          <a:lstStyle/>
          <a:p>
            <a:pPr algn="ctr"/>
            <a:endParaRPr lang="zh-CN" altLang="en-US" sz="160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8" name="矩形 17"/>
          <p:cNvSpPr/>
          <p:nvPr/>
        </p:nvSpPr>
        <p:spPr>
          <a:xfrm>
            <a:off x="3543246" y="2720405"/>
            <a:ext cx="2010684" cy="1838419"/>
          </a:xfrm>
          <a:prstGeom prst="rect">
            <a:avLst/>
          </a:prstGeom>
          <a:solidFill>
            <a:schemeClr val="accent2">
              <a:alpha val="60000"/>
            </a:schemeClr>
          </a:solidFill>
          <a:ln>
            <a:noFill/>
          </a:ln>
          <a:scene3d>
            <a:camera prst="isometricTopUp">
              <a:rot lat="19334316" lon="18553888" rev="3806097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8" tIns="45719" rIns="91438" bIns="45719" rtlCol="0" anchor="ctr"/>
          <a:lstStyle/>
          <a:p>
            <a:pPr algn="ctr"/>
            <a:endParaRPr lang="zh-CN" altLang="en-US" sz="160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3571016" y="2367404"/>
            <a:ext cx="2010684" cy="1838419"/>
          </a:xfrm>
          <a:prstGeom prst="rect">
            <a:avLst/>
          </a:prstGeom>
          <a:solidFill>
            <a:schemeClr val="accent1">
              <a:alpha val="90000"/>
            </a:schemeClr>
          </a:solidFill>
          <a:ln>
            <a:noFill/>
          </a:ln>
          <a:scene3d>
            <a:camera prst="isometricTopUp">
              <a:rot lat="19334316" lon="18553888" rev="3806097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8" tIns="45719" rIns="91438" bIns="45719" rtlCol="0" anchor="ctr"/>
          <a:lstStyle/>
          <a:p>
            <a:pPr algn="ctr"/>
            <a:endParaRPr lang="zh-CN" altLang="en-US" sz="160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22" name="矩形 21"/>
          <p:cNvSpPr/>
          <p:nvPr/>
        </p:nvSpPr>
        <p:spPr>
          <a:xfrm>
            <a:off x="3589470" y="2014403"/>
            <a:ext cx="2010684" cy="1838419"/>
          </a:xfrm>
          <a:prstGeom prst="rect">
            <a:avLst/>
          </a:prstGeom>
          <a:solidFill>
            <a:schemeClr val="accent2">
              <a:alpha val="55000"/>
            </a:schemeClr>
          </a:solidFill>
          <a:ln>
            <a:noFill/>
          </a:ln>
          <a:scene3d>
            <a:camera prst="isometricTopUp">
              <a:rot lat="19334316" lon="18553888" rev="3806097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8" tIns="45719" rIns="91438" bIns="45719" rtlCol="0" anchor="ctr"/>
          <a:lstStyle/>
          <a:p>
            <a:pPr algn="ctr"/>
            <a:endParaRPr lang="zh-CN" altLang="en-US" sz="160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23" name="矩形 22"/>
          <p:cNvSpPr/>
          <p:nvPr/>
        </p:nvSpPr>
        <p:spPr>
          <a:xfrm>
            <a:off x="3571692" y="1676385"/>
            <a:ext cx="2037779" cy="1863191"/>
          </a:xfrm>
          <a:prstGeom prst="rect">
            <a:avLst/>
          </a:prstGeom>
          <a:solidFill>
            <a:schemeClr val="accent1">
              <a:alpha val="80000"/>
            </a:schemeClr>
          </a:solidFill>
          <a:ln>
            <a:noFill/>
          </a:ln>
          <a:scene3d>
            <a:camera prst="isometricTopUp">
              <a:rot lat="19334316" lon="18553888" rev="3806097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8" tIns="45719" rIns="91438" bIns="45719" rtlCol="0" anchor="ctr"/>
          <a:lstStyle/>
          <a:p>
            <a:pPr algn="ctr"/>
            <a:endParaRPr lang="zh-CN" altLang="en-US" sz="160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24" name="文本框 31"/>
          <p:cNvSpPr txBox="1"/>
          <p:nvPr/>
        </p:nvSpPr>
        <p:spPr>
          <a:xfrm>
            <a:off x="595813" y="2409460"/>
            <a:ext cx="2476586" cy="461662"/>
          </a:xfrm>
          <a:prstGeom prst="rect">
            <a:avLst/>
          </a:prstGeom>
          <a:noFill/>
        </p:spPr>
        <p:txBody>
          <a:bodyPr wrap="square" lIns="91438" tIns="45719" rIns="91438" bIns="45719" rtlCol="0">
            <a:spAutoFit/>
          </a:bodyPr>
          <a:lstStyle/>
          <a:p>
            <a:r>
              <a:rPr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</a:t>
            </a:r>
            <a:endParaRPr lang="zh-CN" altLang="en-US" sz="1000" dirty="0">
              <a:solidFill>
                <a:schemeClr val="tx1">
                  <a:lumMod val="85000"/>
                  <a:lumOff val="1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5" name="文本框 32"/>
          <p:cNvSpPr txBox="1"/>
          <p:nvPr/>
        </p:nvSpPr>
        <p:spPr>
          <a:xfrm>
            <a:off x="595814" y="2089732"/>
            <a:ext cx="1677548" cy="311621"/>
          </a:xfrm>
          <a:prstGeom prst="rect">
            <a:avLst/>
          </a:prstGeom>
          <a:noFill/>
        </p:spPr>
        <p:txBody>
          <a:bodyPr wrap="square" lIns="91438" tIns="45719" rIns="91438" bIns="45719" rtlCol="0">
            <a:spAutoFit/>
          </a:bodyPr>
          <a:lstStyle/>
          <a:p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添加标题内容五</a:t>
            </a:r>
          </a:p>
        </p:txBody>
      </p:sp>
      <p:cxnSp>
        <p:nvCxnSpPr>
          <p:cNvPr id="26" name="直接连接符 25"/>
          <p:cNvCxnSpPr/>
          <p:nvPr/>
        </p:nvCxnSpPr>
        <p:spPr>
          <a:xfrm flipH="1">
            <a:off x="616343" y="2389455"/>
            <a:ext cx="3271346" cy="0"/>
          </a:xfrm>
          <a:prstGeom prst="line">
            <a:avLst/>
          </a:prstGeom>
          <a:ln w="12700">
            <a:solidFill>
              <a:schemeClr val="tx1">
                <a:lumMod val="75000"/>
                <a:lumOff val="25000"/>
              </a:schemeClr>
            </a:solidFill>
            <a:headEnd type="oval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直接连接符 26"/>
          <p:cNvCxnSpPr/>
          <p:nvPr/>
        </p:nvCxnSpPr>
        <p:spPr>
          <a:xfrm>
            <a:off x="5529961" y="2829732"/>
            <a:ext cx="2992847" cy="0"/>
          </a:xfrm>
          <a:prstGeom prst="line">
            <a:avLst/>
          </a:prstGeom>
          <a:ln w="12700">
            <a:solidFill>
              <a:schemeClr val="tx1">
                <a:lumMod val="75000"/>
                <a:lumOff val="25000"/>
              </a:schemeClr>
            </a:solidFill>
            <a:headEnd type="oval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文本框 40"/>
          <p:cNvSpPr txBox="1"/>
          <p:nvPr/>
        </p:nvSpPr>
        <p:spPr>
          <a:xfrm>
            <a:off x="6187576" y="2844026"/>
            <a:ext cx="2499880" cy="461772"/>
          </a:xfrm>
          <a:prstGeom prst="rect">
            <a:avLst/>
          </a:prstGeom>
          <a:noFill/>
        </p:spPr>
        <p:txBody>
          <a:bodyPr wrap="square" lIns="91438" tIns="45719" rIns="91438" bIns="45719" rtlCol="0">
            <a:spAutoFit/>
          </a:bodyPr>
          <a:lstStyle/>
          <a:p>
            <a:r>
              <a:rPr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</a:t>
            </a:r>
            <a:endParaRPr lang="zh-CN" altLang="en-US" sz="1000" dirty="0">
              <a:solidFill>
                <a:schemeClr val="tx1">
                  <a:lumMod val="85000"/>
                  <a:lumOff val="1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9" name="文本框 41"/>
          <p:cNvSpPr txBox="1"/>
          <p:nvPr/>
        </p:nvSpPr>
        <p:spPr>
          <a:xfrm>
            <a:off x="6187576" y="2521076"/>
            <a:ext cx="1851892" cy="311621"/>
          </a:xfrm>
          <a:prstGeom prst="rect">
            <a:avLst/>
          </a:prstGeom>
          <a:noFill/>
        </p:spPr>
        <p:txBody>
          <a:bodyPr wrap="square" lIns="91438" tIns="45719" rIns="91438" bIns="45719" rtlCol="0">
            <a:spAutoFit/>
          </a:bodyPr>
          <a:lstStyle/>
          <a:p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添加标题内容四</a:t>
            </a:r>
          </a:p>
        </p:txBody>
      </p:sp>
      <p:cxnSp>
        <p:nvCxnSpPr>
          <p:cNvPr id="30" name="直接连接符 29"/>
          <p:cNvCxnSpPr/>
          <p:nvPr/>
        </p:nvCxnSpPr>
        <p:spPr>
          <a:xfrm>
            <a:off x="5406890" y="3663669"/>
            <a:ext cx="3115918" cy="0"/>
          </a:xfrm>
          <a:prstGeom prst="line">
            <a:avLst/>
          </a:prstGeom>
          <a:ln w="12700">
            <a:solidFill>
              <a:schemeClr val="tx1">
                <a:lumMod val="75000"/>
                <a:lumOff val="25000"/>
              </a:schemeClr>
            </a:solidFill>
            <a:headEnd type="oval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文本框 49"/>
          <p:cNvSpPr txBox="1"/>
          <p:nvPr/>
        </p:nvSpPr>
        <p:spPr>
          <a:xfrm>
            <a:off x="6187576" y="3706546"/>
            <a:ext cx="2497597" cy="461772"/>
          </a:xfrm>
          <a:prstGeom prst="rect">
            <a:avLst/>
          </a:prstGeom>
          <a:noFill/>
        </p:spPr>
        <p:txBody>
          <a:bodyPr wrap="square" lIns="91438" tIns="45719" rIns="91438" bIns="45719" rtlCol="0">
            <a:spAutoFit/>
          </a:bodyPr>
          <a:lstStyle/>
          <a:p>
            <a:r>
              <a:rPr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</a:t>
            </a:r>
            <a:endParaRPr lang="zh-CN" altLang="en-US" sz="1000" dirty="0">
              <a:solidFill>
                <a:schemeClr val="tx1">
                  <a:lumMod val="85000"/>
                  <a:lumOff val="1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2" name="文本框 50"/>
          <p:cNvSpPr txBox="1"/>
          <p:nvPr/>
        </p:nvSpPr>
        <p:spPr>
          <a:xfrm>
            <a:off x="6187576" y="3343165"/>
            <a:ext cx="1715076" cy="311621"/>
          </a:xfrm>
          <a:prstGeom prst="rect">
            <a:avLst/>
          </a:prstGeom>
          <a:noFill/>
        </p:spPr>
        <p:txBody>
          <a:bodyPr wrap="square" lIns="91438" tIns="45719" rIns="91438" bIns="45719" rtlCol="0">
            <a:spAutoFit/>
          </a:bodyPr>
          <a:lstStyle/>
          <a:p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添加标题内容二</a:t>
            </a:r>
          </a:p>
        </p:txBody>
      </p:sp>
      <p:cxnSp>
        <p:nvCxnSpPr>
          <p:cNvPr id="42" name="直接连接符 41"/>
          <p:cNvCxnSpPr/>
          <p:nvPr/>
        </p:nvCxnSpPr>
        <p:spPr>
          <a:xfrm flipH="1">
            <a:off x="616341" y="3312428"/>
            <a:ext cx="2843375" cy="0"/>
          </a:xfrm>
          <a:prstGeom prst="line">
            <a:avLst/>
          </a:prstGeom>
          <a:ln w="12700">
            <a:solidFill>
              <a:schemeClr val="tx1">
                <a:lumMod val="75000"/>
                <a:lumOff val="25000"/>
              </a:schemeClr>
            </a:solidFill>
            <a:headEnd type="oval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3" name="文本框 59"/>
          <p:cNvSpPr txBox="1"/>
          <p:nvPr/>
        </p:nvSpPr>
        <p:spPr>
          <a:xfrm>
            <a:off x="595814" y="3345780"/>
            <a:ext cx="2476586" cy="461772"/>
          </a:xfrm>
          <a:prstGeom prst="rect">
            <a:avLst/>
          </a:prstGeom>
          <a:noFill/>
        </p:spPr>
        <p:txBody>
          <a:bodyPr wrap="square" lIns="91438" tIns="45719" rIns="91438" bIns="45719" rtlCol="0">
            <a:spAutoFit/>
          </a:bodyPr>
          <a:lstStyle/>
          <a:p>
            <a:r>
              <a:rPr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</a:t>
            </a:r>
            <a:endParaRPr lang="zh-CN" altLang="en-US" sz="1000" dirty="0">
              <a:solidFill>
                <a:schemeClr val="tx1">
                  <a:lumMod val="85000"/>
                  <a:lumOff val="1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4" name="文本框 60"/>
          <p:cNvSpPr txBox="1"/>
          <p:nvPr/>
        </p:nvSpPr>
        <p:spPr>
          <a:xfrm>
            <a:off x="595814" y="2976178"/>
            <a:ext cx="1528582" cy="311621"/>
          </a:xfrm>
          <a:prstGeom prst="rect">
            <a:avLst/>
          </a:prstGeom>
          <a:noFill/>
        </p:spPr>
        <p:txBody>
          <a:bodyPr wrap="square" lIns="91438" tIns="45719" rIns="91438" bIns="45719" rtlCol="0">
            <a:spAutoFit/>
          </a:bodyPr>
          <a:lstStyle/>
          <a:p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添加标题内容三</a:t>
            </a:r>
          </a:p>
        </p:txBody>
      </p:sp>
      <p:cxnSp>
        <p:nvCxnSpPr>
          <p:cNvPr id="45" name="直接连接符 44"/>
          <p:cNvCxnSpPr/>
          <p:nvPr/>
        </p:nvCxnSpPr>
        <p:spPr>
          <a:xfrm flipH="1">
            <a:off x="616342" y="4207267"/>
            <a:ext cx="3196803" cy="0"/>
          </a:xfrm>
          <a:prstGeom prst="line">
            <a:avLst/>
          </a:prstGeom>
          <a:ln w="12700">
            <a:solidFill>
              <a:schemeClr val="tx1">
                <a:lumMod val="75000"/>
                <a:lumOff val="25000"/>
              </a:schemeClr>
            </a:solidFill>
            <a:headEnd type="oval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6" name="文本框 63"/>
          <p:cNvSpPr txBox="1"/>
          <p:nvPr/>
        </p:nvSpPr>
        <p:spPr>
          <a:xfrm>
            <a:off x="595813" y="4237553"/>
            <a:ext cx="2620584" cy="461772"/>
          </a:xfrm>
          <a:prstGeom prst="rect">
            <a:avLst/>
          </a:prstGeom>
          <a:noFill/>
        </p:spPr>
        <p:txBody>
          <a:bodyPr wrap="square" lIns="91438" tIns="45719" rIns="91438" bIns="45719" rtlCol="0">
            <a:spAutoFit/>
          </a:bodyPr>
          <a:lstStyle/>
          <a:p>
            <a:r>
              <a:rPr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</a:t>
            </a:r>
            <a:endParaRPr lang="zh-CN" altLang="en-US" sz="1000" dirty="0">
              <a:solidFill>
                <a:schemeClr val="tx1">
                  <a:lumMod val="85000"/>
                  <a:lumOff val="1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7" name="文本框 64"/>
          <p:cNvSpPr txBox="1"/>
          <p:nvPr/>
        </p:nvSpPr>
        <p:spPr>
          <a:xfrm>
            <a:off x="595814" y="3879577"/>
            <a:ext cx="1681685" cy="311621"/>
          </a:xfrm>
          <a:prstGeom prst="rect">
            <a:avLst/>
          </a:prstGeom>
          <a:noFill/>
        </p:spPr>
        <p:txBody>
          <a:bodyPr wrap="square" lIns="91438" tIns="45719" rIns="91438" bIns="45719" rtlCol="0">
            <a:spAutoFit/>
          </a:bodyPr>
          <a:lstStyle/>
          <a:p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添加标题内容一</a:t>
            </a:r>
          </a:p>
        </p:txBody>
      </p:sp>
      <p:sp>
        <p:nvSpPr>
          <p:cNvPr id="49" name="TextBox 30"/>
          <p:cNvSpPr txBox="1"/>
          <p:nvPr/>
        </p:nvSpPr>
        <p:spPr>
          <a:xfrm>
            <a:off x="539482" y="1001749"/>
            <a:ext cx="1338824" cy="323162"/>
          </a:xfrm>
          <a:prstGeom prst="rect">
            <a:avLst/>
          </a:prstGeom>
          <a:noFill/>
        </p:spPr>
        <p:txBody>
          <a:bodyPr wrap="none" lIns="91438" tIns="45719" rIns="91438" bIns="45719" rtlCol="0">
            <a:spAutoFit/>
          </a:bodyPr>
          <a:lstStyle/>
          <a:p>
            <a:r>
              <a:rPr lang="zh-CN" altLang="en-US" sz="15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添加标题内容</a:t>
            </a:r>
          </a:p>
        </p:txBody>
      </p:sp>
      <p:sp>
        <p:nvSpPr>
          <p:cNvPr id="50" name="TextBox 29"/>
          <p:cNvSpPr txBox="1"/>
          <p:nvPr/>
        </p:nvSpPr>
        <p:spPr>
          <a:xfrm>
            <a:off x="552734" y="1353764"/>
            <a:ext cx="8122594" cy="498595"/>
          </a:xfrm>
          <a:prstGeom prst="rect">
            <a:avLst/>
          </a:prstGeom>
          <a:noFill/>
        </p:spPr>
        <p:txBody>
          <a:bodyPr wrap="square" lIns="91438" tIns="45719" rIns="91438" bIns="45719" rtlCol="0">
            <a:spAutoFit/>
          </a:bodyPr>
          <a:lstStyle/>
          <a:p>
            <a:pPr>
              <a:lnSpc>
                <a:spcPct val="110000"/>
              </a:lnSpc>
            </a:pPr>
            <a:r>
              <a:rPr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您的内容打在这里，或者通过复制您的文本后，在此框中选择粘贴，并选择只保留文字。您的内容打在这里，或者通过复制您的文本后，在此框中选择粘贴，并选择只保留文字。</a:t>
            </a:r>
          </a:p>
        </p:txBody>
      </p:sp>
    </p:spTree>
    <p:extLst>
      <p:ext uri="{BB962C8B-B14F-4D97-AF65-F5344CB8AC3E}">
        <p14:creationId xmlns:p14="http://schemas.microsoft.com/office/powerpoint/2010/main" val="2555642628"/>
      </p:ext>
    </p:extLst>
  </p:cSld>
  <p:clrMapOvr>
    <a:masterClrMapping/>
  </p:clrMapOvr>
  <p:transition spd="slow" advClick="0" advTm="1000">
    <p:comb/>
  </p:transition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0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2" dur="50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4" presetID="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6" dur="30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7" dur="30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8" fill="hold">
                                <p:stCondLst>
                                  <p:cond delay="1300"/>
                                </p:stCondLst>
                                <p:childTnLst>
                                  <p:par>
                                    <p:cTn id="19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1" dur="500"/>
                                            <p:tgtEl>
                                              <p:spTgt spid="5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2" fill="hold">
                                <p:stCondLst>
                                  <p:cond delay="1800"/>
                                </p:stCondLst>
                                <p:childTnLst>
                                  <p:par>
                                    <p:cTn id="23" presetID="2" presetClass="entr" presetSubtype="1" fill="hold" grpId="0" nodeType="afterEffect" p14:presetBounceEnd="5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25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26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7" fill="hold">
                          <p:stCondLst>
                            <p:cond delay="indefinite"/>
                          </p:stCondLst>
                          <p:childTnLst>
                            <p:par>
                              <p:cTn id="28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9" presetID="22" presetClass="entr" presetSubtype="2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31" dur="500"/>
                                            <p:tgtEl>
                                              <p:spTgt spid="4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2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33" presetID="17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40000"/>
                                      </p:iterate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5" dur="250" fill="hold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6" dur="250" fill="hold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7" dur="250" fill="hold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8" dur="250" fill="hold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9" fill="hold">
                                <p:stCondLst>
                                  <p:cond delay="1350"/>
                                </p:stCondLst>
                                <p:childTnLst>
                                  <p:par>
                                    <p:cTn id="40" presetID="18" presetClass="entr" presetSubtype="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downRight)">
                                          <p:cBhvr>
                                            <p:cTn id="42" dur="750"/>
                                            <p:tgtEl>
                                              <p:spTgt spid="4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3" fill="hold">
                                <p:stCondLst>
                                  <p:cond delay="2100"/>
                                </p:stCondLst>
                                <p:childTnLst>
                                  <p:par>
                                    <p:cTn id="44" presetID="2" presetClass="entr" presetSubtype="1" fill="hold" grpId="0" nodeType="afterEffect" p14:presetBounceEnd="5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46" dur="10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47" dur="10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48" fill="hold">
                          <p:stCondLst>
                            <p:cond delay="indefinite"/>
                          </p:stCondLst>
                          <p:childTnLst>
                            <p:par>
                              <p:cTn id="49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0" presetID="22" presetClass="entr" presetSubtype="8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2" dur="50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3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54" presetID="17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40000"/>
                                      </p:iterate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6" dur="25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7" dur="25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8" dur="25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9" dur="25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0" fill="hold">
                                <p:stCondLst>
                                  <p:cond delay="1350"/>
                                </p:stCondLst>
                                <p:childTnLst>
                                  <p:par>
                                    <p:cTn id="61" presetID="18" presetClass="entr" presetSubtype="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downRight)">
                                          <p:cBhvr>
                                            <p:cTn id="63" dur="750"/>
                                            <p:tgtEl>
                                              <p:spTgt spid="3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4" fill="hold">
                                <p:stCondLst>
                                  <p:cond delay="2100"/>
                                </p:stCondLst>
                                <p:childTnLst>
                                  <p:par>
                                    <p:cTn id="65" presetID="2" presetClass="entr" presetSubtype="1" fill="hold" grpId="0" nodeType="afterEffect" p14:presetBounceEnd="5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67" dur="10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68" dur="10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69" fill="hold">
                          <p:stCondLst>
                            <p:cond delay="indefinite"/>
                          </p:stCondLst>
                          <p:childTnLst>
                            <p:par>
                              <p:cTn id="7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71" presetID="22" presetClass="entr" presetSubtype="2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73" dur="500"/>
                                            <p:tgtEl>
                                              <p:spTgt spid="4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4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75" presetID="17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40000"/>
                                      </p:iterate>
                                      <p:childTnLst>
                                        <p:set>
                                          <p:cBhvr>
                                            <p:cTn id="7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7" dur="25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8" dur="25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9" dur="25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0" dur="25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1" fill="hold">
                                <p:stCondLst>
                                  <p:cond delay="1350"/>
                                </p:stCondLst>
                                <p:childTnLst>
                                  <p:par>
                                    <p:cTn id="82" presetID="18" presetClass="entr" presetSubtype="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downRight)">
                                          <p:cBhvr>
                                            <p:cTn id="84" dur="750"/>
                                            <p:tgtEl>
                                              <p:spTgt spid="4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5" fill="hold">
                                <p:stCondLst>
                                  <p:cond delay="2100"/>
                                </p:stCondLst>
                                <p:childTnLst>
                                  <p:par>
                                    <p:cTn id="86" presetID="2" presetClass="entr" presetSubtype="1" fill="hold" grpId="0" nodeType="afterEffect" p14:presetBounceEnd="5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88" dur="10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89" dur="10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90" fill="hold">
                          <p:stCondLst>
                            <p:cond delay="indefinite"/>
                          </p:stCondLst>
                          <p:childTnLst>
                            <p:par>
                              <p:cTn id="91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92" presetID="22" presetClass="entr" presetSubtype="8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94" dur="500"/>
                                            <p:tgtEl>
                                              <p:spTgt spid="2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5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96" presetID="17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40000"/>
                                      </p:iterate>
                                      <p:childTnLst>
                                        <p:set>
                                          <p:cBhvr>
                                            <p:cTn id="9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98" dur="25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9" dur="25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0" dur="25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1" dur="25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2" fill="hold">
                                <p:stCondLst>
                                  <p:cond delay="1350"/>
                                </p:stCondLst>
                                <p:childTnLst>
                                  <p:par>
                                    <p:cTn id="103" presetID="18" presetClass="entr" presetSubtype="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downRight)">
                                          <p:cBhvr>
                                            <p:cTn id="105" dur="750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6" fill="hold">
                                <p:stCondLst>
                                  <p:cond delay="2100"/>
                                </p:stCondLst>
                                <p:childTnLst>
                                  <p:par>
                                    <p:cTn id="107" presetID="2" presetClass="entr" presetSubtype="1" fill="hold" grpId="0" nodeType="afterEffect" p14:presetBounceEnd="5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09" dur="10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110" dur="10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11" fill="hold">
                          <p:stCondLst>
                            <p:cond delay="indefinite"/>
                          </p:stCondLst>
                          <p:childTnLst>
                            <p:par>
                              <p:cTn id="112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13" presetID="22" presetClass="entr" presetSubtype="2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115" dur="5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16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17" presetID="17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40000"/>
                                      </p:iterate>
                                      <p:childTnLst>
                                        <p:set>
                                          <p:cBhvr>
                                            <p:cTn id="1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19" dur="25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0" dur="25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1" dur="25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2" dur="25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23" fill="hold">
                                <p:stCondLst>
                                  <p:cond delay="1350"/>
                                </p:stCondLst>
                                <p:childTnLst>
                                  <p:par>
                                    <p:cTn id="124" presetID="18" presetClass="entr" presetSubtype="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downRight)">
                                          <p:cBhvr>
                                            <p:cTn id="126" dur="75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9" grpId="0"/>
          <p:bldP spid="20" grpId="0" animBg="1"/>
          <p:bldP spid="17" grpId="0" animBg="1"/>
          <p:bldP spid="18" grpId="0" animBg="1"/>
          <p:bldP spid="21" grpId="0" animBg="1"/>
          <p:bldP spid="22" grpId="0" animBg="1"/>
          <p:bldP spid="23" grpId="0" animBg="1"/>
          <p:bldP spid="24" grpId="0"/>
          <p:bldP spid="25" grpId="0"/>
          <p:bldP spid="28" grpId="0"/>
          <p:bldP spid="29" grpId="0"/>
          <p:bldP spid="31" grpId="0"/>
          <p:bldP spid="32" grpId="0"/>
          <p:bldP spid="43" grpId="0"/>
          <p:bldP spid="44" grpId="0"/>
          <p:bldP spid="46" grpId="0"/>
          <p:bldP spid="47" grpId="0"/>
          <p:bldP spid="49" grpId="0"/>
          <p:bldP spid="50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0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2" dur="50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4" presetID="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6" dur="30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7" dur="30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8" fill="hold">
                                <p:stCondLst>
                                  <p:cond delay="1300"/>
                                </p:stCondLst>
                                <p:childTnLst>
                                  <p:par>
                                    <p:cTn id="19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1" dur="500"/>
                                            <p:tgtEl>
                                              <p:spTgt spid="5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2" fill="hold">
                                <p:stCondLst>
                                  <p:cond delay="1800"/>
                                </p:stCondLst>
                                <p:childTnLst>
                                  <p:par>
                                    <p:cTn id="23" presetID="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5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6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7" fill="hold">
                          <p:stCondLst>
                            <p:cond delay="indefinite"/>
                          </p:stCondLst>
                          <p:childTnLst>
                            <p:par>
                              <p:cTn id="28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9" presetID="22" presetClass="entr" presetSubtype="2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31" dur="500"/>
                                            <p:tgtEl>
                                              <p:spTgt spid="4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2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33" presetID="17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40000"/>
                                      </p:iterate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5" dur="250" fill="hold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6" dur="250" fill="hold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7" dur="250" fill="hold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8" dur="250" fill="hold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9" fill="hold">
                                <p:stCondLst>
                                  <p:cond delay="1350"/>
                                </p:stCondLst>
                                <p:childTnLst>
                                  <p:par>
                                    <p:cTn id="40" presetID="18" presetClass="entr" presetSubtype="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downRight)">
                                          <p:cBhvr>
                                            <p:cTn id="42" dur="750"/>
                                            <p:tgtEl>
                                              <p:spTgt spid="4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3" fill="hold">
                                <p:stCondLst>
                                  <p:cond delay="2100"/>
                                </p:stCondLst>
                                <p:childTnLst>
                                  <p:par>
                                    <p:cTn id="44" presetID="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6" dur="10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7" dur="10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48" fill="hold">
                          <p:stCondLst>
                            <p:cond delay="indefinite"/>
                          </p:stCondLst>
                          <p:childTnLst>
                            <p:par>
                              <p:cTn id="49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0" presetID="22" presetClass="entr" presetSubtype="8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2" dur="50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3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54" presetID="17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40000"/>
                                      </p:iterate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6" dur="25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7" dur="25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8" dur="25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9" dur="25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0" fill="hold">
                                <p:stCondLst>
                                  <p:cond delay="1350"/>
                                </p:stCondLst>
                                <p:childTnLst>
                                  <p:par>
                                    <p:cTn id="61" presetID="18" presetClass="entr" presetSubtype="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downRight)">
                                          <p:cBhvr>
                                            <p:cTn id="63" dur="750"/>
                                            <p:tgtEl>
                                              <p:spTgt spid="3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4" fill="hold">
                                <p:stCondLst>
                                  <p:cond delay="2100"/>
                                </p:stCondLst>
                                <p:childTnLst>
                                  <p:par>
                                    <p:cTn id="65" presetID="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7" dur="10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8" dur="10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69" fill="hold">
                          <p:stCondLst>
                            <p:cond delay="indefinite"/>
                          </p:stCondLst>
                          <p:childTnLst>
                            <p:par>
                              <p:cTn id="7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71" presetID="22" presetClass="entr" presetSubtype="2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73" dur="500"/>
                                            <p:tgtEl>
                                              <p:spTgt spid="4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4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75" presetID="17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40000"/>
                                      </p:iterate>
                                      <p:childTnLst>
                                        <p:set>
                                          <p:cBhvr>
                                            <p:cTn id="7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7" dur="25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8" dur="25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9" dur="25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0" dur="25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1" fill="hold">
                                <p:stCondLst>
                                  <p:cond delay="1350"/>
                                </p:stCondLst>
                                <p:childTnLst>
                                  <p:par>
                                    <p:cTn id="82" presetID="18" presetClass="entr" presetSubtype="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downRight)">
                                          <p:cBhvr>
                                            <p:cTn id="84" dur="750"/>
                                            <p:tgtEl>
                                              <p:spTgt spid="4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5" fill="hold">
                                <p:stCondLst>
                                  <p:cond delay="2100"/>
                                </p:stCondLst>
                                <p:childTnLst>
                                  <p:par>
                                    <p:cTn id="86" presetID="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8" dur="10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9" dur="10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90" fill="hold">
                          <p:stCondLst>
                            <p:cond delay="indefinite"/>
                          </p:stCondLst>
                          <p:childTnLst>
                            <p:par>
                              <p:cTn id="91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92" presetID="22" presetClass="entr" presetSubtype="8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94" dur="500"/>
                                            <p:tgtEl>
                                              <p:spTgt spid="2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5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96" presetID="17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40000"/>
                                      </p:iterate>
                                      <p:childTnLst>
                                        <p:set>
                                          <p:cBhvr>
                                            <p:cTn id="9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98" dur="25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9" dur="25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0" dur="25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1" dur="25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2" fill="hold">
                                <p:stCondLst>
                                  <p:cond delay="1350"/>
                                </p:stCondLst>
                                <p:childTnLst>
                                  <p:par>
                                    <p:cTn id="103" presetID="18" presetClass="entr" presetSubtype="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downRight)">
                                          <p:cBhvr>
                                            <p:cTn id="105" dur="750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6" fill="hold">
                                <p:stCondLst>
                                  <p:cond delay="2100"/>
                                </p:stCondLst>
                                <p:childTnLst>
                                  <p:par>
                                    <p:cTn id="107" presetID="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09" dur="10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10" dur="10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11" fill="hold">
                          <p:stCondLst>
                            <p:cond delay="indefinite"/>
                          </p:stCondLst>
                          <p:childTnLst>
                            <p:par>
                              <p:cTn id="112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13" presetID="22" presetClass="entr" presetSubtype="2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115" dur="5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16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17" presetID="17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40000"/>
                                      </p:iterate>
                                      <p:childTnLst>
                                        <p:set>
                                          <p:cBhvr>
                                            <p:cTn id="1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19" dur="25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0" dur="25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1" dur="25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2" dur="25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23" fill="hold">
                                <p:stCondLst>
                                  <p:cond delay="1350"/>
                                </p:stCondLst>
                                <p:childTnLst>
                                  <p:par>
                                    <p:cTn id="124" presetID="18" presetClass="entr" presetSubtype="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downRight)">
                                          <p:cBhvr>
                                            <p:cTn id="126" dur="75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9" grpId="0"/>
          <p:bldP spid="20" grpId="0" animBg="1"/>
          <p:bldP spid="17" grpId="0" animBg="1"/>
          <p:bldP spid="18" grpId="0" animBg="1"/>
          <p:bldP spid="21" grpId="0" animBg="1"/>
          <p:bldP spid="22" grpId="0" animBg="1"/>
          <p:bldP spid="23" grpId="0" animBg="1"/>
          <p:bldP spid="24" grpId="0"/>
          <p:bldP spid="25" grpId="0"/>
          <p:bldP spid="28" grpId="0"/>
          <p:bldP spid="29" grpId="0"/>
          <p:bldP spid="31" grpId="0"/>
          <p:bldP spid="32" grpId="0"/>
          <p:bldP spid="43" grpId="0"/>
          <p:bldP spid="44" grpId="0"/>
          <p:bldP spid="46" grpId="0"/>
          <p:bldP spid="47" grpId="0"/>
          <p:bldP spid="49" grpId="0"/>
          <p:bldP spid="50" grpId="0"/>
        </p:bldLst>
      </p:timing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/>
          <p:cNvPicPr>
            <a:picLocks noChangeAspect="1"/>
          </p:cNvPicPr>
          <p:nvPr/>
        </p:nvPicPr>
        <p:blipFill>
          <a:blip r:embed="rId3" cstate="screen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5" name="矩形 4"/>
          <p:cNvSpPr/>
          <p:nvPr/>
        </p:nvSpPr>
        <p:spPr>
          <a:xfrm>
            <a:off x="0" y="1495425"/>
            <a:ext cx="9144000" cy="2152650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文本框 6"/>
          <p:cNvSpPr txBox="1"/>
          <p:nvPr/>
        </p:nvSpPr>
        <p:spPr>
          <a:xfrm>
            <a:off x="3324806" y="2056780"/>
            <a:ext cx="5314275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0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单击添加第二部分内容</a:t>
            </a:r>
            <a:endParaRPr lang="zh-CN" altLang="en-US" sz="40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3817986" y="2686284"/>
            <a:ext cx="4327913" cy="484043"/>
          </a:xfrm>
          <a:prstGeom prst="rect">
            <a:avLst/>
          </a:prstGeom>
        </p:spPr>
        <p:txBody>
          <a:bodyPr wrap="square" lIns="68580" tIns="34290" rIns="68580" bIns="34290">
            <a:spAutoFit/>
          </a:bodyPr>
          <a:lstStyle/>
          <a:p>
            <a:pPr>
              <a:lnSpc>
                <a:spcPct val="150000"/>
              </a:lnSpc>
              <a:spcBef>
                <a:spcPct val="0"/>
              </a:spcBef>
            </a:pPr>
            <a:r>
              <a:rPr lang="zh-CN" altLang="en-US" sz="2000" b="1" dirty="0" smtClean="0">
                <a:solidFill>
                  <a:schemeClr val="bg1"/>
                </a:solidFill>
                <a:latin typeface="+mj-ea"/>
                <a:ea typeface="+mj-ea"/>
              </a:rPr>
              <a:t>副标题：</a:t>
            </a:r>
            <a:r>
              <a:rPr lang="en-US" altLang="zh-CN" sz="2000" b="1" dirty="0" smtClean="0">
                <a:solidFill>
                  <a:schemeClr val="bg1"/>
                </a:solidFill>
                <a:latin typeface="+mj-ea"/>
                <a:ea typeface="+mj-ea"/>
              </a:rPr>
              <a:t>XX</a:t>
            </a:r>
            <a:r>
              <a:rPr lang="zh-CN" altLang="en-US" sz="2000" b="1" dirty="0" smtClean="0">
                <a:solidFill>
                  <a:schemeClr val="bg1"/>
                </a:solidFill>
                <a:latin typeface="+mj-ea"/>
                <a:ea typeface="+mj-ea"/>
              </a:rPr>
              <a:t>学位研究生论文</a:t>
            </a:r>
            <a:r>
              <a:rPr lang="zh-CN" altLang="en-US" sz="2000" b="1" dirty="0">
                <a:solidFill>
                  <a:schemeClr val="bg1"/>
                </a:solidFill>
                <a:latin typeface="+mj-ea"/>
                <a:ea typeface="+mj-ea"/>
              </a:rPr>
              <a:t>答辩材料</a:t>
            </a:r>
          </a:p>
        </p:txBody>
      </p:sp>
      <p:sp>
        <p:nvSpPr>
          <p:cNvPr id="2" name="椭圆 1"/>
          <p:cNvSpPr/>
          <p:nvPr/>
        </p:nvSpPr>
        <p:spPr>
          <a:xfrm>
            <a:off x="639146" y="1250951"/>
            <a:ext cx="2554514" cy="2554514"/>
          </a:xfrm>
          <a:prstGeom prst="ellipse">
            <a:avLst/>
          </a:prstGeom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文本框 2"/>
          <p:cNvSpPr txBox="1"/>
          <p:nvPr/>
        </p:nvSpPr>
        <p:spPr>
          <a:xfrm>
            <a:off x="1074602" y="1846888"/>
            <a:ext cx="1683602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40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学校</a:t>
            </a:r>
            <a:endParaRPr lang="en-US" altLang="zh-CN" sz="4000" b="1" dirty="0" smtClean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/>
            <a:r>
              <a:rPr lang="en-US" altLang="zh-CN" sz="40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LOGO</a:t>
            </a:r>
            <a:endParaRPr lang="zh-CN" altLang="en-US" sz="40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06873523"/>
      </p:ext>
    </p:extLst>
  </p:cSld>
  <p:clrMapOvr>
    <a:masterClrMapping/>
  </p:clrMapOvr>
  <p:transition spd="slow" advClick="0" advTm="1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5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3900"/>
                            </p:stCondLst>
                            <p:childTnLst>
                              <p:par>
                                <p:cTn id="28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0" dur="7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7" grpId="0"/>
      <p:bldP spid="9" grpId="0"/>
      <p:bldP spid="2" grpId="0" animBg="1"/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3" name="直接连接符 32"/>
          <p:cNvCxnSpPr/>
          <p:nvPr/>
        </p:nvCxnSpPr>
        <p:spPr>
          <a:xfrm>
            <a:off x="0" y="2722470"/>
            <a:ext cx="9144000" cy="0"/>
          </a:xfrm>
          <a:prstGeom prst="line">
            <a:avLst/>
          </a:prstGeom>
          <a:ln w="381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4" name="组合 33"/>
          <p:cNvGrpSpPr/>
          <p:nvPr/>
        </p:nvGrpSpPr>
        <p:grpSpPr>
          <a:xfrm>
            <a:off x="581042" y="1220880"/>
            <a:ext cx="1578042" cy="2993146"/>
            <a:chOff x="1595438" y="1219202"/>
            <a:chExt cx="2104056" cy="4419596"/>
          </a:xfrm>
        </p:grpSpPr>
        <p:sp>
          <p:nvSpPr>
            <p:cNvPr id="35" name="任意多边形 34"/>
            <p:cNvSpPr/>
            <p:nvPr/>
          </p:nvSpPr>
          <p:spPr>
            <a:xfrm>
              <a:off x="1595438" y="1219202"/>
              <a:ext cx="2104056" cy="4419596"/>
            </a:xfrm>
            <a:custGeom>
              <a:avLst/>
              <a:gdLst>
                <a:gd name="connsiteX0" fmla="*/ 0 w 10000"/>
                <a:gd name="connsiteY0" fmla="*/ 0 h 10000"/>
                <a:gd name="connsiteX1" fmla="*/ 10000 w 10000"/>
                <a:gd name="connsiteY1" fmla="*/ 0 h 10000"/>
                <a:gd name="connsiteX2" fmla="*/ 8000 w 10000"/>
                <a:gd name="connsiteY2" fmla="*/ 10000 h 10000"/>
                <a:gd name="connsiteX3" fmla="*/ 2000 w 10000"/>
                <a:gd name="connsiteY3" fmla="*/ 10000 h 10000"/>
                <a:gd name="connsiteX4" fmla="*/ 0 w 10000"/>
                <a:gd name="connsiteY4" fmla="*/ 0 h 10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0000" h="10000">
                  <a:moveTo>
                    <a:pt x="0" y="10000"/>
                  </a:moveTo>
                  <a:lnTo>
                    <a:pt x="0" y="0"/>
                  </a:lnTo>
                  <a:lnTo>
                    <a:pt x="10000" y="2000"/>
                  </a:lnTo>
                  <a:lnTo>
                    <a:pt x="10000" y="8000"/>
                  </a:lnTo>
                  <a:lnTo>
                    <a:pt x="0" y="1000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</a:endParaRPr>
            </a:p>
            <a:p>
              <a:pPr lvl="1"/>
              <a:endParaRPr lang="zh-CN" altLang="en-US" sz="1200" dirty="0">
                <a:solidFill>
                  <a:schemeClr val="bg1"/>
                </a:solidFill>
              </a:endParaRPr>
            </a:p>
            <a:p>
              <a:pPr lvl="1"/>
              <a:endParaRPr lang="zh-CN" altLang="en-US" sz="1200" dirty="0">
                <a:solidFill>
                  <a:schemeClr val="bg1"/>
                </a:solidFill>
              </a:endParaRPr>
            </a:p>
          </p:txBody>
        </p:sp>
        <p:sp>
          <p:nvSpPr>
            <p:cNvPr id="36" name="矩形 35"/>
            <p:cNvSpPr/>
            <p:nvPr/>
          </p:nvSpPr>
          <p:spPr>
            <a:xfrm>
              <a:off x="1695919" y="2408991"/>
              <a:ext cx="1920996" cy="231771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indent="228600"/>
              <a:r>
                <a:rPr lang="en-US" altLang="zh-CN" sz="21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01</a:t>
              </a:r>
            </a:p>
            <a:p>
              <a:pPr indent="228600" algn="ctr">
                <a:lnSpc>
                  <a:spcPct val="125000"/>
                </a:lnSpc>
              </a:pPr>
              <a:r>
                <a:rPr lang="zh-CN" altLang="en-US" sz="12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您的内容打在这里，或者通过复制您的文本后，在此框中选择粘贴，并选择只保留文字。</a:t>
              </a:r>
              <a:endParaRPr lang="zh-CN" altLang="zh-CN" sz="1200" b="1" kern="1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37" name="组合 36"/>
          <p:cNvGrpSpPr/>
          <p:nvPr/>
        </p:nvGrpSpPr>
        <p:grpSpPr>
          <a:xfrm>
            <a:off x="2724917" y="1220880"/>
            <a:ext cx="1578042" cy="2993146"/>
            <a:chOff x="5043972" y="1219202"/>
            <a:chExt cx="2104056" cy="4419596"/>
          </a:xfrm>
        </p:grpSpPr>
        <p:sp>
          <p:nvSpPr>
            <p:cNvPr id="38" name="任意多边形 37"/>
            <p:cNvSpPr/>
            <p:nvPr/>
          </p:nvSpPr>
          <p:spPr>
            <a:xfrm>
              <a:off x="5043972" y="1219202"/>
              <a:ext cx="2104056" cy="4419596"/>
            </a:xfrm>
            <a:custGeom>
              <a:avLst/>
              <a:gdLst>
                <a:gd name="connsiteX0" fmla="*/ 0 w 10000"/>
                <a:gd name="connsiteY0" fmla="*/ 0 h 10000"/>
                <a:gd name="connsiteX1" fmla="*/ 10000 w 10000"/>
                <a:gd name="connsiteY1" fmla="*/ 0 h 10000"/>
                <a:gd name="connsiteX2" fmla="*/ 8000 w 10000"/>
                <a:gd name="connsiteY2" fmla="*/ 10000 h 10000"/>
                <a:gd name="connsiteX3" fmla="*/ 2000 w 10000"/>
                <a:gd name="connsiteY3" fmla="*/ 10000 h 10000"/>
                <a:gd name="connsiteX4" fmla="*/ 0 w 10000"/>
                <a:gd name="connsiteY4" fmla="*/ 0 h 10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0000" h="10000">
                  <a:moveTo>
                    <a:pt x="0" y="10000"/>
                  </a:moveTo>
                  <a:lnTo>
                    <a:pt x="0" y="0"/>
                  </a:lnTo>
                  <a:lnTo>
                    <a:pt x="10000" y="2000"/>
                  </a:lnTo>
                  <a:lnTo>
                    <a:pt x="10000" y="8000"/>
                  </a:lnTo>
                  <a:lnTo>
                    <a:pt x="0" y="1000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</a:endParaRPr>
            </a:p>
            <a:p>
              <a:pPr lvl="1"/>
              <a:endParaRPr lang="zh-CN" altLang="en-US" sz="1200">
                <a:solidFill>
                  <a:schemeClr val="bg1"/>
                </a:solidFill>
              </a:endParaRPr>
            </a:p>
            <a:p>
              <a:pPr lvl="1"/>
              <a:endParaRPr lang="zh-CN" altLang="en-US" sz="1200">
                <a:solidFill>
                  <a:schemeClr val="bg1"/>
                </a:solidFill>
              </a:endParaRPr>
            </a:p>
          </p:txBody>
        </p:sp>
        <p:sp>
          <p:nvSpPr>
            <p:cNvPr id="39" name="矩形 38"/>
            <p:cNvSpPr/>
            <p:nvPr/>
          </p:nvSpPr>
          <p:spPr>
            <a:xfrm>
              <a:off x="5140056" y="2348704"/>
              <a:ext cx="1923780" cy="243701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indent="228600" algn="ctr">
                <a:lnSpc>
                  <a:spcPct val="125000"/>
                </a:lnSpc>
              </a:pPr>
              <a:r>
                <a:rPr lang="en-US" altLang="zh-CN" sz="21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02</a:t>
              </a:r>
            </a:p>
            <a:p>
              <a:pPr indent="228600" algn="ctr">
                <a:lnSpc>
                  <a:spcPct val="125000"/>
                </a:lnSpc>
              </a:pPr>
              <a:r>
                <a:rPr lang="zh-CN" altLang="en-US" sz="12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您的内容打在这里，或者通过复制您的文本后，在此框中选择粘贴，并选择只保留文字。</a:t>
              </a:r>
              <a:endParaRPr lang="zh-CN" altLang="zh-CN" sz="1200" b="1" kern="1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40" name="组合 39"/>
          <p:cNvGrpSpPr/>
          <p:nvPr/>
        </p:nvGrpSpPr>
        <p:grpSpPr>
          <a:xfrm>
            <a:off x="4852888" y="1220880"/>
            <a:ext cx="1578042" cy="2993146"/>
            <a:chOff x="8492507" y="1219202"/>
            <a:chExt cx="2104056" cy="4419596"/>
          </a:xfrm>
        </p:grpSpPr>
        <p:sp>
          <p:nvSpPr>
            <p:cNvPr id="41" name="任意多边形 40"/>
            <p:cNvSpPr/>
            <p:nvPr/>
          </p:nvSpPr>
          <p:spPr>
            <a:xfrm>
              <a:off x="8492507" y="1219202"/>
              <a:ext cx="2104056" cy="4419596"/>
            </a:xfrm>
            <a:custGeom>
              <a:avLst/>
              <a:gdLst>
                <a:gd name="connsiteX0" fmla="*/ 0 w 10000"/>
                <a:gd name="connsiteY0" fmla="*/ 0 h 10000"/>
                <a:gd name="connsiteX1" fmla="*/ 10000 w 10000"/>
                <a:gd name="connsiteY1" fmla="*/ 0 h 10000"/>
                <a:gd name="connsiteX2" fmla="*/ 8000 w 10000"/>
                <a:gd name="connsiteY2" fmla="*/ 10000 h 10000"/>
                <a:gd name="connsiteX3" fmla="*/ 2000 w 10000"/>
                <a:gd name="connsiteY3" fmla="*/ 10000 h 10000"/>
                <a:gd name="connsiteX4" fmla="*/ 0 w 10000"/>
                <a:gd name="connsiteY4" fmla="*/ 0 h 10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0000" h="10000">
                  <a:moveTo>
                    <a:pt x="0" y="10000"/>
                  </a:moveTo>
                  <a:lnTo>
                    <a:pt x="0" y="0"/>
                  </a:lnTo>
                  <a:lnTo>
                    <a:pt x="10000" y="2000"/>
                  </a:lnTo>
                  <a:lnTo>
                    <a:pt x="10000" y="8000"/>
                  </a:lnTo>
                  <a:lnTo>
                    <a:pt x="0" y="1000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</a:endParaRPr>
            </a:p>
            <a:p>
              <a:pPr lvl="1"/>
              <a:endParaRPr lang="zh-CN" altLang="en-US" sz="1200">
                <a:solidFill>
                  <a:schemeClr val="bg1"/>
                </a:solidFill>
              </a:endParaRPr>
            </a:p>
            <a:p>
              <a:pPr lvl="1"/>
              <a:endParaRPr lang="zh-CN" altLang="en-US" sz="1200">
                <a:solidFill>
                  <a:schemeClr val="bg1"/>
                </a:solidFill>
              </a:endParaRPr>
            </a:p>
          </p:txBody>
        </p:sp>
        <p:sp>
          <p:nvSpPr>
            <p:cNvPr id="48" name="矩形 47"/>
            <p:cNvSpPr/>
            <p:nvPr/>
          </p:nvSpPr>
          <p:spPr>
            <a:xfrm>
              <a:off x="8568495" y="2348704"/>
              <a:ext cx="1960571" cy="243701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indent="228600" algn="ctr">
                <a:lnSpc>
                  <a:spcPct val="125000"/>
                </a:lnSpc>
              </a:pPr>
              <a:r>
                <a:rPr lang="en-US" altLang="zh-CN" sz="21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03</a:t>
              </a:r>
            </a:p>
            <a:p>
              <a:pPr indent="228600" algn="ctr">
                <a:lnSpc>
                  <a:spcPct val="125000"/>
                </a:lnSpc>
              </a:pPr>
              <a:r>
                <a:rPr lang="zh-CN" altLang="en-US" sz="12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您的内容打在这里，或者通过复制您的文本后，在此框中选择粘贴，并选择只保留文字。</a:t>
              </a:r>
              <a:endParaRPr lang="zh-CN" altLang="zh-CN" sz="1200" b="1" kern="1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52" name="组合 51"/>
          <p:cNvGrpSpPr/>
          <p:nvPr/>
        </p:nvGrpSpPr>
        <p:grpSpPr>
          <a:xfrm>
            <a:off x="6971094" y="1220880"/>
            <a:ext cx="1578042" cy="2993146"/>
            <a:chOff x="8492507" y="1219202"/>
            <a:chExt cx="2104056" cy="4419596"/>
          </a:xfrm>
        </p:grpSpPr>
        <p:sp>
          <p:nvSpPr>
            <p:cNvPr id="53" name="任意多边形 52"/>
            <p:cNvSpPr/>
            <p:nvPr/>
          </p:nvSpPr>
          <p:spPr>
            <a:xfrm>
              <a:off x="8492507" y="1219202"/>
              <a:ext cx="2104056" cy="4419596"/>
            </a:xfrm>
            <a:custGeom>
              <a:avLst/>
              <a:gdLst>
                <a:gd name="connsiteX0" fmla="*/ 0 w 10000"/>
                <a:gd name="connsiteY0" fmla="*/ 0 h 10000"/>
                <a:gd name="connsiteX1" fmla="*/ 10000 w 10000"/>
                <a:gd name="connsiteY1" fmla="*/ 0 h 10000"/>
                <a:gd name="connsiteX2" fmla="*/ 8000 w 10000"/>
                <a:gd name="connsiteY2" fmla="*/ 10000 h 10000"/>
                <a:gd name="connsiteX3" fmla="*/ 2000 w 10000"/>
                <a:gd name="connsiteY3" fmla="*/ 10000 h 10000"/>
                <a:gd name="connsiteX4" fmla="*/ 0 w 10000"/>
                <a:gd name="connsiteY4" fmla="*/ 0 h 10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0000" h="10000">
                  <a:moveTo>
                    <a:pt x="0" y="10000"/>
                  </a:moveTo>
                  <a:lnTo>
                    <a:pt x="0" y="0"/>
                  </a:lnTo>
                  <a:lnTo>
                    <a:pt x="10000" y="2000"/>
                  </a:lnTo>
                  <a:lnTo>
                    <a:pt x="10000" y="8000"/>
                  </a:lnTo>
                  <a:lnTo>
                    <a:pt x="0" y="1000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</a:endParaRPr>
            </a:p>
            <a:p>
              <a:pPr lvl="1"/>
              <a:endParaRPr lang="zh-CN" altLang="en-US" sz="1200">
                <a:solidFill>
                  <a:schemeClr val="bg1"/>
                </a:solidFill>
              </a:endParaRPr>
            </a:p>
            <a:p>
              <a:pPr lvl="1"/>
              <a:endParaRPr lang="zh-CN" altLang="en-US" sz="1200">
                <a:solidFill>
                  <a:schemeClr val="bg1"/>
                </a:solidFill>
              </a:endParaRPr>
            </a:p>
          </p:txBody>
        </p:sp>
        <p:sp>
          <p:nvSpPr>
            <p:cNvPr id="54" name="矩形 53"/>
            <p:cNvSpPr/>
            <p:nvPr/>
          </p:nvSpPr>
          <p:spPr>
            <a:xfrm>
              <a:off x="8558447" y="2348704"/>
              <a:ext cx="1997312" cy="243701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indent="228600" algn="ctr">
                <a:lnSpc>
                  <a:spcPct val="125000"/>
                </a:lnSpc>
              </a:pPr>
              <a:r>
                <a:rPr lang="en-US" altLang="zh-CN" sz="21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04</a:t>
              </a:r>
            </a:p>
            <a:p>
              <a:pPr indent="228600" algn="ctr">
                <a:lnSpc>
                  <a:spcPct val="125000"/>
                </a:lnSpc>
              </a:pPr>
              <a:r>
                <a:rPr lang="zh-CN" altLang="en-US" sz="12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您的内容打在这里，或者通过复制您的文本后，在此框中选择粘贴，并选择只保留文字。</a:t>
              </a:r>
              <a:endParaRPr lang="zh-CN" altLang="zh-CN" sz="1200" b="1" kern="1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19" name="矩形 46"/>
          <p:cNvSpPr>
            <a:spLocks noChangeArrowheads="1"/>
          </p:cNvSpPr>
          <p:nvPr/>
        </p:nvSpPr>
        <p:spPr bwMode="auto">
          <a:xfrm>
            <a:off x="476188" y="177842"/>
            <a:ext cx="2339098" cy="461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8" tIns="45719" rIns="91438" bIns="45719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buNone/>
            </a:pPr>
            <a:r>
              <a:rPr lang="zh-CN" altLang="en-US" sz="2400" b="1" dirty="0" smtClean="0">
                <a:solidFill>
                  <a:schemeClr val="accent1"/>
                </a:solidFill>
                <a:latin typeface="Arial" panose="020B0604020202020204" pitchFamily="34" charset="0"/>
              </a:rPr>
              <a:t>主要贡献与创新</a:t>
            </a:r>
            <a:endParaRPr lang="zh-CN" altLang="en-US" sz="2400" b="1" dirty="0">
              <a:solidFill>
                <a:schemeClr val="accent1"/>
              </a:solidFill>
              <a:latin typeface="Arial" panose="020B0604020202020204" pitchFamily="34" charset="0"/>
            </a:endParaRPr>
          </a:p>
        </p:txBody>
      </p:sp>
      <p:sp>
        <p:nvSpPr>
          <p:cNvPr id="20" name="等腰三角形 47"/>
          <p:cNvSpPr>
            <a:spLocks noChangeArrowheads="1"/>
          </p:cNvSpPr>
          <p:nvPr/>
        </p:nvSpPr>
        <p:spPr bwMode="auto">
          <a:xfrm rot="5400000">
            <a:off x="-39787" y="157290"/>
            <a:ext cx="581159" cy="501585"/>
          </a:xfrm>
          <a:prstGeom prst="triangle">
            <a:avLst>
              <a:gd name="adj" fmla="val 50000"/>
            </a:avLst>
          </a:prstGeom>
          <a:solidFill>
            <a:schemeClr val="accent1"/>
          </a:solidFill>
          <a:ln>
            <a:noFill/>
          </a:ln>
        </p:spPr>
        <p:txBody>
          <a:bodyPr lIns="91438" tIns="45719" rIns="91438" bIns="45719" anchor="ctr"/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charset="0"/>
              <a:buNone/>
            </a:pPr>
            <a:endParaRPr lang="zh-CN" altLang="zh-CN" sz="1800">
              <a:solidFill>
                <a:srgbClr val="FFFFFF"/>
              </a:solidFill>
              <a:sym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363944327"/>
      </p:ext>
    </p:extLst>
  </p:cSld>
  <p:clrMapOvr>
    <a:masterClrMapping/>
  </p:clrMapOvr>
  <p:transition spd="slow" advClick="0" advTm="1000">
    <p:comb/>
  </p:transition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0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2" dur="50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4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6" dur="500"/>
                                            <p:tgtEl>
                                              <p:spTgt spid="3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7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18" presetID="2" presetClass="entr" presetSubtype="8" fill="hold" nodeType="afterEffect" p14:presetBounceEnd="3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0000">
                                          <p:cBhvr additive="base">
                                            <p:cTn id="20" dur="5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0000">
                                          <p:cBhvr additive="base">
                                            <p:cTn id="21" dur="5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2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3" presetID="2" presetClass="entr" presetSubtype="8" fill="hold" nodeType="afterEffect" p14:presetBounceEnd="3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0000">
                                          <p:cBhvr additive="base">
                                            <p:cTn id="25" dur="5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0000">
                                          <p:cBhvr additive="base">
                                            <p:cTn id="26" dur="5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7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28" presetID="2" presetClass="entr" presetSubtype="8" fill="hold" nodeType="afterEffect" p14:presetBounceEnd="3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0000">
                                          <p:cBhvr additive="base">
                                            <p:cTn id="30" dur="50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0000">
                                          <p:cBhvr additive="base">
                                            <p:cTn id="31" dur="50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2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33" presetID="2" presetClass="entr" presetSubtype="8" fill="hold" nodeType="afterEffect" p14:presetBounceEnd="3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0000">
                                          <p:cBhvr additive="base">
                                            <p:cTn id="35" dur="50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0000">
                                          <p:cBhvr additive="base">
                                            <p:cTn id="36" dur="50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9" grpId="0"/>
          <p:bldP spid="20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0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2" dur="50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4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6" dur="500"/>
                                            <p:tgtEl>
                                              <p:spTgt spid="3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7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18" presetID="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0" dur="5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1" dur="5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2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3" presetID="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5" dur="5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6" dur="5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7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28" presetID="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0" dur="50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1" dur="50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2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33" presetID="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5" dur="50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6" dur="50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9" grpId="0"/>
          <p:bldP spid="20" grpId="0" animBg="1"/>
        </p:bldLst>
      </p:timing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590393" y="2281157"/>
            <a:ext cx="7959642" cy="1289752"/>
            <a:chOff x="787171" y="2988535"/>
            <a:chExt cx="10612880" cy="1719669"/>
          </a:xfrm>
        </p:grpSpPr>
        <p:sp>
          <p:nvSpPr>
            <p:cNvPr id="7" name="椭圆 6"/>
            <p:cNvSpPr/>
            <p:nvPr/>
          </p:nvSpPr>
          <p:spPr>
            <a:xfrm>
              <a:off x="787171" y="3378470"/>
              <a:ext cx="939802" cy="93980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dirty="0">
                  <a:latin typeface="微软雅黑" pitchFamily="34" charset="-122"/>
                  <a:ea typeface="微软雅黑" pitchFamily="34" charset="-122"/>
                </a:rPr>
                <a:t>数据</a:t>
              </a:r>
            </a:p>
          </p:txBody>
        </p:sp>
        <p:sp>
          <p:nvSpPr>
            <p:cNvPr id="8" name="虚尾箭头 7"/>
            <p:cNvSpPr/>
            <p:nvPr/>
          </p:nvSpPr>
          <p:spPr>
            <a:xfrm>
              <a:off x="1975573" y="3670570"/>
              <a:ext cx="546101" cy="355600"/>
            </a:xfrm>
            <a:prstGeom prst="stripedRightArrow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 dirty="0" smtClean="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9" name="椭圆 8"/>
            <p:cNvSpPr/>
            <p:nvPr/>
          </p:nvSpPr>
          <p:spPr>
            <a:xfrm>
              <a:off x="2664243" y="3378470"/>
              <a:ext cx="939800" cy="93980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dirty="0">
                  <a:latin typeface="微软雅黑" pitchFamily="34" charset="-122"/>
                  <a:ea typeface="微软雅黑" pitchFamily="34" charset="-122"/>
                </a:rPr>
                <a:t>整理</a:t>
              </a:r>
            </a:p>
          </p:txBody>
        </p:sp>
        <p:sp>
          <p:nvSpPr>
            <p:cNvPr id="10" name="虚尾箭头 9"/>
            <p:cNvSpPr/>
            <p:nvPr/>
          </p:nvSpPr>
          <p:spPr>
            <a:xfrm>
              <a:off x="3736008" y="3670570"/>
              <a:ext cx="546101" cy="355600"/>
            </a:xfrm>
            <a:prstGeom prst="stripedRightArrow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 dirty="0" smtClean="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1" name="椭圆 10"/>
            <p:cNvSpPr/>
            <p:nvPr/>
          </p:nvSpPr>
          <p:spPr>
            <a:xfrm>
              <a:off x="4445879" y="3378470"/>
              <a:ext cx="939800" cy="93980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dirty="0">
                  <a:latin typeface="微软雅黑" pitchFamily="34" charset="-122"/>
                  <a:ea typeface="微软雅黑" pitchFamily="34" charset="-122"/>
                </a:rPr>
                <a:t>参考</a:t>
              </a:r>
            </a:p>
          </p:txBody>
        </p:sp>
        <p:sp>
          <p:nvSpPr>
            <p:cNvPr id="12" name="虚尾箭头 11"/>
            <p:cNvSpPr/>
            <p:nvPr/>
          </p:nvSpPr>
          <p:spPr>
            <a:xfrm>
              <a:off x="5496443" y="3670570"/>
              <a:ext cx="546101" cy="355600"/>
            </a:xfrm>
            <a:prstGeom prst="stripedRightArrow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 dirty="0" smtClean="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3" name="椭圆 12"/>
            <p:cNvSpPr/>
            <p:nvPr/>
          </p:nvSpPr>
          <p:spPr>
            <a:xfrm>
              <a:off x="6163909" y="2988535"/>
              <a:ext cx="1719669" cy="1719669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3000" b="1" dirty="0">
                  <a:latin typeface="微软雅黑" pitchFamily="34" charset="-122"/>
                  <a:ea typeface="微软雅黑" pitchFamily="34" charset="-122"/>
                </a:rPr>
                <a:t>分析</a:t>
              </a:r>
            </a:p>
          </p:txBody>
        </p:sp>
        <p:sp>
          <p:nvSpPr>
            <p:cNvPr id="14" name="椭圆 13"/>
            <p:cNvSpPr/>
            <p:nvPr/>
          </p:nvSpPr>
          <p:spPr>
            <a:xfrm>
              <a:off x="8619402" y="3378470"/>
              <a:ext cx="939800" cy="93980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dirty="0" smtClean="0">
                  <a:latin typeface="微软雅黑" pitchFamily="34" charset="-122"/>
                  <a:ea typeface="微软雅黑" pitchFamily="34" charset="-122"/>
                </a:rPr>
                <a:t>结论</a:t>
              </a:r>
              <a:endParaRPr lang="zh-CN" altLang="en-US" dirty="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5" name="虚尾箭头 14"/>
            <p:cNvSpPr/>
            <p:nvPr/>
          </p:nvSpPr>
          <p:spPr>
            <a:xfrm>
              <a:off x="7983741" y="3670570"/>
              <a:ext cx="546100" cy="355600"/>
            </a:xfrm>
            <a:prstGeom prst="stripedRightArrow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 dirty="0" smtClean="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6" name="虚尾箭头 15"/>
            <p:cNvSpPr/>
            <p:nvPr/>
          </p:nvSpPr>
          <p:spPr>
            <a:xfrm>
              <a:off x="9659366" y="3670570"/>
              <a:ext cx="546100" cy="355600"/>
            </a:xfrm>
            <a:prstGeom prst="stripedRightArrow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 dirty="0" smtClean="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7" name="椭圆 16"/>
            <p:cNvSpPr/>
            <p:nvPr/>
          </p:nvSpPr>
          <p:spPr>
            <a:xfrm>
              <a:off x="10316234" y="3306462"/>
              <a:ext cx="1083817" cy="1083816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1500" b="1" dirty="0">
                  <a:latin typeface="微软雅黑" pitchFamily="34" charset="-122"/>
                  <a:ea typeface="微软雅黑" pitchFamily="34" charset="-122"/>
                </a:rPr>
                <a:t>建议</a:t>
              </a:r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890835" y="1081984"/>
            <a:ext cx="2011159" cy="1389290"/>
            <a:chOff x="895845" y="1030514"/>
            <a:chExt cx="2681545" cy="1852386"/>
          </a:xfrm>
        </p:grpSpPr>
        <p:sp>
          <p:nvSpPr>
            <p:cNvPr id="31" name="椭圆 30"/>
            <p:cNvSpPr/>
            <p:nvPr/>
          </p:nvSpPr>
          <p:spPr>
            <a:xfrm>
              <a:off x="895845" y="2755900"/>
              <a:ext cx="127000" cy="127000"/>
            </a:xfrm>
            <a:prstGeom prst="ellipse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cxnSp>
          <p:nvCxnSpPr>
            <p:cNvPr id="32" name="直接连接符 31"/>
            <p:cNvCxnSpPr>
              <a:stCxn id="31" idx="0"/>
            </p:cNvCxnSpPr>
            <p:nvPr/>
          </p:nvCxnSpPr>
          <p:spPr>
            <a:xfrm flipV="1">
              <a:off x="959345" y="1030514"/>
              <a:ext cx="0" cy="1725386"/>
            </a:xfrm>
            <a:prstGeom prst="line">
              <a:avLst/>
            </a:prstGeom>
            <a:ln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3" name="文本框 3"/>
            <p:cNvSpPr txBox="1"/>
            <p:nvPr/>
          </p:nvSpPr>
          <p:spPr>
            <a:xfrm>
              <a:off x="1022845" y="1054578"/>
              <a:ext cx="2554545" cy="166199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5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数据来源</a:t>
              </a:r>
              <a:endParaRPr lang="en-US" altLang="zh-CN" sz="15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r>
                <a:rPr lang="zh-CN" altLang="en-US" sz="15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上海</a:t>
              </a:r>
              <a:endParaRPr lang="en-US" altLang="zh-CN" sz="15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r>
                <a:rPr lang="zh-CN" altLang="en-US" sz="15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杭州</a:t>
              </a:r>
              <a:endParaRPr lang="en-US" altLang="zh-CN" sz="15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r>
                <a:rPr lang="zh-CN" altLang="en-US" sz="15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宁波等地</a:t>
              </a:r>
              <a:endParaRPr lang="en-US" altLang="zh-CN" sz="15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r>
                <a:rPr lang="zh-CN" altLang="en-US" sz="15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山核桃产业相关机构</a:t>
              </a:r>
              <a:endParaRPr lang="en-US" altLang="zh-CN" sz="15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9" name="组合 18"/>
          <p:cNvGrpSpPr/>
          <p:nvPr/>
        </p:nvGrpSpPr>
        <p:grpSpPr>
          <a:xfrm>
            <a:off x="633234" y="3361277"/>
            <a:ext cx="1777555" cy="1182740"/>
            <a:chOff x="2283386" y="4214343"/>
            <a:chExt cx="2370073" cy="1576986"/>
          </a:xfrm>
        </p:grpSpPr>
        <p:sp>
          <p:nvSpPr>
            <p:cNvPr id="28" name="椭圆 27"/>
            <p:cNvSpPr/>
            <p:nvPr/>
          </p:nvSpPr>
          <p:spPr>
            <a:xfrm>
              <a:off x="4526459" y="4214343"/>
              <a:ext cx="127000" cy="127000"/>
            </a:xfrm>
            <a:prstGeom prst="ellipse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cxnSp>
          <p:nvCxnSpPr>
            <p:cNvPr id="29" name="直接连接符 28"/>
            <p:cNvCxnSpPr/>
            <p:nvPr/>
          </p:nvCxnSpPr>
          <p:spPr>
            <a:xfrm>
              <a:off x="4586152" y="4338634"/>
              <a:ext cx="0" cy="1322614"/>
            </a:xfrm>
            <a:prstGeom prst="line">
              <a:avLst/>
            </a:prstGeom>
            <a:ln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0" name="文本框 3"/>
            <p:cNvSpPr txBox="1"/>
            <p:nvPr/>
          </p:nvSpPr>
          <p:spPr>
            <a:xfrm>
              <a:off x="2283386" y="4437112"/>
              <a:ext cx="2298065" cy="135421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/>
              <a:r>
                <a:rPr lang="zh-CN" altLang="en-US" sz="15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理论基础</a:t>
              </a:r>
              <a:endParaRPr lang="en-US" altLang="zh-CN" sz="15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algn="r"/>
              <a:r>
                <a:rPr lang="zh-CN" altLang="en-US" sz="15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贝尔模型</a:t>
              </a:r>
              <a:endParaRPr lang="en-US" altLang="zh-CN" sz="15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algn="r"/>
              <a:r>
                <a:rPr lang="zh-CN" altLang="en-US" sz="15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集群品牌形象特点</a:t>
              </a:r>
              <a:endParaRPr lang="en-US" altLang="zh-CN" sz="15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algn="r"/>
              <a:r>
                <a:rPr lang="zh-CN" altLang="en-US" sz="15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相关文献资料</a:t>
              </a:r>
            </a:p>
          </p:txBody>
        </p:sp>
      </p:grpSp>
      <p:grpSp>
        <p:nvGrpSpPr>
          <p:cNvPr id="20" name="组合 19"/>
          <p:cNvGrpSpPr/>
          <p:nvPr/>
        </p:nvGrpSpPr>
        <p:grpSpPr>
          <a:xfrm>
            <a:off x="6742206" y="1110737"/>
            <a:ext cx="1053643" cy="1371242"/>
            <a:chOff x="4831624" y="1054578"/>
            <a:chExt cx="1404858" cy="1828322"/>
          </a:xfrm>
        </p:grpSpPr>
        <p:sp>
          <p:nvSpPr>
            <p:cNvPr id="25" name="椭圆 24"/>
            <p:cNvSpPr/>
            <p:nvPr/>
          </p:nvSpPr>
          <p:spPr>
            <a:xfrm>
              <a:off x="4831624" y="2755900"/>
              <a:ext cx="127000" cy="127000"/>
            </a:xfrm>
            <a:prstGeom prst="ellipse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cxnSp>
          <p:nvCxnSpPr>
            <p:cNvPr id="26" name="直接连接符 25"/>
            <p:cNvCxnSpPr/>
            <p:nvPr/>
          </p:nvCxnSpPr>
          <p:spPr>
            <a:xfrm flipV="1">
              <a:off x="4885010" y="1054578"/>
              <a:ext cx="0" cy="1701322"/>
            </a:xfrm>
            <a:prstGeom prst="line">
              <a:avLst/>
            </a:prstGeom>
            <a:ln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7" name="文本框 3"/>
            <p:cNvSpPr txBox="1"/>
            <p:nvPr/>
          </p:nvSpPr>
          <p:spPr>
            <a:xfrm>
              <a:off x="4964339" y="1054578"/>
              <a:ext cx="1272143" cy="166199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5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四项维度</a:t>
              </a:r>
              <a:endParaRPr lang="en-US" altLang="zh-CN" sz="15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r>
                <a:rPr lang="zh-CN" altLang="en-US" sz="15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产品形象</a:t>
              </a:r>
              <a:endParaRPr lang="en-US" altLang="zh-CN" sz="15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r>
                <a:rPr lang="zh-CN" altLang="en-US" sz="15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文化传承</a:t>
              </a:r>
              <a:endParaRPr lang="en-US" altLang="zh-CN" sz="15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r>
                <a:rPr lang="zh-CN" altLang="en-US" sz="15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区位环境</a:t>
              </a:r>
              <a:endParaRPr lang="en-US" altLang="zh-CN" sz="15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r>
                <a:rPr lang="zh-CN" altLang="en-US" sz="15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产业形象</a:t>
              </a:r>
            </a:p>
          </p:txBody>
        </p:sp>
      </p:grpSp>
      <p:grpSp>
        <p:nvGrpSpPr>
          <p:cNvPr id="34" name="组合 33"/>
          <p:cNvGrpSpPr/>
          <p:nvPr/>
        </p:nvGrpSpPr>
        <p:grpSpPr>
          <a:xfrm>
            <a:off x="3616708" y="1081984"/>
            <a:ext cx="2011159" cy="1389290"/>
            <a:chOff x="895845" y="1030514"/>
            <a:chExt cx="2681545" cy="1852386"/>
          </a:xfrm>
        </p:grpSpPr>
        <p:sp>
          <p:nvSpPr>
            <p:cNvPr id="35" name="椭圆 34"/>
            <p:cNvSpPr/>
            <p:nvPr/>
          </p:nvSpPr>
          <p:spPr>
            <a:xfrm>
              <a:off x="895845" y="2755900"/>
              <a:ext cx="127000" cy="127000"/>
            </a:xfrm>
            <a:prstGeom prst="ellipse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cxnSp>
          <p:nvCxnSpPr>
            <p:cNvPr id="36" name="直接连接符 35"/>
            <p:cNvCxnSpPr>
              <a:stCxn id="35" idx="0"/>
            </p:cNvCxnSpPr>
            <p:nvPr/>
          </p:nvCxnSpPr>
          <p:spPr>
            <a:xfrm flipV="1">
              <a:off x="959345" y="1030514"/>
              <a:ext cx="0" cy="1725386"/>
            </a:xfrm>
            <a:prstGeom prst="line">
              <a:avLst/>
            </a:prstGeom>
            <a:ln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7" name="文本框 3"/>
            <p:cNvSpPr txBox="1"/>
            <p:nvPr/>
          </p:nvSpPr>
          <p:spPr>
            <a:xfrm>
              <a:off x="1022845" y="1054578"/>
              <a:ext cx="2554545" cy="166199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5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数据来源</a:t>
              </a:r>
              <a:endParaRPr lang="en-US" altLang="zh-CN" sz="15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r>
                <a:rPr lang="zh-CN" altLang="en-US" sz="15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上海</a:t>
              </a:r>
              <a:endParaRPr lang="en-US" altLang="zh-CN" sz="15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r>
                <a:rPr lang="zh-CN" altLang="en-US" sz="15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杭州</a:t>
              </a:r>
              <a:endParaRPr lang="en-US" altLang="zh-CN" sz="15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r>
                <a:rPr lang="zh-CN" altLang="en-US" sz="15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宁波等地</a:t>
              </a:r>
              <a:endParaRPr lang="en-US" altLang="zh-CN" sz="15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r>
                <a:rPr lang="zh-CN" altLang="en-US" sz="15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山核桃产业相关机构</a:t>
              </a:r>
              <a:endParaRPr lang="en-US" altLang="zh-CN" sz="15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38" name="组合 37"/>
          <p:cNvGrpSpPr/>
          <p:nvPr/>
        </p:nvGrpSpPr>
        <p:grpSpPr>
          <a:xfrm>
            <a:off x="6434087" y="3361277"/>
            <a:ext cx="1777555" cy="1182740"/>
            <a:chOff x="2283386" y="4214343"/>
            <a:chExt cx="2370073" cy="1576986"/>
          </a:xfrm>
        </p:grpSpPr>
        <p:sp>
          <p:nvSpPr>
            <p:cNvPr id="39" name="椭圆 38"/>
            <p:cNvSpPr/>
            <p:nvPr/>
          </p:nvSpPr>
          <p:spPr>
            <a:xfrm>
              <a:off x="4526459" y="4214343"/>
              <a:ext cx="127000" cy="127000"/>
            </a:xfrm>
            <a:prstGeom prst="ellipse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cxnSp>
          <p:nvCxnSpPr>
            <p:cNvPr id="40" name="直接连接符 39"/>
            <p:cNvCxnSpPr/>
            <p:nvPr/>
          </p:nvCxnSpPr>
          <p:spPr>
            <a:xfrm>
              <a:off x="4586152" y="4338634"/>
              <a:ext cx="0" cy="1322614"/>
            </a:xfrm>
            <a:prstGeom prst="line">
              <a:avLst/>
            </a:prstGeom>
            <a:ln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1" name="文本框 3"/>
            <p:cNvSpPr txBox="1"/>
            <p:nvPr/>
          </p:nvSpPr>
          <p:spPr>
            <a:xfrm>
              <a:off x="2283386" y="4437112"/>
              <a:ext cx="2298065" cy="135421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/>
              <a:r>
                <a:rPr lang="zh-CN" altLang="en-US" sz="15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理论基础</a:t>
              </a:r>
              <a:endParaRPr lang="en-US" altLang="zh-CN" sz="15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algn="r"/>
              <a:r>
                <a:rPr lang="zh-CN" altLang="en-US" sz="15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贝尔模型</a:t>
              </a:r>
              <a:endParaRPr lang="en-US" altLang="zh-CN" sz="15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algn="r"/>
              <a:r>
                <a:rPr lang="zh-CN" altLang="en-US" sz="15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集群品牌形象特点</a:t>
              </a:r>
              <a:endParaRPr lang="en-US" altLang="zh-CN" sz="15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algn="r"/>
              <a:r>
                <a:rPr lang="zh-CN" altLang="en-US" sz="15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相关文献资料</a:t>
              </a:r>
            </a:p>
          </p:txBody>
        </p:sp>
      </p:grpSp>
      <p:grpSp>
        <p:nvGrpSpPr>
          <p:cNvPr id="42" name="组合 41"/>
          <p:cNvGrpSpPr/>
          <p:nvPr/>
        </p:nvGrpSpPr>
        <p:grpSpPr>
          <a:xfrm>
            <a:off x="3571806" y="3642654"/>
            <a:ext cx="1777555" cy="1182740"/>
            <a:chOff x="2283386" y="4214343"/>
            <a:chExt cx="2370073" cy="1576986"/>
          </a:xfrm>
        </p:grpSpPr>
        <p:sp>
          <p:nvSpPr>
            <p:cNvPr id="43" name="椭圆 42"/>
            <p:cNvSpPr/>
            <p:nvPr/>
          </p:nvSpPr>
          <p:spPr>
            <a:xfrm>
              <a:off x="4526459" y="4214343"/>
              <a:ext cx="127000" cy="127000"/>
            </a:xfrm>
            <a:prstGeom prst="ellipse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cxnSp>
          <p:nvCxnSpPr>
            <p:cNvPr id="44" name="直接连接符 43"/>
            <p:cNvCxnSpPr/>
            <p:nvPr/>
          </p:nvCxnSpPr>
          <p:spPr>
            <a:xfrm>
              <a:off x="4586152" y="4338634"/>
              <a:ext cx="0" cy="1322614"/>
            </a:xfrm>
            <a:prstGeom prst="line">
              <a:avLst/>
            </a:prstGeom>
            <a:ln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5" name="文本框 3"/>
            <p:cNvSpPr txBox="1"/>
            <p:nvPr/>
          </p:nvSpPr>
          <p:spPr>
            <a:xfrm>
              <a:off x="2283386" y="4437112"/>
              <a:ext cx="2298065" cy="135421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/>
              <a:r>
                <a:rPr lang="zh-CN" altLang="en-US" sz="15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理论基础</a:t>
              </a:r>
              <a:endParaRPr lang="en-US" altLang="zh-CN" sz="15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algn="r"/>
              <a:r>
                <a:rPr lang="zh-CN" altLang="en-US" sz="15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贝尔模型</a:t>
              </a:r>
              <a:endParaRPr lang="en-US" altLang="zh-CN" sz="15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algn="r"/>
              <a:r>
                <a:rPr lang="zh-CN" altLang="en-US" sz="15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集群品牌形象特点</a:t>
              </a:r>
              <a:endParaRPr lang="en-US" altLang="zh-CN" sz="15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algn="r"/>
              <a:r>
                <a:rPr lang="zh-CN" altLang="en-US" sz="15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相关文献资料</a:t>
              </a:r>
            </a:p>
          </p:txBody>
        </p:sp>
      </p:grpSp>
      <p:sp>
        <p:nvSpPr>
          <p:cNvPr id="46" name="矩形 46"/>
          <p:cNvSpPr>
            <a:spLocks noChangeArrowheads="1"/>
          </p:cNvSpPr>
          <p:nvPr/>
        </p:nvSpPr>
        <p:spPr bwMode="auto">
          <a:xfrm>
            <a:off x="476188" y="177842"/>
            <a:ext cx="1415768" cy="461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8" tIns="45719" rIns="91438" bIns="45719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buNone/>
            </a:pPr>
            <a:r>
              <a:rPr lang="zh-CN" altLang="en-US" sz="2400" b="1" dirty="0" smtClean="0">
                <a:solidFill>
                  <a:schemeClr val="accent1"/>
                </a:solidFill>
                <a:latin typeface="Arial" panose="020B0604020202020204" pitchFamily="34" charset="0"/>
              </a:rPr>
              <a:t>研究思路</a:t>
            </a:r>
            <a:endParaRPr lang="zh-CN" altLang="en-US" sz="2400" b="1" dirty="0">
              <a:solidFill>
                <a:schemeClr val="accent1"/>
              </a:solidFill>
              <a:latin typeface="Arial" panose="020B0604020202020204" pitchFamily="34" charset="0"/>
            </a:endParaRPr>
          </a:p>
        </p:txBody>
      </p:sp>
      <p:sp>
        <p:nvSpPr>
          <p:cNvPr id="47" name="等腰三角形 47"/>
          <p:cNvSpPr>
            <a:spLocks noChangeArrowheads="1"/>
          </p:cNvSpPr>
          <p:nvPr/>
        </p:nvSpPr>
        <p:spPr bwMode="auto">
          <a:xfrm rot="5400000">
            <a:off x="-39787" y="157290"/>
            <a:ext cx="581159" cy="501585"/>
          </a:xfrm>
          <a:prstGeom prst="triangle">
            <a:avLst>
              <a:gd name="adj" fmla="val 50000"/>
            </a:avLst>
          </a:prstGeom>
          <a:solidFill>
            <a:schemeClr val="accent1"/>
          </a:solidFill>
          <a:ln>
            <a:noFill/>
          </a:ln>
        </p:spPr>
        <p:txBody>
          <a:bodyPr lIns="91438" tIns="45719" rIns="91438" bIns="45719" anchor="ctr"/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charset="0"/>
              <a:buNone/>
            </a:pPr>
            <a:endParaRPr lang="zh-CN" altLang="zh-CN" sz="1800">
              <a:solidFill>
                <a:srgbClr val="FFFFFF"/>
              </a:solidFill>
              <a:sym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549966219"/>
      </p:ext>
    </p:extLst>
  </p:cSld>
  <p:clrMapOvr>
    <a:masterClrMapping/>
  </p:clrMapOvr>
  <p:transition spd="slow" advClick="0" advTm="1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500"/>
                            </p:stCondLst>
                            <p:childTnLst>
                              <p:par>
                                <p:cTn id="18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4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900"/>
                            </p:stCondLst>
                            <p:childTnLst>
                              <p:par>
                                <p:cTn id="22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4" dur="4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300"/>
                            </p:stCondLst>
                            <p:childTnLst>
                              <p:par>
                                <p:cTn id="26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4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700"/>
                            </p:stCondLst>
                            <p:childTnLst>
                              <p:par>
                                <p:cTn id="30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4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4100"/>
                            </p:stCondLst>
                            <p:childTnLst>
                              <p:par>
                                <p:cTn id="3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4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4500"/>
                            </p:stCondLst>
                            <p:childTnLst>
                              <p:par>
                                <p:cTn id="38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0" dur="4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" grpId="0"/>
      <p:bldP spid="47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6" name="组合 65"/>
          <p:cNvGrpSpPr/>
          <p:nvPr/>
        </p:nvGrpSpPr>
        <p:grpSpPr>
          <a:xfrm>
            <a:off x="3343026" y="1289910"/>
            <a:ext cx="2460709" cy="2655688"/>
            <a:chOff x="3761090" y="2476501"/>
            <a:chExt cx="1787040" cy="1928640"/>
          </a:xfrm>
        </p:grpSpPr>
        <p:cxnSp>
          <p:nvCxnSpPr>
            <p:cNvPr id="67" name="直接连接符 66"/>
            <p:cNvCxnSpPr/>
            <p:nvPr/>
          </p:nvCxnSpPr>
          <p:spPr>
            <a:xfrm flipH="1">
              <a:off x="3905250" y="2633101"/>
              <a:ext cx="745807" cy="249240"/>
            </a:xfrm>
            <a:prstGeom prst="line">
              <a:avLst/>
            </a:prstGeom>
            <a:ln w="63500"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" name="直接连接符 67"/>
            <p:cNvCxnSpPr/>
            <p:nvPr/>
          </p:nvCxnSpPr>
          <p:spPr>
            <a:xfrm flipH="1">
              <a:off x="4712971" y="3886200"/>
              <a:ext cx="598169" cy="283921"/>
            </a:xfrm>
            <a:prstGeom prst="line">
              <a:avLst/>
            </a:prstGeom>
            <a:ln w="63500"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9" name="直接连接符 68"/>
            <p:cNvCxnSpPr/>
            <p:nvPr/>
          </p:nvCxnSpPr>
          <p:spPr>
            <a:xfrm flipH="1">
              <a:off x="3985260" y="3596640"/>
              <a:ext cx="670560" cy="236220"/>
            </a:xfrm>
            <a:prstGeom prst="line">
              <a:avLst/>
            </a:prstGeom>
            <a:ln w="63500"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0" name="直接连接符 69"/>
            <p:cNvCxnSpPr/>
            <p:nvPr/>
          </p:nvCxnSpPr>
          <p:spPr>
            <a:xfrm flipH="1">
              <a:off x="4652011" y="2918460"/>
              <a:ext cx="666749" cy="291541"/>
            </a:xfrm>
            <a:prstGeom prst="line">
              <a:avLst/>
            </a:prstGeom>
            <a:ln w="63500"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1" name="直接连接符 70"/>
            <p:cNvCxnSpPr/>
            <p:nvPr/>
          </p:nvCxnSpPr>
          <p:spPr>
            <a:xfrm flipH="1" flipV="1">
              <a:off x="4015740" y="3893820"/>
              <a:ext cx="579120" cy="259080"/>
            </a:xfrm>
            <a:prstGeom prst="line">
              <a:avLst/>
            </a:prstGeom>
            <a:ln w="63500"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2" name="直接连接符 71"/>
            <p:cNvCxnSpPr/>
            <p:nvPr/>
          </p:nvCxnSpPr>
          <p:spPr>
            <a:xfrm flipH="1" flipV="1">
              <a:off x="4641585" y="3589802"/>
              <a:ext cx="707655" cy="250678"/>
            </a:xfrm>
            <a:prstGeom prst="line">
              <a:avLst/>
            </a:prstGeom>
            <a:ln w="63500"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3" name="直接连接符 72"/>
            <p:cNvCxnSpPr/>
            <p:nvPr/>
          </p:nvCxnSpPr>
          <p:spPr>
            <a:xfrm flipH="1" flipV="1">
              <a:off x="4672065" y="2637302"/>
              <a:ext cx="707655" cy="250678"/>
            </a:xfrm>
            <a:prstGeom prst="line">
              <a:avLst/>
            </a:prstGeom>
            <a:ln w="63500"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4" name="直接连接符 73"/>
            <p:cNvCxnSpPr/>
            <p:nvPr/>
          </p:nvCxnSpPr>
          <p:spPr>
            <a:xfrm flipH="1" flipV="1">
              <a:off x="3970020" y="2903220"/>
              <a:ext cx="640080" cy="289560"/>
            </a:xfrm>
            <a:prstGeom prst="line">
              <a:avLst/>
            </a:prstGeom>
            <a:ln w="63500"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5" name="直接连接符 74"/>
            <p:cNvCxnSpPr/>
            <p:nvPr/>
          </p:nvCxnSpPr>
          <p:spPr>
            <a:xfrm>
              <a:off x="3927476" y="2917825"/>
              <a:ext cx="3174" cy="955675"/>
            </a:xfrm>
            <a:prstGeom prst="line">
              <a:avLst/>
            </a:prstGeom>
            <a:ln w="63500"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6" name="直接连接符 75"/>
            <p:cNvCxnSpPr/>
            <p:nvPr/>
          </p:nvCxnSpPr>
          <p:spPr>
            <a:xfrm>
              <a:off x="5400676" y="2917825"/>
              <a:ext cx="3174" cy="955675"/>
            </a:xfrm>
            <a:prstGeom prst="line">
              <a:avLst/>
            </a:prstGeom>
            <a:ln w="63500"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7" name="直接连接符 76"/>
            <p:cNvCxnSpPr/>
            <p:nvPr/>
          </p:nvCxnSpPr>
          <p:spPr>
            <a:xfrm>
              <a:off x="4660901" y="2705100"/>
              <a:ext cx="0" cy="1473200"/>
            </a:xfrm>
            <a:prstGeom prst="line">
              <a:avLst/>
            </a:prstGeom>
            <a:ln w="63500"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8" name="椭圆 77"/>
            <p:cNvSpPr>
              <a:spLocks noChangeAspect="1"/>
            </p:cNvSpPr>
            <p:nvPr/>
          </p:nvSpPr>
          <p:spPr>
            <a:xfrm>
              <a:off x="5224130" y="3749041"/>
              <a:ext cx="324000" cy="32400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18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4</a:t>
              </a:r>
              <a:endParaRPr lang="zh-CN" altLang="en-US" sz="18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79" name="椭圆 78"/>
            <p:cNvSpPr>
              <a:spLocks noChangeAspect="1"/>
            </p:cNvSpPr>
            <p:nvPr/>
          </p:nvSpPr>
          <p:spPr>
            <a:xfrm>
              <a:off x="5224130" y="2720341"/>
              <a:ext cx="324000" cy="32400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18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2</a:t>
              </a:r>
              <a:endParaRPr lang="zh-CN" altLang="en-US" sz="18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80" name="椭圆 79"/>
            <p:cNvSpPr>
              <a:spLocks noChangeAspect="1"/>
            </p:cNvSpPr>
            <p:nvPr/>
          </p:nvSpPr>
          <p:spPr>
            <a:xfrm>
              <a:off x="3761090" y="3749041"/>
              <a:ext cx="324000" cy="32400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18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3</a:t>
              </a:r>
              <a:endParaRPr lang="zh-CN" altLang="en-US" sz="18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81" name="椭圆 80"/>
            <p:cNvSpPr>
              <a:spLocks noChangeAspect="1"/>
            </p:cNvSpPr>
            <p:nvPr/>
          </p:nvSpPr>
          <p:spPr>
            <a:xfrm>
              <a:off x="3761090" y="2720341"/>
              <a:ext cx="324000" cy="32400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18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1</a:t>
              </a:r>
              <a:endParaRPr lang="zh-CN" altLang="en-US" sz="18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82" name="椭圆 81"/>
            <p:cNvSpPr>
              <a:spLocks noChangeAspect="1"/>
            </p:cNvSpPr>
            <p:nvPr/>
          </p:nvSpPr>
          <p:spPr>
            <a:xfrm>
              <a:off x="4494456" y="2476501"/>
              <a:ext cx="313200" cy="313200"/>
            </a:xfrm>
            <a:prstGeom prst="ellipse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3" name="椭圆 82"/>
            <p:cNvSpPr>
              <a:spLocks noChangeAspect="1"/>
            </p:cNvSpPr>
            <p:nvPr/>
          </p:nvSpPr>
          <p:spPr>
            <a:xfrm>
              <a:off x="4494456" y="3070861"/>
              <a:ext cx="313200" cy="313200"/>
            </a:xfrm>
            <a:prstGeom prst="ellipse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4" name="椭圆 83"/>
            <p:cNvSpPr>
              <a:spLocks noChangeAspect="1"/>
            </p:cNvSpPr>
            <p:nvPr/>
          </p:nvSpPr>
          <p:spPr>
            <a:xfrm>
              <a:off x="4494456" y="4091941"/>
              <a:ext cx="313200" cy="313200"/>
            </a:xfrm>
            <a:prstGeom prst="ellipse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85" name="组合 84"/>
          <p:cNvGrpSpPr/>
          <p:nvPr/>
        </p:nvGrpSpPr>
        <p:grpSpPr>
          <a:xfrm>
            <a:off x="1083716" y="1217020"/>
            <a:ext cx="2010317" cy="1322153"/>
            <a:chOff x="390154" y="1526097"/>
            <a:chExt cx="2680423" cy="1762870"/>
          </a:xfrm>
        </p:grpSpPr>
        <p:sp>
          <p:nvSpPr>
            <p:cNvPr id="86" name="文本框 105"/>
            <p:cNvSpPr txBox="1"/>
            <p:nvPr/>
          </p:nvSpPr>
          <p:spPr>
            <a:xfrm>
              <a:off x="390155" y="1526097"/>
              <a:ext cx="2680422" cy="41036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b="1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01 </a:t>
              </a:r>
              <a:r>
                <a:rPr lang="zh-CN" altLang="en-US" b="1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添加</a:t>
              </a:r>
              <a:r>
                <a:rPr lang="zh-CN" altLang="en-US"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标题内容</a:t>
              </a:r>
            </a:p>
          </p:txBody>
        </p:sp>
        <p:sp>
          <p:nvSpPr>
            <p:cNvPr id="87" name="文本框 106"/>
            <p:cNvSpPr txBox="1"/>
            <p:nvPr/>
          </p:nvSpPr>
          <p:spPr>
            <a:xfrm>
              <a:off x="390154" y="1885506"/>
              <a:ext cx="2680423" cy="140346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12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您的内容打在这里，或者通过复制您的文本后，在此框中选择粘贴，并选择只保留文字。</a:t>
              </a:r>
              <a:endParaRPr lang="en-US" altLang="zh-CN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88" name="组合 87"/>
          <p:cNvGrpSpPr/>
          <p:nvPr/>
        </p:nvGrpSpPr>
        <p:grpSpPr>
          <a:xfrm>
            <a:off x="6099717" y="1201948"/>
            <a:ext cx="2010317" cy="1337225"/>
            <a:chOff x="6093451" y="1506001"/>
            <a:chExt cx="2680423" cy="1782966"/>
          </a:xfrm>
        </p:grpSpPr>
        <p:sp>
          <p:nvSpPr>
            <p:cNvPr id="89" name="文本框 107"/>
            <p:cNvSpPr txBox="1"/>
            <p:nvPr/>
          </p:nvSpPr>
          <p:spPr>
            <a:xfrm>
              <a:off x="6093452" y="1506001"/>
              <a:ext cx="2680422" cy="41036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b="1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02 </a:t>
              </a:r>
              <a:r>
                <a:rPr lang="zh-CN" altLang="en-US"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添加标题内容</a:t>
              </a:r>
            </a:p>
          </p:txBody>
        </p:sp>
        <p:sp>
          <p:nvSpPr>
            <p:cNvPr id="90" name="文本框 108"/>
            <p:cNvSpPr txBox="1"/>
            <p:nvPr/>
          </p:nvSpPr>
          <p:spPr>
            <a:xfrm>
              <a:off x="6093451" y="1885506"/>
              <a:ext cx="2680423" cy="140346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12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您的内容打在这里，或者通过复制您的文本后，在此框中选择粘贴，并选择只保留文字。</a:t>
              </a:r>
              <a:endParaRPr lang="en-US" altLang="zh-CN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91" name="组合 90"/>
          <p:cNvGrpSpPr/>
          <p:nvPr/>
        </p:nvGrpSpPr>
        <p:grpSpPr>
          <a:xfrm>
            <a:off x="1083716" y="3027237"/>
            <a:ext cx="2109769" cy="1307081"/>
            <a:chOff x="390154" y="1556241"/>
            <a:chExt cx="2813025" cy="1742774"/>
          </a:xfrm>
        </p:grpSpPr>
        <p:sp>
          <p:nvSpPr>
            <p:cNvPr id="92" name="文本框 112"/>
            <p:cNvSpPr txBox="1"/>
            <p:nvPr/>
          </p:nvSpPr>
          <p:spPr>
            <a:xfrm>
              <a:off x="390154" y="1556241"/>
              <a:ext cx="2813025" cy="41036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b="1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03 </a:t>
              </a:r>
              <a:r>
                <a:rPr lang="zh-CN" altLang="en-US"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添加标题内容</a:t>
              </a:r>
            </a:p>
          </p:txBody>
        </p:sp>
        <p:sp>
          <p:nvSpPr>
            <p:cNvPr id="93" name="文本框 113"/>
            <p:cNvSpPr txBox="1"/>
            <p:nvPr/>
          </p:nvSpPr>
          <p:spPr>
            <a:xfrm>
              <a:off x="390154" y="1895554"/>
              <a:ext cx="2680422" cy="140346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12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您的内容打在这里，或者通过复制您的文本后，在此框中选择粘贴，并选择只保留文字。</a:t>
              </a:r>
              <a:endParaRPr lang="en-US" altLang="zh-CN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94" name="组合 93"/>
          <p:cNvGrpSpPr/>
          <p:nvPr/>
        </p:nvGrpSpPr>
        <p:grpSpPr>
          <a:xfrm>
            <a:off x="6099717" y="3019701"/>
            <a:ext cx="2124791" cy="1314617"/>
            <a:chOff x="6093451" y="1546193"/>
            <a:chExt cx="2833055" cy="1752822"/>
          </a:xfrm>
        </p:grpSpPr>
        <p:sp>
          <p:nvSpPr>
            <p:cNvPr id="95" name="文本框 115"/>
            <p:cNvSpPr txBox="1"/>
            <p:nvPr/>
          </p:nvSpPr>
          <p:spPr>
            <a:xfrm>
              <a:off x="6093452" y="1546193"/>
              <a:ext cx="2833054" cy="41036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b="1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04 </a:t>
              </a:r>
              <a:r>
                <a:rPr lang="zh-CN" altLang="en-US"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添加标题内容</a:t>
              </a:r>
            </a:p>
          </p:txBody>
        </p:sp>
        <p:sp>
          <p:nvSpPr>
            <p:cNvPr id="96" name="文本框 116"/>
            <p:cNvSpPr txBox="1"/>
            <p:nvPr/>
          </p:nvSpPr>
          <p:spPr>
            <a:xfrm>
              <a:off x="6093451" y="1895554"/>
              <a:ext cx="2680423" cy="140346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12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您的内容打在这里，或者通过复制您的文本后，在此框中选择粘贴，并选择只保留文字。</a:t>
              </a:r>
              <a:endParaRPr lang="en-US" altLang="zh-CN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37" name="矩形 46"/>
          <p:cNvSpPr>
            <a:spLocks noChangeArrowheads="1"/>
          </p:cNvSpPr>
          <p:nvPr/>
        </p:nvSpPr>
        <p:spPr bwMode="auto">
          <a:xfrm>
            <a:off x="476188" y="177842"/>
            <a:ext cx="1415768" cy="461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8" tIns="45719" rIns="91438" bIns="45719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buNone/>
            </a:pPr>
            <a:r>
              <a:rPr lang="zh-CN" altLang="en-US" sz="2400" b="1" dirty="0" smtClean="0">
                <a:solidFill>
                  <a:schemeClr val="accent1"/>
                </a:solidFill>
                <a:latin typeface="Arial" panose="020B0604020202020204" pitchFamily="34" charset="0"/>
              </a:rPr>
              <a:t>研究思路</a:t>
            </a:r>
            <a:endParaRPr lang="zh-CN" altLang="en-US" sz="2400" b="1" dirty="0">
              <a:solidFill>
                <a:schemeClr val="accent1"/>
              </a:solidFill>
              <a:latin typeface="Arial" panose="020B0604020202020204" pitchFamily="34" charset="0"/>
            </a:endParaRPr>
          </a:p>
        </p:txBody>
      </p:sp>
      <p:sp>
        <p:nvSpPr>
          <p:cNvPr id="38" name="等腰三角形 47"/>
          <p:cNvSpPr>
            <a:spLocks noChangeArrowheads="1"/>
          </p:cNvSpPr>
          <p:nvPr/>
        </p:nvSpPr>
        <p:spPr bwMode="auto">
          <a:xfrm rot="5400000">
            <a:off x="-39787" y="157290"/>
            <a:ext cx="581159" cy="501585"/>
          </a:xfrm>
          <a:prstGeom prst="triangle">
            <a:avLst>
              <a:gd name="adj" fmla="val 50000"/>
            </a:avLst>
          </a:prstGeom>
          <a:solidFill>
            <a:schemeClr val="accent1"/>
          </a:solidFill>
          <a:ln>
            <a:noFill/>
          </a:ln>
        </p:spPr>
        <p:txBody>
          <a:bodyPr lIns="91438" tIns="45719" rIns="91438" bIns="45719" anchor="ctr"/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charset="0"/>
              <a:buNone/>
            </a:pPr>
            <a:endParaRPr lang="zh-CN" altLang="zh-CN" sz="1800">
              <a:solidFill>
                <a:srgbClr val="FFFFFF"/>
              </a:solidFill>
              <a:sym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976652729"/>
      </p:ext>
    </p:extLst>
  </p:cSld>
  <p:clrMapOvr>
    <a:masterClrMapping/>
  </p:clrMapOvr>
  <p:transition spd="slow" advClick="0" advTm="1000">
    <p:comb/>
  </p:transition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0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2" dur="500"/>
                                            <p:tgtEl>
                                              <p:spTgt spid="3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4" presetID="49" presetClass="entr" presetSubtype="0" decel="10000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6" dur="500" fill="hold"/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7" dur="500" fill="hold"/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8" dur="500" fill="hold"/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36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9" dur="500"/>
                                            <p:tgtEl>
                                              <p:spTgt spid="6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0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1" presetID="2" presetClass="entr" presetSubtype="8" fill="hold" nodeType="afterEffect" p14:presetBounceEnd="3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0000">
                                          <p:cBhvr additive="base">
                                            <p:cTn id="23" dur="500" fill="hold"/>
                                            <p:tgtEl>
                                              <p:spTgt spid="8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0000">
                                          <p:cBhvr additive="base">
                                            <p:cTn id="24" dur="500" fill="hold"/>
                                            <p:tgtEl>
                                              <p:spTgt spid="8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6" presetID="2" presetClass="entr" presetSubtype="2" fill="hold" nodeType="afterEffect" p14:presetBounceEnd="3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0000">
                                          <p:cBhvr additive="base">
                                            <p:cTn id="28" dur="500" fill="hold"/>
                                            <p:tgtEl>
                                              <p:spTgt spid="8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0000">
                                          <p:cBhvr additive="base">
                                            <p:cTn id="29" dur="500" fill="hold"/>
                                            <p:tgtEl>
                                              <p:spTgt spid="8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0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31" presetID="2" presetClass="entr" presetSubtype="8" fill="hold" nodeType="afterEffect" p14:presetBounceEnd="3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0000">
                                          <p:cBhvr additive="base">
                                            <p:cTn id="33" dur="500" fill="hold"/>
                                            <p:tgtEl>
                                              <p:spTgt spid="9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0000">
                                          <p:cBhvr additive="base">
                                            <p:cTn id="34" dur="500" fill="hold"/>
                                            <p:tgtEl>
                                              <p:spTgt spid="9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5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36" presetID="2" presetClass="entr" presetSubtype="2" fill="hold" nodeType="afterEffect" p14:presetBounceEnd="3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0000">
                                          <p:cBhvr additive="base">
                                            <p:cTn id="38" dur="500" fill="hold"/>
                                            <p:tgtEl>
                                              <p:spTgt spid="9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0000">
                                          <p:cBhvr additive="base">
                                            <p:cTn id="39" dur="500" fill="hold"/>
                                            <p:tgtEl>
                                              <p:spTgt spid="9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7" grpId="0"/>
          <p:bldP spid="38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0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2" dur="500"/>
                                            <p:tgtEl>
                                              <p:spTgt spid="3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4" presetID="49" presetClass="entr" presetSubtype="0" decel="10000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6" dur="500" fill="hold"/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7" dur="500" fill="hold"/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8" dur="500" fill="hold"/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36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9" dur="500"/>
                                            <p:tgtEl>
                                              <p:spTgt spid="6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0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1" presetID="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500" fill="hold"/>
                                            <p:tgtEl>
                                              <p:spTgt spid="8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4" dur="500" fill="hold"/>
                                            <p:tgtEl>
                                              <p:spTgt spid="8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6" presetID="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8" dur="500" fill="hold"/>
                                            <p:tgtEl>
                                              <p:spTgt spid="8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9" dur="500" fill="hold"/>
                                            <p:tgtEl>
                                              <p:spTgt spid="8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0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31" presetID="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3" dur="500" fill="hold"/>
                                            <p:tgtEl>
                                              <p:spTgt spid="9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4" dur="500" fill="hold"/>
                                            <p:tgtEl>
                                              <p:spTgt spid="9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5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36" presetID="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8" dur="500" fill="hold"/>
                                            <p:tgtEl>
                                              <p:spTgt spid="9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9" dur="500" fill="hold"/>
                                            <p:tgtEl>
                                              <p:spTgt spid="9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7" grpId="0"/>
          <p:bldP spid="38" grpId="0" animBg="1"/>
        </p:bldLst>
      </p:timing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任意多边形 5"/>
          <p:cNvSpPr/>
          <p:nvPr/>
        </p:nvSpPr>
        <p:spPr>
          <a:xfrm>
            <a:off x="1743075" y="2309686"/>
            <a:ext cx="1159453" cy="1159453"/>
          </a:xfrm>
          <a:custGeom>
            <a:avLst/>
            <a:gdLst>
              <a:gd name="connsiteX0" fmla="*/ 0 w 1439167"/>
              <a:gd name="connsiteY0" fmla="*/ 719584 h 1439167"/>
              <a:gd name="connsiteX1" fmla="*/ 719584 w 1439167"/>
              <a:gd name="connsiteY1" fmla="*/ 0 h 1439167"/>
              <a:gd name="connsiteX2" fmla="*/ 1439168 w 1439167"/>
              <a:gd name="connsiteY2" fmla="*/ 719584 h 1439167"/>
              <a:gd name="connsiteX3" fmla="*/ 719584 w 1439167"/>
              <a:gd name="connsiteY3" fmla="*/ 1439168 h 1439167"/>
              <a:gd name="connsiteX4" fmla="*/ 0 w 1439167"/>
              <a:gd name="connsiteY4" fmla="*/ 719584 h 143916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439167" h="1439167">
                <a:moveTo>
                  <a:pt x="0" y="719584"/>
                </a:moveTo>
                <a:cubicBezTo>
                  <a:pt x="0" y="322169"/>
                  <a:pt x="322169" y="0"/>
                  <a:pt x="719584" y="0"/>
                </a:cubicBezTo>
                <a:cubicBezTo>
                  <a:pt x="1116999" y="0"/>
                  <a:pt x="1439168" y="322169"/>
                  <a:pt x="1439168" y="719584"/>
                </a:cubicBezTo>
                <a:cubicBezTo>
                  <a:pt x="1439168" y="1116999"/>
                  <a:pt x="1116999" y="1439168"/>
                  <a:pt x="719584" y="1439168"/>
                </a:cubicBezTo>
                <a:cubicBezTo>
                  <a:pt x="322169" y="1439168"/>
                  <a:pt x="0" y="1116999"/>
                  <a:pt x="0" y="71958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r>
              <a:rPr lang="zh-CN" altLang="en-US" sz="1800" b="1" dirty="0">
                <a:latin typeface="Arial" panose="020B0604020202020204" pitchFamily="34" charset="0"/>
                <a:ea typeface="微软雅黑" panose="020B0503020204020204" pitchFamily="34" charset="-122"/>
              </a:rPr>
              <a:t>添加</a:t>
            </a:r>
            <a:endParaRPr lang="en-US" altLang="zh-CN" sz="1800" b="1" dirty="0">
              <a:latin typeface="Arial" panose="020B0604020202020204" pitchFamily="34" charset="0"/>
              <a:ea typeface="微软雅黑" panose="020B0503020204020204" pitchFamily="34" charset="-122"/>
            </a:endParaRPr>
          </a:p>
          <a:p>
            <a:pPr algn="ctr"/>
            <a:r>
              <a:rPr lang="zh-CN" altLang="en-US" sz="1800" b="1" dirty="0">
                <a:latin typeface="Arial" panose="020B0604020202020204" pitchFamily="34" charset="0"/>
                <a:ea typeface="微软雅黑" panose="020B0503020204020204" pitchFamily="34" charset="-122"/>
              </a:rPr>
              <a:t>标题</a:t>
            </a:r>
          </a:p>
        </p:txBody>
      </p:sp>
      <p:grpSp>
        <p:nvGrpSpPr>
          <p:cNvPr id="7" name="组合 6"/>
          <p:cNvGrpSpPr/>
          <p:nvPr/>
        </p:nvGrpSpPr>
        <p:grpSpPr>
          <a:xfrm>
            <a:off x="687222" y="1253833"/>
            <a:ext cx="3271157" cy="3271157"/>
            <a:chOff x="3526104" y="876860"/>
            <a:chExt cx="5124410" cy="5124410"/>
          </a:xfrm>
        </p:grpSpPr>
        <p:sp>
          <p:nvSpPr>
            <p:cNvPr id="8" name="空心弧 7"/>
            <p:cNvSpPr/>
            <p:nvPr/>
          </p:nvSpPr>
          <p:spPr>
            <a:xfrm>
              <a:off x="4116050" y="1466806"/>
              <a:ext cx="3944518" cy="3944518"/>
            </a:xfrm>
            <a:prstGeom prst="blockArc">
              <a:avLst>
                <a:gd name="adj1" fmla="val 10800000"/>
                <a:gd name="adj2" fmla="val 16200000"/>
                <a:gd name="adj3" fmla="val 4642"/>
              </a:avLst>
            </a:prstGeom>
            <a:solidFill>
              <a:srgbClr val="7F7F7F"/>
            </a:solidFill>
            <a:ln>
              <a:solidFill>
                <a:schemeClr val="accent2"/>
              </a:solidFill>
            </a:ln>
          </p:spPr>
          <p:style>
            <a:ln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tint val="6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9" name="空心弧 8"/>
            <p:cNvSpPr/>
            <p:nvPr/>
          </p:nvSpPr>
          <p:spPr>
            <a:xfrm>
              <a:off x="4116050" y="1466806"/>
              <a:ext cx="3944518" cy="3944518"/>
            </a:xfrm>
            <a:prstGeom prst="blockArc">
              <a:avLst>
                <a:gd name="adj1" fmla="val 5400000"/>
                <a:gd name="adj2" fmla="val 10800000"/>
                <a:gd name="adj3" fmla="val 4642"/>
              </a:avLst>
            </a:prstGeom>
            <a:solidFill>
              <a:srgbClr val="7F7F7F"/>
            </a:solidFill>
            <a:ln>
              <a:solidFill>
                <a:schemeClr val="accent2"/>
              </a:solidFill>
            </a:ln>
          </p:spPr>
          <p:style>
            <a:ln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tint val="6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0" name="空心弧 9"/>
            <p:cNvSpPr/>
            <p:nvPr/>
          </p:nvSpPr>
          <p:spPr>
            <a:xfrm>
              <a:off x="4116050" y="1466806"/>
              <a:ext cx="3944518" cy="3944518"/>
            </a:xfrm>
            <a:prstGeom prst="blockArc">
              <a:avLst>
                <a:gd name="adj1" fmla="val 0"/>
                <a:gd name="adj2" fmla="val 5400000"/>
                <a:gd name="adj3" fmla="val 4642"/>
              </a:avLst>
            </a:prstGeom>
            <a:solidFill>
              <a:srgbClr val="7F7F7F"/>
            </a:solidFill>
            <a:ln>
              <a:solidFill>
                <a:schemeClr val="accent2"/>
              </a:solidFill>
            </a:ln>
          </p:spPr>
          <p:style>
            <a:ln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tint val="6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1" name="空心弧 10"/>
            <p:cNvSpPr/>
            <p:nvPr/>
          </p:nvSpPr>
          <p:spPr>
            <a:xfrm>
              <a:off x="4116050" y="1466806"/>
              <a:ext cx="3944518" cy="3944518"/>
            </a:xfrm>
            <a:prstGeom prst="blockArc">
              <a:avLst>
                <a:gd name="adj1" fmla="val 16200000"/>
                <a:gd name="adj2" fmla="val 0"/>
                <a:gd name="adj3" fmla="val 4642"/>
              </a:avLst>
            </a:prstGeom>
            <a:solidFill>
              <a:srgbClr val="7F7F7F"/>
            </a:solidFill>
            <a:ln>
              <a:solidFill>
                <a:schemeClr val="accent2"/>
              </a:solidFill>
            </a:ln>
          </p:spPr>
          <p:style>
            <a:ln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tint val="6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grpSp>
          <p:nvGrpSpPr>
            <p:cNvPr id="12" name="组合 11"/>
            <p:cNvGrpSpPr/>
            <p:nvPr/>
          </p:nvGrpSpPr>
          <p:grpSpPr>
            <a:xfrm>
              <a:off x="5452593" y="4729836"/>
              <a:ext cx="1271434" cy="1271434"/>
              <a:chOff x="5147792" y="4934845"/>
              <a:chExt cx="1007417" cy="1007417"/>
            </a:xfrm>
          </p:grpSpPr>
          <p:sp>
            <p:nvSpPr>
              <p:cNvPr id="37" name="任意多边形 36"/>
              <p:cNvSpPr/>
              <p:nvPr/>
            </p:nvSpPr>
            <p:spPr>
              <a:xfrm>
                <a:off x="5147792" y="4934845"/>
                <a:ext cx="1007417" cy="1007417"/>
              </a:xfrm>
              <a:custGeom>
                <a:avLst/>
                <a:gdLst>
                  <a:gd name="connsiteX0" fmla="*/ 0 w 1007417"/>
                  <a:gd name="connsiteY0" fmla="*/ 503709 h 1007417"/>
                  <a:gd name="connsiteX1" fmla="*/ 503709 w 1007417"/>
                  <a:gd name="connsiteY1" fmla="*/ 0 h 1007417"/>
                  <a:gd name="connsiteX2" fmla="*/ 1007418 w 1007417"/>
                  <a:gd name="connsiteY2" fmla="*/ 503709 h 1007417"/>
                  <a:gd name="connsiteX3" fmla="*/ 503709 w 1007417"/>
                  <a:gd name="connsiteY3" fmla="*/ 1007418 h 1007417"/>
                  <a:gd name="connsiteX4" fmla="*/ 0 w 1007417"/>
                  <a:gd name="connsiteY4" fmla="*/ 503709 h 100741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007417" h="1007417">
                    <a:moveTo>
                      <a:pt x="0" y="503709"/>
                    </a:moveTo>
                    <a:cubicBezTo>
                      <a:pt x="0" y="225518"/>
                      <a:pt x="225518" y="0"/>
                      <a:pt x="503709" y="0"/>
                    </a:cubicBezTo>
                    <a:cubicBezTo>
                      <a:pt x="781900" y="0"/>
                      <a:pt x="1007418" y="225518"/>
                      <a:pt x="1007418" y="503709"/>
                    </a:cubicBezTo>
                    <a:cubicBezTo>
                      <a:pt x="1007418" y="781900"/>
                      <a:pt x="781900" y="1007418"/>
                      <a:pt x="503709" y="1007418"/>
                    </a:cubicBezTo>
                    <a:cubicBezTo>
                      <a:pt x="225518" y="1007418"/>
                      <a:pt x="0" y="781900"/>
                      <a:pt x="0" y="503709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b="1">
                  <a:latin typeface="Arial" panose="020B0604020202020204" pitchFamily="34" charset="0"/>
                  <a:ea typeface="微软雅黑" panose="020B0503020204020204" pitchFamily="34" charset="-122"/>
                </a:endParaRPr>
              </a:p>
            </p:txBody>
          </p:sp>
          <p:grpSp>
            <p:nvGrpSpPr>
              <p:cNvPr id="38" name="Group 4"/>
              <p:cNvGrpSpPr>
                <a:grpSpLocks noChangeAspect="1"/>
              </p:cNvGrpSpPr>
              <p:nvPr/>
            </p:nvGrpSpPr>
            <p:grpSpPr bwMode="auto">
              <a:xfrm>
                <a:off x="5418313" y="5176357"/>
                <a:ext cx="466374" cy="524392"/>
                <a:chOff x="3313" y="3205"/>
                <a:chExt cx="418" cy="470"/>
              </a:xfrm>
              <a:solidFill>
                <a:schemeClr val="bg1"/>
              </a:solidFill>
            </p:grpSpPr>
            <p:sp>
              <p:nvSpPr>
                <p:cNvPr id="39" name="Freeform 5"/>
                <p:cNvSpPr>
                  <a:spLocks/>
                </p:cNvSpPr>
                <p:nvPr/>
              </p:nvSpPr>
              <p:spPr bwMode="auto">
                <a:xfrm>
                  <a:off x="3392" y="3507"/>
                  <a:ext cx="206" cy="12"/>
                </a:xfrm>
                <a:custGeom>
                  <a:avLst/>
                  <a:gdLst>
                    <a:gd name="T0" fmla="*/ 84 w 86"/>
                    <a:gd name="T1" fmla="*/ 0 h 5"/>
                    <a:gd name="T2" fmla="*/ 3 w 86"/>
                    <a:gd name="T3" fmla="*/ 0 h 5"/>
                    <a:gd name="T4" fmla="*/ 0 w 86"/>
                    <a:gd name="T5" fmla="*/ 3 h 5"/>
                    <a:gd name="T6" fmla="*/ 3 w 86"/>
                    <a:gd name="T7" fmla="*/ 5 h 5"/>
                    <a:gd name="T8" fmla="*/ 84 w 86"/>
                    <a:gd name="T9" fmla="*/ 5 h 5"/>
                    <a:gd name="T10" fmla="*/ 86 w 86"/>
                    <a:gd name="T11" fmla="*/ 3 h 5"/>
                    <a:gd name="T12" fmla="*/ 84 w 86"/>
                    <a:gd name="T13" fmla="*/ 0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86" h="5">
                      <a:moveTo>
                        <a:pt x="84" y="0"/>
                      </a:moveTo>
                      <a:cubicBezTo>
                        <a:pt x="3" y="0"/>
                        <a:pt x="3" y="0"/>
                        <a:pt x="3" y="0"/>
                      </a:cubicBezTo>
                      <a:cubicBezTo>
                        <a:pt x="1" y="0"/>
                        <a:pt x="0" y="1"/>
                        <a:pt x="0" y="3"/>
                      </a:cubicBezTo>
                      <a:cubicBezTo>
                        <a:pt x="0" y="4"/>
                        <a:pt x="1" y="5"/>
                        <a:pt x="3" y="5"/>
                      </a:cubicBezTo>
                      <a:cubicBezTo>
                        <a:pt x="84" y="5"/>
                        <a:pt x="84" y="5"/>
                        <a:pt x="84" y="5"/>
                      </a:cubicBezTo>
                      <a:cubicBezTo>
                        <a:pt x="85" y="5"/>
                        <a:pt x="86" y="4"/>
                        <a:pt x="86" y="3"/>
                      </a:cubicBezTo>
                      <a:cubicBezTo>
                        <a:pt x="86" y="1"/>
                        <a:pt x="85" y="0"/>
                        <a:pt x="84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40" name="Freeform 6"/>
                <p:cNvSpPr>
                  <a:spLocks/>
                </p:cNvSpPr>
                <p:nvPr/>
              </p:nvSpPr>
              <p:spPr bwMode="auto">
                <a:xfrm>
                  <a:off x="3392" y="3442"/>
                  <a:ext cx="206" cy="12"/>
                </a:xfrm>
                <a:custGeom>
                  <a:avLst/>
                  <a:gdLst>
                    <a:gd name="T0" fmla="*/ 84 w 86"/>
                    <a:gd name="T1" fmla="*/ 0 h 5"/>
                    <a:gd name="T2" fmla="*/ 3 w 86"/>
                    <a:gd name="T3" fmla="*/ 0 h 5"/>
                    <a:gd name="T4" fmla="*/ 0 w 86"/>
                    <a:gd name="T5" fmla="*/ 2 h 5"/>
                    <a:gd name="T6" fmla="*/ 3 w 86"/>
                    <a:gd name="T7" fmla="*/ 5 h 5"/>
                    <a:gd name="T8" fmla="*/ 84 w 86"/>
                    <a:gd name="T9" fmla="*/ 5 h 5"/>
                    <a:gd name="T10" fmla="*/ 86 w 86"/>
                    <a:gd name="T11" fmla="*/ 2 h 5"/>
                    <a:gd name="T12" fmla="*/ 84 w 86"/>
                    <a:gd name="T13" fmla="*/ 0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86" h="5">
                      <a:moveTo>
                        <a:pt x="84" y="0"/>
                      </a:moveTo>
                      <a:cubicBezTo>
                        <a:pt x="3" y="0"/>
                        <a:pt x="3" y="0"/>
                        <a:pt x="3" y="0"/>
                      </a:cubicBezTo>
                      <a:cubicBezTo>
                        <a:pt x="1" y="0"/>
                        <a:pt x="0" y="1"/>
                        <a:pt x="0" y="2"/>
                      </a:cubicBezTo>
                      <a:cubicBezTo>
                        <a:pt x="0" y="4"/>
                        <a:pt x="1" y="5"/>
                        <a:pt x="3" y="5"/>
                      </a:cubicBezTo>
                      <a:cubicBezTo>
                        <a:pt x="84" y="5"/>
                        <a:pt x="84" y="5"/>
                        <a:pt x="84" y="5"/>
                      </a:cubicBezTo>
                      <a:cubicBezTo>
                        <a:pt x="85" y="5"/>
                        <a:pt x="86" y="4"/>
                        <a:pt x="86" y="2"/>
                      </a:cubicBezTo>
                      <a:cubicBezTo>
                        <a:pt x="86" y="1"/>
                        <a:pt x="85" y="0"/>
                        <a:pt x="84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41" name="Freeform 7"/>
                <p:cNvSpPr>
                  <a:spLocks/>
                </p:cNvSpPr>
                <p:nvPr/>
              </p:nvSpPr>
              <p:spPr bwMode="auto">
                <a:xfrm>
                  <a:off x="3392" y="3375"/>
                  <a:ext cx="206" cy="14"/>
                </a:xfrm>
                <a:custGeom>
                  <a:avLst/>
                  <a:gdLst>
                    <a:gd name="T0" fmla="*/ 84 w 86"/>
                    <a:gd name="T1" fmla="*/ 0 h 6"/>
                    <a:gd name="T2" fmla="*/ 3 w 86"/>
                    <a:gd name="T3" fmla="*/ 0 h 6"/>
                    <a:gd name="T4" fmla="*/ 0 w 86"/>
                    <a:gd name="T5" fmla="*/ 3 h 6"/>
                    <a:gd name="T6" fmla="*/ 3 w 86"/>
                    <a:gd name="T7" fmla="*/ 6 h 6"/>
                    <a:gd name="T8" fmla="*/ 84 w 86"/>
                    <a:gd name="T9" fmla="*/ 6 h 6"/>
                    <a:gd name="T10" fmla="*/ 86 w 86"/>
                    <a:gd name="T11" fmla="*/ 3 h 6"/>
                    <a:gd name="T12" fmla="*/ 84 w 86"/>
                    <a:gd name="T13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86" h="6">
                      <a:moveTo>
                        <a:pt x="84" y="0"/>
                      </a:moveTo>
                      <a:cubicBezTo>
                        <a:pt x="3" y="0"/>
                        <a:pt x="3" y="0"/>
                        <a:pt x="3" y="0"/>
                      </a:cubicBezTo>
                      <a:cubicBezTo>
                        <a:pt x="1" y="0"/>
                        <a:pt x="0" y="2"/>
                        <a:pt x="0" y="3"/>
                      </a:cubicBezTo>
                      <a:cubicBezTo>
                        <a:pt x="0" y="5"/>
                        <a:pt x="1" y="6"/>
                        <a:pt x="3" y="6"/>
                      </a:cubicBezTo>
                      <a:cubicBezTo>
                        <a:pt x="84" y="6"/>
                        <a:pt x="84" y="6"/>
                        <a:pt x="84" y="6"/>
                      </a:cubicBezTo>
                      <a:cubicBezTo>
                        <a:pt x="85" y="6"/>
                        <a:pt x="86" y="5"/>
                        <a:pt x="86" y="3"/>
                      </a:cubicBezTo>
                      <a:cubicBezTo>
                        <a:pt x="86" y="2"/>
                        <a:pt x="85" y="0"/>
                        <a:pt x="84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42" name="Freeform 8"/>
                <p:cNvSpPr>
                  <a:spLocks noEditPoints="1"/>
                </p:cNvSpPr>
                <p:nvPr/>
              </p:nvSpPr>
              <p:spPr bwMode="auto">
                <a:xfrm>
                  <a:off x="3313" y="3205"/>
                  <a:ext cx="418" cy="470"/>
                </a:xfrm>
                <a:custGeom>
                  <a:avLst/>
                  <a:gdLst>
                    <a:gd name="T0" fmla="*/ 174 w 174"/>
                    <a:gd name="T1" fmla="*/ 25 h 196"/>
                    <a:gd name="T2" fmla="*/ 149 w 174"/>
                    <a:gd name="T3" fmla="*/ 0 h 196"/>
                    <a:gd name="T4" fmla="*/ 25 w 174"/>
                    <a:gd name="T5" fmla="*/ 0 h 196"/>
                    <a:gd name="T6" fmla="*/ 25 w 174"/>
                    <a:gd name="T7" fmla="*/ 0 h 196"/>
                    <a:gd name="T8" fmla="*/ 25 w 174"/>
                    <a:gd name="T9" fmla="*/ 0 h 196"/>
                    <a:gd name="T10" fmla="*/ 0 w 174"/>
                    <a:gd name="T11" fmla="*/ 25 h 196"/>
                    <a:gd name="T12" fmla="*/ 0 w 174"/>
                    <a:gd name="T13" fmla="*/ 169 h 196"/>
                    <a:gd name="T14" fmla="*/ 2 w 174"/>
                    <a:gd name="T15" fmla="*/ 174 h 196"/>
                    <a:gd name="T16" fmla="*/ 22 w 174"/>
                    <a:gd name="T17" fmla="*/ 193 h 196"/>
                    <a:gd name="T18" fmla="*/ 31 w 174"/>
                    <a:gd name="T19" fmla="*/ 193 h 196"/>
                    <a:gd name="T20" fmla="*/ 52 w 174"/>
                    <a:gd name="T21" fmla="*/ 173 h 196"/>
                    <a:gd name="T22" fmla="*/ 73 w 174"/>
                    <a:gd name="T23" fmla="*/ 194 h 196"/>
                    <a:gd name="T24" fmla="*/ 82 w 174"/>
                    <a:gd name="T25" fmla="*/ 194 h 196"/>
                    <a:gd name="T26" fmla="*/ 104 w 174"/>
                    <a:gd name="T27" fmla="*/ 173 h 196"/>
                    <a:gd name="T28" fmla="*/ 125 w 174"/>
                    <a:gd name="T29" fmla="*/ 194 h 196"/>
                    <a:gd name="T30" fmla="*/ 130 w 174"/>
                    <a:gd name="T31" fmla="*/ 196 h 196"/>
                    <a:gd name="T32" fmla="*/ 134 w 174"/>
                    <a:gd name="T33" fmla="*/ 194 h 196"/>
                    <a:gd name="T34" fmla="*/ 153 w 174"/>
                    <a:gd name="T35" fmla="*/ 175 h 196"/>
                    <a:gd name="T36" fmla="*/ 155 w 174"/>
                    <a:gd name="T37" fmla="*/ 170 h 196"/>
                    <a:gd name="T38" fmla="*/ 155 w 174"/>
                    <a:gd name="T39" fmla="*/ 49 h 196"/>
                    <a:gd name="T40" fmla="*/ 174 w 174"/>
                    <a:gd name="T41" fmla="*/ 25 h 196"/>
                    <a:gd name="T42" fmla="*/ 130 w 174"/>
                    <a:gd name="T43" fmla="*/ 180 h 196"/>
                    <a:gd name="T44" fmla="*/ 108 w 174"/>
                    <a:gd name="T45" fmla="*/ 159 h 196"/>
                    <a:gd name="T46" fmla="*/ 99 w 174"/>
                    <a:gd name="T47" fmla="*/ 159 h 196"/>
                    <a:gd name="T48" fmla="*/ 78 w 174"/>
                    <a:gd name="T49" fmla="*/ 180 h 196"/>
                    <a:gd name="T50" fmla="*/ 57 w 174"/>
                    <a:gd name="T51" fmla="*/ 159 h 196"/>
                    <a:gd name="T52" fmla="*/ 47 w 174"/>
                    <a:gd name="T53" fmla="*/ 159 h 196"/>
                    <a:gd name="T54" fmla="*/ 27 w 174"/>
                    <a:gd name="T55" fmla="*/ 179 h 196"/>
                    <a:gd name="T56" fmla="*/ 13 w 174"/>
                    <a:gd name="T57" fmla="*/ 166 h 196"/>
                    <a:gd name="T58" fmla="*/ 13 w 174"/>
                    <a:gd name="T59" fmla="*/ 25 h 196"/>
                    <a:gd name="T60" fmla="*/ 25 w 174"/>
                    <a:gd name="T61" fmla="*/ 14 h 196"/>
                    <a:gd name="T62" fmla="*/ 25 w 174"/>
                    <a:gd name="T63" fmla="*/ 14 h 196"/>
                    <a:gd name="T64" fmla="*/ 25 w 174"/>
                    <a:gd name="T65" fmla="*/ 14 h 196"/>
                    <a:gd name="T66" fmla="*/ 25 w 174"/>
                    <a:gd name="T67" fmla="*/ 14 h 196"/>
                    <a:gd name="T68" fmla="*/ 37 w 174"/>
                    <a:gd name="T69" fmla="*/ 25 h 196"/>
                    <a:gd name="T70" fmla="*/ 25 w 174"/>
                    <a:gd name="T71" fmla="*/ 36 h 196"/>
                    <a:gd name="T72" fmla="*/ 18 w 174"/>
                    <a:gd name="T73" fmla="*/ 43 h 196"/>
                    <a:gd name="T74" fmla="*/ 25 w 174"/>
                    <a:gd name="T75" fmla="*/ 50 h 196"/>
                    <a:gd name="T76" fmla="*/ 142 w 174"/>
                    <a:gd name="T77" fmla="*/ 50 h 196"/>
                    <a:gd name="T78" fmla="*/ 142 w 174"/>
                    <a:gd name="T79" fmla="*/ 168 h 196"/>
                    <a:gd name="T80" fmla="*/ 130 w 174"/>
                    <a:gd name="T81" fmla="*/ 180 h 196"/>
                    <a:gd name="T82" fmla="*/ 149 w 174"/>
                    <a:gd name="T83" fmla="*/ 36 h 196"/>
                    <a:gd name="T84" fmla="*/ 47 w 174"/>
                    <a:gd name="T85" fmla="*/ 36 h 196"/>
                    <a:gd name="T86" fmla="*/ 50 w 174"/>
                    <a:gd name="T87" fmla="*/ 25 h 196"/>
                    <a:gd name="T88" fmla="*/ 47 w 174"/>
                    <a:gd name="T89" fmla="*/ 14 h 196"/>
                    <a:gd name="T90" fmla="*/ 149 w 174"/>
                    <a:gd name="T91" fmla="*/ 14 h 196"/>
                    <a:gd name="T92" fmla="*/ 161 w 174"/>
                    <a:gd name="T93" fmla="*/ 25 h 196"/>
                    <a:gd name="T94" fmla="*/ 149 w 174"/>
                    <a:gd name="T95" fmla="*/ 36 h 19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</a:cxnLst>
                  <a:rect l="0" t="0" r="r" b="b"/>
                  <a:pathLst>
                    <a:path w="174" h="196">
                      <a:moveTo>
                        <a:pt x="174" y="25"/>
                      </a:moveTo>
                      <a:cubicBezTo>
                        <a:pt x="174" y="11"/>
                        <a:pt x="163" y="0"/>
                        <a:pt x="149" y="0"/>
                      </a:cubicBezTo>
                      <a:cubicBezTo>
                        <a:pt x="25" y="0"/>
                        <a:pt x="25" y="0"/>
                        <a:pt x="25" y="0"/>
                      </a:cubicBezTo>
                      <a:cubicBezTo>
                        <a:pt x="25" y="0"/>
                        <a:pt x="25" y="0"/>
                        <a:pt x="25" y="0"/>
                      </a:cubicBezTo>
                      <a:cubicBezTo>
                        <a:pt x="25" y="0"/>
                        <a:pt x="25" y="0"/>
                        <a:pt x="25" y="0"/>
                      </a:cubicBezTo>
                      <a:cubicBezTo>
                        <a:pt x="11" y="0"/>
                        <a:pt x="0" y="11"/>
                        <a:pt x="0" y="25"/>
                      </a:cubicBezTo>
                      <a:cubicBezTo>
                        <a:pt x="0" y="169"/>
                        <a:pt x="0" y="169"/>
                        <a:pt x="0" y="169"/>
                      </a:cubicBezTo>
                      <a:cubicBezTo>
                        <a:pt x="0" y="171"/>
                        <a:pt x="1" y="172"/>
                        <a:pt x="2" y="174"/>
                      </a:cubicBezTo>
                      <a:cubicBezTo>
                        <a:pt x="22" y="193"/>
                        <a:pt x="22" y="193"/>
                        <a:pt x="22" y="193"/>
                      </a:cubicBezTo>
                      <a:cubicBezTo>
                        <a:pt x="25" y="196"/>
                        <a:pt x="29" y="196"/>
                        <a:pt x="31" y="193"/>
                      </a:cubicBezTo>
                      <a:cubicBezTo>
                        <a:pt x="52" y="173"/>
                        <a:pt x="52" y="173"/>
                        <a:pt x="52" y="173"/>
                      </a:cubicBezTo>
                      <a:cubicBezTo>
                        <a:pt x="73" y="194"/>
                        <a:pt x="73" y="194"/>
                        <a:pt x="73" y="194"/>
                      </a:cubicBezTo>
                      <a:cubicBezTo>
                        <a:pt x="76" y="196"/>
                        <a:pt x="80" y="196"/>
                        <a:pt x="82" y="194"/>
                      </a:cubicBezTo>
                      <a:cubicBezTo>
                        <a:pt x="104" y="173"/>
                        <a:pt x="104" y="173"/>
                        <a:pt x="104" y="173"/>
                      </a:cubicBezTo>
                      <a:cubicBezTo>
                        <a:pt x="125" y="194"/>
                        <a:pt x="125" y="194"/>
                        <a:pt x="125" y="194"/>
                      </a:cubicBezTo>
                      <a:cubicBezTo>
                        <a:pt x="126" y="195"/>
                        <a:pt x="128" y="196"/>
                        <a:pt x="130" y="196"/>
                      </a:cubicBezTo>
                      <a:cubicBezTo>
                        <a:pt x="131" y="196"/>
                        <a:pt x="133" y="195"/>
                        <a:pt x="134" y="194"/>
                      </a:cubicBezTo>
                      <a:cubicBezTo>
                        <a:pt x="153" y="175"/>
                        <a:pt x="153" y="175"/>
                        <a:pt x="153" y="175"/>
                      </a:cubicBezTo>
                      <a:cubicBezTo>
                        <a:pt x="155" y="174"/>
                        <a:pt x="155" y="172"/>
                        <a:pt x="155" y="170"/>
                      </a:cubicBezTo>
                      <a:cubicBezTo>
                        <a:pt x="155" y="49"/>
                        <a:pt x="155" y="49"/>
                        <a:pt x="155" y="49"/>
                      </a:cubicBezTo>
                      <a:cubicBezTo>
                        <a:pt x="166" y="46"/>
                        <a:pt x="174" y="36"/>
                        <a:pt x="174" y="25"/>
                      </a:cubicBezTo>
                      <a:close/>
                      <a:moveTo>
                        <a:pt x="130" y="180"/>
                      </a:moveTo>
                      <a:cubicBezTo>
                        <a:pt x="108" y="159"/>
                        <a:pt x="108" y="159"/>
                        <a:pt x="108" y="159"/>
                      </a:cubicBezTo>
                      <a:cubicBezTo>
                        <a:pt x="106" y="157"/>
                        <a:pt x="102" y="157"/>
                        <a:pt x="99" y="159"/>
                      </a:cubicBezTo>
                      <a:cubicBezTo>
                        <a:pt x="78" y="180"/>
                        <a:pt x="78" y="180"/>
                        <a:pt x="78" y="180"/>
                      </a:cubicBezTo>
                      <a:cubicBezTo>
                        <a:pt x="57" y="159"/>
                        <a:pt x="57" y="159"/>
                        <a:pt x="57" y="159"/>
                      </a:cubicBezTo>
                      <a:cubicBezTo>
                        <a:pt x="54" y="157"/>
                        <a:pt x="50" y="157"/>
                        <a:pt x="47" y="159"/>
                      </a:cubicBezTo>
                      <a:cubicBezTo>
                        <a:pt x="27" y="179"/>
                        <a:pt x="27" y="179"/>
                        <a:pt x="27" y="179"/>
                      </a:cubicBezTo>
                      <a:cubicBezTo>
                        <a:pt x="13" y="166"/>
                        <a:pt x="13" y="166"/>
                        <a:pt x="13" y="166"/>
                      </a:cubicBezTo>
                      <a:cubicBezTo>
                        <a:pt x="13" y="25"/>
                        <a:pt x="13" y="25"/>
                        <a:pt x="13" y="25"/>
                      </a:cubicBezTo>
                      <a:cubicBezTo>
                        <a:pt x="13" y="19"/>
                        <a:pt x="18" y="14"/>
                        <a:pt x="25" y="14"/>
                      </a:cubicBezTo>
                      <a:cubicBezTo>
                        <a:pt x="25" y="14"/>
                        <a:pt x="25" y="14"/>
                        <a:pt x="25" y="14"/>
                      </a:cubicBezTo>
                      <a:cubicBezTo>
                        <a:pt x="25" y="14"/>
                        <a:pt x="25" y="14"/>
                        <a:pt x="25" y="14"/>
                      </a:cubicBezTo>
                      <a:cubicBezTo>
                        <a:pt x="25" y="14"/>
                        <a:pt x="25" y="14"/>
                        <a:pt x="25" y="14"/>
                      </a:cubicBezTo>
                      <a:cubicBezTo>
                        <a:pt x="32" y="14"/>
                        <a:pt x="37" y="19"/>
                        <a:pt x="37" y="25"/>
                      </a:cubicBezTo>
                      <a:cubicBezTo>
                        <a:pt x="37" y="31"/>
                        <a:pt x="32" y="36"/>
                        <a:pt x="25" y="36"/>
                      </a:cubicBezTo>
                      <a:cubicBezTo>
                        <a:pt x="21" y="36"/>
                        <a:pt x="18" y="39"/>
                        <a:pt x="18" y="43"/>
                      </a:cubicBezTo>
                      <a:cubicBezTo>
                        <a:pt x="18" y="47"/>
                        <a:pt x="21" y="50"/>
                        <a:pt x="25" y="50"/>
                      </a:cubicBezTo>
                      <a:cubicBezTo>
                        <a:pt x="142" y="50"/>
                        <a:pt x="142" y="50"/>
                        <a:pt x="142" y="50"/>
                      </a:cubicBezTo>
                      <a:cubicBezTo>
                        <a:pt x="142" y="168"/>
                        <a:pt x="142" y="168"/>
                        <a:pt x="142" y="168"/>
                      </a:cubicBezTo>
                      <a:lnTo>
                        <a:pt x="130" y="180"/>
                      </a:lnTo>
                      <a:close/>
                      <a:moveTo>
                        <a:pt x="149" y="36"/>
                      </a:moveTo>
                      <a:cubicBezTo>
                        <a:pt x="47" y="36"/>
                        <a:pt x="47" y="36"/>
                        <a:pt x="47" y="36"/>
                      </a:cubicBezTo>
                      <a:cubicBezTo>
                        <a:pt x="49" y="33"/>
                        <a:pt x="50" y="29"/>
                        <a:pt x="50" y="25"/>
                      </a:cubicBezTo>
                      <a:cubicBezTo>
                        <a:pt x="50" y="21"/>
                        <a:pt x="49" y="17"/>
                        <a:pt x="47" y="14"/>
                      </a:cubicBezTo>
                      <a:cubicBezTo>
                        <a:pt x="149" y="14"/>
                        <a:pt x="149" y="14"/>
                        <a:pt x="149" y="14"/>
                      </a:cubicBezTo>
                      <a:cubicBezTo>
                        <a:pt x="155" y="14"/>
                        <a:pt x="161" y="19"/>
                        <a:pt x="161" y="25"/>
                      </a:cubicBezTo>
                      <a:cubicBezTo>
                        <a:pt x="161" y="31"/>
                        <a:pt x="155" y="36"/>
                        <a:pt x="149" y="3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</p:grpSp>
        </p:grpSp>
        <p:grpSp>
          <p:nvGrpSpPr>
            <p:cNvPr id="13" name="组合 12"/>
            <p:cNvGrpSpPr/>
            <p:nvPr/>
          </p:nvGrpSpPr>
          <p:grpSpPr>
            <a:xfrm>
              <a:off x="3526104" y="2803349"/>
              <a:ext cx="1271434" cy="1271434"/>
              <a:chOff x="3621344" y="3408398"/>
              <a:chExt cx="1007417" cy="1007417"/>
            </a:xfrm>
          </p:grpSpPr>
          <p:sp>
            <p:nvSpPr>
              <p:cNvPr id="30" name="任意多边形 29"/>
              <p:cNvSpPr/>
              <p:nvPr/>
            </p:nvSpPr>
            <p:spPr>
              <a:xfrm>
                <a:off x="3621344" y="3408398"/>
                <a:ext cx="1007417" cy="1007417"/>
              </a:xfrm>
              <a:custGeom>
                <a:avLst/>
                <a:gdLst>
                  <a:gd name="connsiteX0" fmla="*/ 0 w 1007417"/>
                  <a:gd name="connsiteY0" fmla="*/ 503709 h 1007417"/>
                  <a:gd name="connsiteX1" fmla="*/ 503709 w 1007417"/>
                  <a:gd name="connsiteY1" fmla="*/ 0 h 1007417"/>
                  <a:gd name="connsiteX2" fmla="*/ 1007418 w 1007417"/>
                  <a:gd name="connsiteY2" fmla="*/ 503709 h 1007417"/>
                  <a:gd name="connsiteX3" fmla="*/ 503709 w 1007417"/>
                  <a:gd name="connsiteY3" fmla="*/ 1007418 h 1007417"/>
                  <a:gd name="connsiteX4" fmla="*/ 0 w 1007417"/>
                  <a:gd name="connsiteY4" fmla="*/ 503709 h 100741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007417" h="1007417">
                    <a:moveTo>
                      <a:pt x="0" y="503709"/>
                    </a:moveTo>
                    <a:cubicBezTo>
                      <a:pt x="0" y="225518"/>
                      <a:pt x="225518" y="0"/>
                      <a:pt x="503709" y="0"/>
                    </a:cubicBezTo>
                    <a:cubicBezTo>
                      <a:pt x="781900" y="0"/>
                      <a:pt x="1007418" y="225518"/>
                      <a:pt x="1007418" y="503709"/>
                    </a:cubicBezTo>
                    <a:cubicBezTo>
                      <a:pt x="1007418" y="781900"/>
                      <a:pt x="781900" y="1007418"/>
                      <a:pt x="503709" y="1007418"/>
                    </a:cubicBezTo>
                    <a:cubicBezTo>
                      <a:pt x="225518" y="1007418"/>
                      <a:pt x="0" y="781900"/>
                      <a:pt x="0" y="503709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b="1">
                  <a:latin typeface="Arial" panose="020B0604020202020204" pitchFamily="34" charset="0"/>
                  <a:ea typeface="微软雅黑" panose="020B0503020204020204" pitchFamily="34" charset="-122"/>
                </a:endParaRPr>
              </a:p>
            </p:txBody>
          </p:sp>
          <p:grpSp>
            <p:nvGrpSpPr>
              <p:cNvPr id="31" name="Group 11"/>
              <p:cNvGrpSpPr>
                <a:grpSpLocks noChangeAspect="1"/>
              </p:cNvGrpSpPr>
              <p:nvPr/>
            </p:nvGrpSpPr>
            <p:grpSpPr bwMode="auto">
              <a:xfrm>
                <a:off x="3916411" y="3654075"/>
                <a:ext cx="417282" cy="524392"/>
                <a:chOff x="2398" y="2256"/>
                <a:chExt cx="374" cy="470"/>
              </a:xfrm>
              <a:solidFill>
                <a:schemeClr val="bg1"/>
              </a:solidFill>
            </p:grpSpPr>
            <p:sp>
              <p:nvSpPr>
                <p:cNvPr id="32" name="Freeform 12"/>
                <p:cNvSpPr>
                  <a:spLocks/>
                </p:cNvSpPr>
                <p:nvPr/>
              </p:nvSpPr>
              <p:spPr bwMode="auto">
                <a:xfrm>
                  <a:off x="2478" y="2558"/>
                  <a:ext cx="207" cy="12"/>
                </a:xfrm>
                <a:custGeom>
                  <a:avLst/>
                  <a:gdLst>
                    <a:gd name="T0" fmla="*/ 83 w 86"/>
                    <a:gd name="T1" fmla="*/ 0 h 5"/>
                    <a:gd name="T2" fmla="*/ 2 w 86"/>
                    <a:gd name="T3" fmla="*/ 0 h 5"/>
                    <a:gd name="T4" fmla="*/ 0 w 86"/>
                    <a:gd name="T5" fmla="*/ 3 h 5"/>
                    <a:gd name="T6" fmla="*/ 2 w 86"/>
                    <a:gd name="T7" fmla="*/ 5 h 5"/>
                    <a:gd name="T8" fmla="*/ 83 w 86"/>
                    <a:gd name="T9" fmla="*/ 5 h 5"/>
                    <a:gd name="T10" fmla="*/ 86 w 86"/>
                    <a:gd name="T11" fmla="*/ 3 h 5"/>
                    <a:gd name="T12" fmla="*/ 83 w 86"/>
                    <a:gd name="T13" fmla="*/ 0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86" h="5">
                      <a:moveTo>
                        <a:pt x="83" y="0"/>
                      </a:moveTo>
                      <a:cubicBezTo>
                        <a:pt x="2" y="0"/>
                        <a:pt x="2" y="0"/>
                        <a:pt x="2" y="0"/>
                      </a:cubicBezTo>
                      <a:cubicBezTo>
                        <a:pt x="1" y="0"/>
                        <a:pt x="0" y="1"/>
                        <a:pt x="0" y="3"/>
                      </a:cubicBezTo>
                      <a:cubicBezTo>
                        <a:pt x="0" y="4"/>
                        <a:pt x="1" y="5"/>
                        <a:pt x="2" y="5"/>
                      </a:cubicBezTo>
                      <a:cubicBezTo>
                        <a:pt x="83" y="5"/>
                        <a:pt x="83" y="5"/>
                        <a:pt x="83" y="5"/>
                      </a:cubicBezTo>
                      <a:cubicBezTo>
                        <a:pt x="85" y="5"/>
                        <a:pt x="86" y="4"/>
                        <a:pt x="86" y="3"/>
                      </a:cubicBezTo>
                      <a:cubicBezTo>
                        <a:pt x="86" y="1"/>
                        <a:pt x="85" y="0"/>
                        <a:pt x="83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3" name="Freeform 13"/>
                <p:cNvSpPr>
                  <a:spLocks/>
                </p:cNvSpPr>
                <p:nvPr/>
              </p:nvSpPr>
              <p:spPr bwMode="auto">
                <a:xfrm>
                  <a:off x="2478" y="2505"/>
                  <a:ext cx="207" cy="12"/>
                </a:xfrm>
                <a:custGeom>
                  <a:avLst/>
                  <a:gdLst>
                    <a:gd name="T0" fmla="*/ 83 w 86"/>
                    <a:gd name="T1" fmla="*/ 0 h 5"/>
                    <a:gd name="T2" fmla="*/ 2 w 86"/>
                    <a:gd name="T3" fmla="*/ 0 h 5"/>
                    <a:gd name="T4" fmla="*/ 0 w 86"/>
                    <a:gd name="T5" fmla="*/ 3 h 5"/>
                    <a:gd name="T6" fmla="*/ 2 w 86"/>
                    <a:gd name="T7" fmla="*/ 5 h 5"/>
                    <a:gd name="T8" fmla="*/ 83 w 86"/>
                    <a:gd name="T9" fmla="*/ 5 h 5"/>
                    <a:gd name="T10" fmla="*/ 86 w 86"/>
                    <a:gd name="T11" fmla="*/ 3 h 5"/>
                    <a:gd name="T12" fmla="*/ 83 w 86"/>
                    <a:gd name="T13" fmla="*/ 0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86" h="5">
                      <a:moveTo>
                        <a:pt x="83" y="0"/>
                      </a:moveTo>
                      <a:cubicBezTo>
                        <a:pt x="2" y="0"/>
                        <a:pt x="2" y="0"/>
                        <a:pt x="2" y="0"/>
                      </a:cubicBezTo>
                      <a:cubicBezTo>
                        <a:pt x="1" y="0"/>
                        <a:pt x="0" y="1"/>
                        <a:pt x="0" y="3"/>
                      </a:cubicBezTo>
                      <a:cubicBezTo>
                        <a:pt x="0" y="4"/>
                        <a:pt x="1" y="5"/>
                        <a:pt x="2" y="5"/>
                      </a:cubicBezTo>
                      <a:cubicBezTo>
                        <a:pt x="83" y="5"/>
                        <a:pt x="83" y="5"/>
                        <a:pt x="83" y="5"/>
                      </a:cubicBezTo>
                      <a:cubicBezTo>
                        <a:pt x="85" y="5"/>
                        <a:pt x="86" y="4"/>
                        <a:pt x="86" y="3"/>
                      </a:cubicBezTo>
                      <a:cubicBezTo>
                        <a:pt x="86" y="1"/>
                        <a:pt x="85" y="0"/>
                        <a:pt x="83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4" name="Freeform 14"/>
                <p:cNvSpPr>
                  <a:spLocks/>
                </p:cNvSpPr>
                <p:nvPr/>
              </p:nvSpPr>
              <p:spPr bwMode="auto">
                <a:xfrm>
                  <a:off x="2478" y="2452"/>
                  <a:ext cx="207" cy="12"/>
                </a:xfrm>
                <a:custGeom>
                  <a:avLst/>
                  <a:gdLst>
                    <a:gd name="T0" fmla="*/ 83 w 86"/>
                    <a:gd name="T1" fmla="*/ 0 h 5"/>
                    <a:gd name="T2" fmla="*/ 2 w 86"/>
                    <a:gd name="T3" fmla="*/ 0 h 5"/>
                    <a:gd name="T4" fmla="*/ 0 w 86"/>
                    <a:gd name="T5" fmla="*/ 3 h 5"/>
                    <a:gd name="T6" fmla="*/ 2 w 86"/>
                    <a:gd name="T7" fmla="*/ 5 h 5"/>
                    <a:gd name="T8" fmla="*/ 83 w 86"/>
                    <a:gd name="T9" fmla="*/ 5 h 5"/>
                    <a:gd name="T10" fmla="*/ 86 w 86"/>
                    <a:gd name="T11" fmla="*/ 3 h 5"/>
                    <a:gd name="T12" fmla="*/ 83 w 86"/>
                    <a:gd name="T13" fmla="*/ 0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86" h="5">
                      <a:moveTo>
                        <a:pt x="83" y="0"/>
                      </a:moveTo>
                      <a:cubicBezTo>
                        <a:pt x="2" y="0"/>
                        <a:pt x="2" y="0"/>
                        <a:pt x="2" y="0"/>
                      </a:cubicBezTo>
                      <a:cubicBezTo>
                        <a:pt x="1" y="0"/>
                        <a:pt x="0" y="1"/>
                        <a:pt x="0" y="3"/>
                      </a:cubicBezTo>
                      <a:cubicBezTo>
                        <a:pt x="0" y="4"/>
                        <a:pt x="1" y="5"/>
                        <a:pt x="2" y="5"/>
                      </a:cubicBezTo>
                      <a:cubicBezTo>
                        <a:pt x="83" y="5"/>
                        <a:pt x="83" y="5"/>
                        <a:pt x="83" y="5"/>
                      </a:cubicBezTo>
                      <a:cubicBezTo>
                        <a:pt x="85" y="5"/>
                        <a:pt x="86" y="4"/>
                        <a:pt x="86" y="3"/>
                      </a:cubicBezTo>
                      <a:cubicBezTo>
                        <a:pt x="86" y="1"/>
                        <a:pt x="85" y="0"/>
                        <a:pt x="83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5" name="Freeform 15"/>
                <p:cNvSpPr>
                  <a:spLocks/>
                </p:cNvSpPr>
                <p:nvPr/>
              </p:nvSpPr>
              <p:spPr bwMode="auto">
                <a:xfrm>
                  <a:off x="2478" y="2402"/>
                  <a:ext cx="101" cy="12"/>
                </a:xfrm>
                <a:custGeom>
                  <a:avLst/>
                  <a:gdLst>
                    <a:gd name="T0" fmla="*/ 2 w 42"/>
                    <a:gd name="T1" fmla="*/ 5 h 5"/>
                    <a:gd name="T2" fmla="*/ 39 w 42"/>
                    <a:gd name="T3" fmla="*/ 5 h 5"/>
                    <a:gd name="T4" fmla="*/ 42 w 42"/>
                    <a:gd name="T5" fmla="*/ 2 h 5"/>
                    <a:gd name="T6" fmla="*/ 39 w 42"/>
                    <a:gd name="T7" fmla="*/ 0 h 5"/>
                    <a:gd name="T8" fmla="*/ 2 w 42"/>
                    <a:gd name="T9" fmla="*/ 0 h 5"/>
                    <a:gd name="T10" fmla="*/ 0 w 42"/>
                    <a:gd name="T11" fmla="*/ 2 h 5"/>
                    <a:gd name="T12" fmla="*/ 2 w 42"/>
                    <a:gd name="T13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42" h="5">
                      <a:moveTo>
                        <a:pt x="2" y="5"/>
                      </a:moveTo>
                      <a:cubicBezTo>
                        <a:pt x="39" y="5"/>
                        <a:pt x="39" y="5"/>
                        <a:pt x="39" y="5"/>
                      </a:cubicBezTo>
                      <a:cubicBezTo>
                        <a:pt x="41" y="5"/>
                        <a:pt x="42" y="4"/>
                        <a:pt x="42" y="2"/>
                      </a:cubicBezTo>
                      <a:cubicBezTo>
                        <a:pt x="42" y="1"/>
                        <a:pt x="41" y="0"/>
                        <a:pt x="39" y="0"/>
                      </a:cubicBezTo>
                      <a:cubicBezTo>
                        <a:pt x="2" y="0"/>
                        <a:pt x="2" y="0"/>
                        <a:pt x="2" y="0"/>
                      </a:cubicBezTo>
                      <a:cubicBezTo>
                        <a:pt x="1" y="0"/>
                        <a:pt x="0" y="1"/>
                        <a:pt x="0" y="2"/>
                      </a:cubicBezTo>
                      <a:cubicBezTo>
                        <a:pt x="0" y="4"/>
                        <a:pt x="1" y="5"/>
                        <a:pt x="2" y="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6" name="Freeform 16"/>
                <p:cNvSpPr>
                  <a:spLocks noEditPoints="1"/>
                </p:cNvSpPr>
                <p:nvPr/>
              </p:nvSpPr>
              <p:spPr bwMode="auto">
                <a:xfrm>
                  <a:off x="2398" y="2256"/>
                  <a:ext cx="374" cy="470"/>
                </a:xfrm>
                <a:custGeom>
                  <a:avLst/>
                  <a:gdLst>
                    <a:gd name="T0" fmla="*/ 153 w 155"/>
                    <a:gd name="T1" fmla="*/ 31 h 196"/>
                    <a:gd name="T2" fmla="*/ 125 w 155"/>
                    <a:gd name="T3" fmla="*/ 2 h 196"/>
                    <a:gd name="T4" fmla="*/ 120 w 155"/>
                    <a:gd name="T5" fmla="*/ 0 h 196"/>
                    <a:gd name="T6" fmla="*/ 6 w 155"/>
                    <a:gd name="T7" fmla="*/ 0 h 196"/>
                    <a:gd name="T8" fmla="*/ 0 w 155"/>
                    <a:gd name="T9" fmla="*/ 7 h 196"/>
                    <a:gd name="T10" fmla="*/ 0 w 155"/>
                    <a:gd name="T11" fmla="*/ 169 h 196"/>
                    <a:gd name="T12" fmla="*/ 2 w 155"/>
                    <a:gd name="T13" fmla="*/ 174 h 196"/>
                    <a:gd name="T14" fmla="*/ 22 w 155"/>
                    <a:gd name="T15" fmla="*/ 193 h 196"/>
                    <a:gd name="T16" fmla="*/ 31 w 155"/>
                    <a:gd name="T17" fmla="*/ 193 h 196"/>
                    <a:gd name="T18" fmla="*/ 52 w 155"/>
                    <a:gd name="T19" fmla="*/ 173 h 196"/>
                    <a:gd name="T20" fmla="*/ 73 w 155"/>
                    <a:gd name="T21" fmla="*/ 194 h 196"/>
                    <a:gd name="T22" fmla="*/ 82 w 155"/>
                    <a:gd name="T23" fmla="*/ 194 h 196"/>
                    <a:gd name="T24" fmla="*/ 103 w 155"/>
                    <a:gd name="T25" fmla="*/ 173 h 196"/>
                    <a:gd name="T26" fmla="*/ 125 w 155"/>
                    <a:gd name="T27" fmla="*/ 194 h 196"/>
                    <a:gd name="T28" fmla="*/ 129 w 155"/>
                    <a:gd name="T29" fmla="*/ 196 h 196"/>
                    <a:gd name="T30" fmla="*/ 134 w 155"/>
                    <a:gd name="T31" fmla="*/ 194 h 196"/>
                    <a:gd name="T32" fmla="*/ 153 w 155"/>
                    <a:gd name="T33" fmla="*/ 175 h 196"/>
                    <a:gd name="T34" fmla="*/ 155 w 155"/>
                    <a:gd name="T35" fmla="*/ 170 h 196"/>
                    <a:gd name="T36" fmla="*/ 155 w 155"/>
                    <a:gd name="T37" fmla="*/ 35 h 196"/>
                    <a:gd name="T38" fmla="*/ 153 w 155"/>
                    <a:gd name="T39" fmla="*/ 31 h 196"/>
                    <a:gd name="T40" fmla="*/ 129 w 155"/>
                    <a:gd name="T41" fmla="*/ 180 h 196"/>
                    <a:gd name="T42" fmla="*/ 108 w 155"/>
                    <a:gd name="T43" fmla="*/ 159 h 196"/>
                    <a:gd name="T44" fmla="*/ 99 w 155"/>
                    <a:gd name="T45" fmla="*/ 159 h 196"/>
                    <a:gd name="T46" fmla="*/ 77 w 155"/>
                    <a:gd name="T47" fmla="*/ 180 h 196"/>
                    <a:gd name="T48" fmla="*/ 56 w 155"/>
                    <a:gd name="T49" fmla="*/ 159 h 196"/>
                    <a:gd name="T50" fmla="*/ 52 w 155"/>
                    <a:gd name="T51" fmla="*/ 157 h 196"/>
                    <a:gd name="T52" fmla="*/ 47 w 155"/>
                    <a:gd name="T53" fmla="*/ 159 h 196"/>
                    <a:gd name="T54" fmla="*/ 26 w 155"/>
                    <a:gd name="T55" fmla="*/ 179 h 196"/>
                    <a:gd name="T56" fmla="*/ 13 w 155"/>
                    <a:gd name="T57" fmla="*/ 166 h 196"/>
                    <a:gd name="T58" fmla="*/ 13 w 155"/>
                    <a:gd name="T59" fmla="*/ 14 h 196"/>
                    <a:gd name="T60" fmla="*/ 116 w 155"/>
                    <a:gd name="T61" fmla="*/ 14 h 196"/>
                    <a:gd name="T62" fmla="*/ 116 w 155"/>
                    <a:gd name="T63" fmla="*/ 35 h 196"/>
                    <a:gd name="T64" fmla="*/ 120 w 155"/>
                    <a:gd name="T65" fmla="*/ 39 h 196"/>
                    <a:gd name="T66" fmla="*/ 142 w 155"/>
                    <a:gd name="T67" fmla="*/ 39 h 196"/>
                    <a:gd name="T68" fmla="*/ 142 w 155"/>
                    <a:gd name="T69" fmla="*/ 168 h 196"/>
                    <a:gd name="T70" fmla="*/ 129 w 155"/>
                    <a:gd name="T71" fmla="*/ 180 h 19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</a:cxnLst>
                  <a:rect l="0" t="0" r="r" b="b"/>
                  <a:pathLst>
                    <a:path w="155" h="196">
                      <a:moveTo>
                        <a:pt x="153" y="31"/>
                      </a:moveTo>
                      <a:cubicBezTo>
                        <a:pt x="125" y="2"/>
                        <a:pt x="125" y="2"/>
                        <a:pt x="125" y="2"/>
                      </a:cubicBezTo>
                      <a:cubicBezTo>
                        <a:pt x="123" y="1"/>
                        <a:pt x="122" y="0"/>
                        <a:pt x="120" y="0"/>
                      </a:cubicBezTo>
                      <a:cubicBezTo>
                        <a:pt x="6" y="0"/>
                        <a:pt x="6" y="0"/>
                        <a:pt x="6" y="0"/>
                      </a:cubicBezTo>
                      <a:cubicBezTo>
                        <a:pt x="3" y="0"/>
                        <a:pt x="0" y="3"/>
                        <a:pt x="0" y="7"/>
                      </a:cubicBezTo>
                      <a:cubicBezTo>
                        <a:pt x="0" y="169"/>
                        <a:pt x="0" y="169"/>
                        <a:pt x="0" y="169"/>
                      </a:cubicBezTo>
                      <a:cubicBezTo>
                        <a:pt x="0" y="171"/>
                        <a:pt x="0" y="172"/>
                        <a:pt x="2" y="174"/>
                      </a:cubicBezTo>
                      <a:cubicBezTo>
                        <a:pt x="22" y="193"/>
                        <a:pt x="22" y="193"/>
                        <a:pt x="22" y="193"/>
                      </a:cubicBezTo>
                      <a:cubicBezTo>
                        <a:pt x="24" y="196"/>
                        <a:pt x="28" y="196"/>
                        <a:pt x="31" y="193"/>
                      </a:cubicBezTo>
                      <a:cubicBezTo>
                        <a:pt x="52" y="173"/>
                        <a:pt x="52" y="173"/>
                        <a:pt x="52" y="173"/>
                      </a:cubicBezTo>
                      <a:cubicBezTo>
                        <a:pt x="73" y="194"/>
                        <a:pt x="73" y="194"/>
                        <a:pt x="73" y="194"/>
                      </a:cubicBezTo>
                      <a:cubicBezTo>
                        <a:pt x="75" y="196"/>
                        <a:pt x="80" y="196"/>
                        <a:pt x="82" y="194"/>
                      </a:cubicBezTo>
                      <a:cubicBezTo>
                        <a:pt x="103" y="173"/>
                        <a:pt x="103" y="173"/>
                        <a:pt x="103" y="173"/>
                      </a:cubicBezTo>
                      <a:cubicBezTo>
                        <a:pt x="125" y="194"/>
                        <a:pt x="125" y="194"/>
                        <a:pt x="125" y="194"/>
                      </a:cubicBezTo>
                      <a:cubicBezTo>
                        <a:pt x="126" y="195"/>
                        <a:pt x="128" y="196"/>
                        <a:pt x="129" y="196"/>
                      </a:cubicBezTo>
                      <a:cubicBezTo>
                        <a:pt x="131" y="196"/>
                        <a:pt x="133" y="195"/>
                        <a:pt x="134" y="194"/>
                      </a:cubicBezTo>
                      <a:cubicBezTo>
                        <a:pt x="153" y="175"/>
                        <a:pt x="153" y="175"/>
                        <a:pt x="153" y="175"/>
                      </a:cubicBezTo>
                      <a:cubicBezTo>
                        <a:pt x="154" y="174"/>
                        <a:pt x="155" y="172"/>
                        <a:pt x="155" y="170"/>
                      </a:cubicBezTo>
                      <a:cubicBezTo>
                        <a:pt x="155" y="35"/>
                        <a:pt x="155" y="35"/>
                        <a:pt x="155" y="35"/>
                      </a:cubicBezTo>
                      <a:cubicBezTo>
                        <a:pt x="155" y="34"/>
                        <a:pt x="155" y="32"/>
                        <a:pt x="153" y="31"/>
                      </a:cubicBezTo>
                      <a:close/>
                      <a:moveTo>
                        <a:pt x="129" y="180"/>
                      </a:moveTo>
                      <a:cubicBezTo>
                        <a:pt x="108" y="159"/>
                        <a:pt x="108" y="159"/>
                        <a:pt x="108" y="159"/>
                      </a:cubicBezTo>
                      <a:cubicBezTo>
                        <a:pt x="105" y="157"/>
                        <a:pt x="101" y="157"/>
                        <a:pt x="99" y="159"/>
                      </a:cubicBezTo>
                      <a:cubicBezTo>
                        <a:pt x="77" y="180"/>
                        <a:pt x="77" y="180"/>
                        <a:pt x="77" y="180"/>
                      </a:cubicBezTo>
                      <a:cubicBezTo>
                        <a:pt x="56" y="159"/>
                        <a:pt x="56" y="159"/>
                        <a:pt x="56" y="159"/>
                      </a:cubicBezTo>
                      <a:cubicBezTo>
                        <a:pt x="55" y="158"/>
                        <a:pt x="53" y="157"/>
                        <a:pt x="52" y="157"/>
                      </a:cubicBezTo>
                      <a:cubicBezTo>
                        <a:pt x="50" y="157"/>
                        <a:pt x="48" y="158"/>
                        <a:pt x="47" y="159"/>
                      </a:cubicBezTo>
                      <a:cubicBezTo>
                        <a:pt x="26" y="179"/>
                        <a:pt x="26" y="179"/>
                        <a:pt x="26" y="179"/>
                      </a:cubicBezTo>
                      <a:cubicBezTo>
                        <a:pt x="13" y="166"/>
                        <a:pt x="13" y="166"/>
                        <a:pt x="13" y="166"/>
                      </a:cubicBezTo>
                      <a:cubicBezTo>
                        <a:pt x="13" y="14"/>
                        <a:pt x="13" y="14"/>
                        <a:pt x="13" y="14"/>
                      </a:cubicBezTo>
                      <a:cubicBezTo>
                        <a:pt x="116" y="14"/>
                        <a:pt x="116" y="14"/>
                        <a:pt x="116" y="14"/>
                      </a:cubicBezTo>
                      <a:cubicBezTo>
                        <a:pt x="116" y="35"/>
                        <a:pt x="116" y="35"/>
                        <a:pt x="116" y="35"/>
                      </a:cubicBezTo>
                      <a:cubicBezTo>
                        <a:pt x="116" y="38"/>
                        <a:pt x="118" y="39"/>
                        <a:pt x="120" y="39"/>
                      </a:cubicBezTo>
                      <a:cubicBezTo>
                        <a:pt x="142" y="39"/>
                        <a:pt x="142" y="39"/>
                        <a:pt x="142" y="39"/>
                      </a:cubicBezTo>
                      <a:cubicBezTo>
                        <a:pt x="142" y="168"/>
                        <a:pt x="142" y="168"/>
                        <a:pt x="142" y="168"/>
                      </a:cubicBezTo>
                      <a:lnTo>
                        <a:pt x="129" y="18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</p:grpSp>
        </p:grpSp>
        <p:grpSp>
          <p:nvGrpSpPr>
            <p:cNvPr id="14" name="组合 13"/>
            <p:cNvGrpSpPr/>
            <p:nvPr/>
          </p:nvGrpSpPr>
          <p:grpSpPr>
            <a:xfrm>
              <a:off x="5452593" y="876860"/>
              <a:ext cx="1271434" cy="1271434"/>
              <a:chOff x="5147792" y="1881950"/>
              <a:chExt cx="1007417" cy="1007417"/>
            </a:xfrm>
          </p:grpSpPr>
          <p:sp>
            <p:nvSpPr>
              <p:cNvPr id="22" name="任意多边形 21"/>
              <p:cNvSpPr/>
              <p:nvPr/>
            </p:nvSpPr>
            <p:spPr>
              <a:xfrm>
                <a:off x="5147792" y="1881950"/>
                <a:ext cx="1007417" cy="1007417"/>
              </a:xfrm>
              <a:custGeom>
                <a:avLst/>
                <a:gdLst>
                  <a:gd name="connsiteX0" fmla="*/ 0 w 1007417"/>
                  <a:gd name="connsiteY0" fmla="*/ 503709 h 1007417"/>
                  <a:gd name="connsiteX1" fmla="*/ 503709 w 1007417"/>
                  <a:gd name="connsiteY1" fmla="*/ 0 h 1007417"/>
                  <a:gd name="connsiteX2" fmla="*/ 1007418 w 1007417"/>
                  <a:gd name="connsiteY2" fmla="*/ 503709 h 1007417"/>
                  <a:gd name="connsiteX3" fmla="*/ 503709 w 1007417"/>
                  <a:gd name="connsiteY3" fmla="*/ 1007418 h 1007417"/>
                  <a:gd name="connsiteX4" fmla="*/ 0 w 1007417"/>
                  <a:gd name="connsiteY4" fmla="*/ 503709 h 100741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007417" h="1007417">
                    <a:moveTo>
                      <a:pt x="0" y="503709"/>
                    </a:moveTo>
                    <a:cubicBezTo>
                      <a:pt x="0" y="225518"/>
                      <a:pt x="225518" y="0"/>
                      <a:pt x="503709" y="0"/>
                    </a:cubicBezTo>
                    <a:cubicBezTo>
                      <a:pt x="781900" y="0"/>
                      <a:pt x="1007418" y="225518"/>
                      <a:pt x="1007418" y="503709"/>
                    </a:cubicBezTo>
                    <a:cubicBezTo>
                      <a:pt x="1007418" y="781900"/>
                      <a:pt x="781900" y="1007418"/>
                      <a:pt x="503709" y="1007418"/>
                    </a:cubicBezTo>
                    <a:cubicBezTo>
                      <a:pt x="225518" y="1007418"/>
                      <a:pt x="0" y="781900"/>
                      <a:pt x="0" y="503709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b="1">
                  <a:latin typeface="Arial" panose="020B0604020202020204" pitchFamily="34" charset="0"/>
                  <a:ea typeface="微软雅黑" panose="020B0503020204020204" pitchFamily="34" charset="-122"/>
                </a:endParaRPr>
              </a:p>
            </p:txBody>
          </p:sp>
          <p:grpSp>
            <p:nvGrpSpPr>
              <p:cNvPr id="23" name="Group 19"/>
              <p:cNvGrpSpPr>
                <a:grpSpLocks noChangeAspect="1"/>
              </p:cNvGrpSpPr>
              <p:nvPr/>
            </p:nvGrpSpPr>
            <p:grpSpPr bwMode="auto">
              <a:xfrm>
                <a:off x="5388004" y="2104695"/>
                <a:ext cx="532201" cy="524391"/>
                <a:chOff x="3869" y="1065"/>
                <a:chExt cx="477" cy="470"/>
              </a:xfrm>
              <a:solidFill>
                <a:schemeClr val="bg1"/>
              </a:solidFill>
            </p:grpSpPr>
            <p:sp>
              <p:nvSpPr>
                <p:cNvPr id="24" name="Freeform 20"/>
                <p:cNvSpPr>
                  <a:spLocks/>
                </p:cNvSpPr>
                <p:nvPr/>
              </p:nvSpPr>
              <p:spPr bwMode="auto">
                <a:xfrm>
                  <a:off x="3936" y="1411"/>
                  <a:ext cx="211" cy="14"/>
                </a:xfrm>
                <a:custGeom>
                  <a:avLst/>
                  <a:gdLst>
                    <a:gd name="T0" fmla="*/ 86 w 88"/>
                    <a:gd name="T1" fmla="*/ 0 h 6"/>
                    <a:gd name="T2" fmla="*/ 3 w 88"/>
                    <a:gd name="T3" fmla="*/ 0 h 6"/>
                    <a:gd name="T4" fmla="*/ 0 w 88"/>
                    <a:gd name="T5" fmla="*/ 3 h 6"/>
                    <a:gd name="T6" fmla="*/ 3 w 88"/>
                    <a:gd name="T7" fmla="*/ 6 h 6"/>
                    <a:gd name="T8" fmla="*/ 86 w 88"/>
                    <a:gd name="T9" fmla="*/ 6 h 6"/>
                    <a:gd name="T10" fmla="*/ 88 w 88"/>
                    <a:gd name="T11" fmla="*/ 3 h 6"/>
                    <a:gd name="T12" fmla="*/ 86 w 88"/>
                    <a:gd name="T13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88" h="6">
                      <a:moveTo>
                        <a:pt x="86" y="0"/>
                      </a:moveTo>
                      <a:cubicBezTo>
                        <a:pt x="3" y="0"/>
                        <a:pt x="3" y="0"/>
                        <a:pt x="3" y="0"/>
                      </a:cubicBezTo>
                      <a:cubicBezTo>
                        <a:pt x="1" y="0"/>
                        <a:pt x="0" y="2"/>
                        <a:pt x="0" y="3"/>
                      </a:cubicBezTo>
                      <a:cubicBezTo>
                        <a:pt x="0" y="5"/>
                        <a:pt x="1" y="6"/>
                        <a:pt x="3" y="6"/>
                      </a:cubicBezTo>
                      <a:cubicBezTo>
                        <a:pt x="86" y="6"/>
                        <a:pt x="86" y="6"/>
                        <a:pt x="86" y="6"/>
                      </a:cubicBezTo>
                      <a:cubicBezTo>
                        <a:pt x="87" y="6"/>
                        <a:pt x="88" y="5"/>
                        <a:pt x="88" y="3"/>
                      </a:cubicBezTo>
                      <a:cubicBezTo>
                        <a:pt x="88" y="2"/>
                        <a:pt x="87" y="0"/>
                        <a:pt x="86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5" name="Freeform 21"/>
                <p:cNvSpPr>
                  <a:spLocks/>
                </p:cNvSpPr>
                <p:nvPr/>
              </p:nvSpPr>
              <p:spPr bwMode="auto">
                <a:xfrm>
                  <a:off x="3936" y="1358"/>
                  <a:ext cx="211" cy="12"/>
                </a:xfrm>
                <a:custGeom>
                  <a:avLst/>
                  <a:gdLst>
                    <a:gd name="T0" fmla="*/ 86 w 88"/>
                    <a:gd name="T1" fmla="*/ 0 h 5"/>
                    <a:gd name="T2" fmla="*/ 3 w 88"/>
                    <a:gd name="T3" fmla="*/ 0 h 5"/>
                    <a:gd name="T4" fmla="*/ 0 w 88"/>
                    <a:gd name="T5" fmla="*/ 3 h 5"/>
                    <a:gd name="T6" fmla="*/ 3 w 88"/>
                    <a:gd name="T7" fmla="*/ 5 h 5"/>
                    <a:gd name="T8" fmla="*/ 86 w 88"/>
                    <a:gd name="T9" fmla="*/ 5 h 5"/>
                    <a:gd name="T10" fmla="*/ 88 w 88"/>
                    <a:gd name="T11" fmla="*/ 3 h 5"/>
                    <a:gd name="T12" fmla="*/ 86 w 88"/>
                    <a:gd name="T13" fmla="*/ 0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88" h="5">
                      <a:moveTo>
                        <a:pt x="86" y="0"/>
                      </a:moveTo>
                      <a:cubicBezTo>
                        <a:pt x="3" y="0"/>
                        <a:pt x="3" y="0"/>
                        <a:pt x="3" y="0"/>
                      </a:cubicBezTo>
                      <a:cubicBezTo>
                        <a:pt x="1" y="0"/>
                        <a:pt x="0" y="1"/>
                        <a:pt x="0" y="3"/>
                      </a:cubicBezTo>
                      <a:cubicBezTo>
                        <a:pt x="0" y="4"/>
                        <a:pt x="1" y="5"/>
                        <a:pt x="3" y="5"/>
                      </a:cubicBezTo>
                      <a:cubicBezTo>
                        <a:pt x="86" y="5"/>
                        <a:pt x="86" y="5"/>
                        <a:pt x="86" y="5"/>
                      </a:cubicBezTo>
                      <a:cubicBezTo>
                        <a:pt x="87" y="5"/>
                        <a:pt x="88" y="4"/>
                        <a:pt x="88" y="3"/>
                      </a:cubicBezTo>
                      <a:cubicBezTo>
                        <a:pt x="88" y="1"/>
                        <a:pt x="87" y="0"/>
                        <a:pt x="86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6" name="Freeform 22"/>
                <p:cNvSpPr>
                  <a:spLocks/>
                </p:cNvSpPr>
                <p:nvPr/>
              </p:nvSpPr>
              <p:spPr bwMode="auto">
                <a:xfrm>
                  <a:off x="3936" y="1303"/>
                  <a:ext cx="211" cy="14"/>
                </a:xfrm>
                <a:custGeom>
                  <a:avLst/>
                  <a:gdLst>
                    <a:gd name="T0" fmla="*/ 86 w 88"/>
                    <a:gd name="T1" fmla="*/ 0 h 6"/>
                    <a:gd name="T2" fmla="*/ 3 w 88"/>
                    <a:gd name="T3" fmla="*/ 0 h 6"/>
                    <a:gd name="T4" fmla="*/ 0 w 88"/>
                    <a:gd name="T5" fmla="*/ 3 h 6"/>
                    <a:gd name="T6" fmla="*/ 3 w 88"/>
                    <a:gd name="T7" fmla="*/ 6 h 6"/>
                    <a:gd name="T8" fmla="*/ 86 w 88"/>
                    <a:gd name="T9" fmla="*/ 6 h 6"/>
                    <a:gd name="T10" fmla="*/ 88 w 88"/>
                    <a:gd name="T11" fmla="*/ 3 h 6"/>
                    <a:gd name="T12" fmla="*/ 86 w 88"/>
                    <a:gd name="T13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88" h="6">
                      <a:moveTo>
                        <a:pt x="86" y="0"/>
                      </a:moveTo>
                      <a:cubicBezTo>
                        <a:pt x="3" y="0"/>
                        <a:pt x="3" y="0"/>
                        <a:pt x="3" y="0"/>
                      </a:cubicBezTo>
                      <a:cubicBezTo>
                        <a:pt x="1" y="0"/>
                        <a:pt x="0" y="1"/>
                        <a:pt x="0" y="3"/>
                      </a:cubicBezTo>
                      <a:cubicBezTo>
                        <a:pt x="0" y="4"/>
                        <a:pt x="1" y="6"/>
                        <a:pt x="3" y="6"/>
                      </a:cubicBezTo>
                      <a:cubicBezTo>
                        <a:pt x="86" y="6"/>
                        <a:pt x="86" y="6"/>
                        <a:pt x="86" y="6"/>
                      </a:cubicBezTo>
                      <a:cubicBezTo>
                        <a:pt x="87" y="6"/>
                        <a:pt x="88" y="4"/>
                        <a:pt x="88" y="3"/>
                      </a:cubicBezTo>
                      <a:cubicBezTo>
                        <a:pt x="88" y="1"/>
                        <a:pt x="87" y="0"/>
                        <a:pt x="86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7" name="Freeform 23"/>
                <p:cNvSpPr>
                  <a:spLocks/>
                </p:cNvSpPr>
                <p:nvPr/>
              </p:nvSpPr>
              <p:spPr bwMode="auto">
                <a:xfrm>
                  <a:off x="3936" y="1250"/>
                  <a:ext cx="103" cy="14"/>
                </a:xfrm>
                <a:custGeom>
                  <a:avLst/>
                  <a:gdLst>
                    <a:gd name="T0" fmla="*/ 3 w 43"/>
                    <a:gd name="T1" fmla="*/ 6 h 6"/>
                    <a:gd name="T2" fmla="*/ 41 w 43"/>
                    <a:gd name="T3" fmla="*/ 6 h 6"/>
                    <a:gd name="T4" fmla="*/ 43 w 43"/>
                    <a:gd name="T5" fmla="*/ 3 h 6"/>
                    <a:gd name="T6" fmla="*/ 41 w 43"/>
                    <a:gd name="T7" fmla="*/ 0 h 6"/>
                    <a:gd name="T8" fmla="*/ 3 w 43"/>
                    <a:gd name="T9" fmla="*/ 0 h 6"/>
                    <a:gd name="T10" fmla="*/ 0 w 43"/>
                    <a:gd name="T11" fmla="*/ 3 h 6"/>
                    <a:gd name="T12" fmla="*/ 3 w 43"/>
                    <a:gd name="T13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43" h="6">
                      <a:moveTo>
                        <a:pt x="3" y="6"/>
                      </a:moveTo>
                      <a:cubicBezTo>
                        <a:pt x="41" y="6"/>
                        <a:pt x="41" y="6"/>
                        <a:pt x="41" y="6"/>
                      </a:cubicBezTo>
                      <a:cubicBezTo>
                        <a:pt x="42" y="6"/>
                        <a:pt x="43" y="4"/>
                        <a:pt x="43" y="3"/>
                      </a:cubicBezTo>
                      <a:cubicBezTo>
                        <a:pt x="43" y="1"/>
                        <a:pt x="42" y="0"/>
                        <a:pt x="41" y="0"/>
                      </a:cubicBezTo>
                      <a:cubicBezTo>
                        <a:pt x="3" y="0"/>
                        <a:pt x="3" y="0"/>
                        <a:pt x="3" y="0"/>
                      </a:cubicBezTo>
                      <a:cubicBezTo>
                        <a:pt x="1" y="0"/>
                        <a:pt x="0" y="1"/>
                        <a:pt x="0" y="3"/>
                      </a:cubicBezTo>
                      <a:cubicBezTo>
                        <a:pt x="0" y="4"/>
                        <a:pt x="1" y="6"/>
                        <a:pt x="3" y="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8" name="Freeform 24"/>
                <p:cNvSpPr>
                  <a:spLocks noEditPoints="1"/>
                </p:cNvSpPr>
                <p:nvPr/>
              </p:nvSpPr>
              <p:spPr bwMode="auto">
                <a:xfrm>
                  <a:off x="3869" y="1065"/>
                  <a:ext cx="345" cy="470"/>
                </a:xfrm>
                <a:custGeom>
                  <a:avLst/>
                  <a:gdLst>
                    <a:gd name="T0" fmla="*/ 116 w 144"/>
                    <a:gd name="T1" fmla="*/ 2 h 196"/>
                    <a:gd name="T2" fmla="*/ 111 w 144"/>
                    <a:gd name="T3" fmla="*/ 0 h 196"/>
                    <a:gd name="T4" fmla="*/ 7 w 144"/>
                    <a:gd name="T5" fmla="*/ 0 h 196"/>
                    <a:gd name="T6" fmla="*/ 0 w 144"/>
                    <a:gd name="T7" fmla="*/ 7 h 196"/>
                    <a:gd name="T8" fmla="*/ 0 w 144"/>
                    <a:gd name="T9" fmla="*/ 189 h 196"/>
                    <a:gd name="T10" fmla="*/ 7 w 144"/>
                    <a:gd name="T11" fmla="*/ 196 h 196"/>
                    <a:gd name="T12" fmla="*/ 138 w 144"/>
                    <a:gd name="T13" fmla="*/ 196 h 196"/>
                    <a:gd name="T14" fmla="*/ 144 w 144"/>
                    <a:gd name="T15" fmla="*/ 189 h 196"/>
                    <a:gd name="T16" fmla="*/ 144 w 144"/>
                    <a:gd name="T17" fmla="*/ 33 h 196"/>
                    <a:gd name="T18" fmla="*/ 142 w 144"/>
                    <a:gd name="T19" fmla="*/ 28 h 196"/>
                    <a:gd name="T20" fmla="*/ 116 w 144"/>
                    <a:gd name="T21" fmla="*/ 2 h 196"/>
                    <a:gd name="T22" fmla="*/ 13 w 144"/>
                    <a:gd name="T23" fmla="*/ 182 h 196"/>
                    <a:gd name="T24" fmla="*/ 13 w 144"/>
                    <a:gd name="T25" fmla="*/ 13 h 196"/>
                    <a:gd name="T26" fmla="*/ 104 w 144"/>
                    <a:gd name="T27" fmla="*/ 13 h 196"/>
                    <a:gd name="T28" fmla="*/ 104 w 144"/>
                    <a:gd name="T29" fmla="*/ 36 h 196"/>
                    <a:gd name="T30" fmla="*/ 108 w 144"/>
                    <a:gd name="T31" fmla="*/ 40 h 196"/>
                    <a:gd name="T32" fmla="*/ 131 w 144"/>
                    <a:gd name="T33" fmla="*/ 40 h 196"/>
                    <a:gd name="T34" fmla="*/ 131 w 144"/>
                    <a:gd name="T35" fmla="*/ 182 h 196"/>
                    <a:gd name="T36" fmla="*/ 13 w 144"/>
                    <a:gd name="T37" fmla="*/ 182 h 19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144" h="196">
                      <a:moveTo>
                        <a:pt x="116" y="2"/>
                      </a:moveTo>
                      <a:cubicBezTo>
                        <a:pt x="115" y="1"/>
                        <a:pt x="113" y="0"/>
                        <a:pt x="111" y="0"/>
                      </a:cubicBezTo>
                      <a:cubicBezTo>
                        <a:pt x="7" y="0"/>
                        <a:pt x="7" y="0"/>
                        <a:pt x="7" y="0"/>
                      </a:cubicBezTo>
                      <a:cubicBezTo>
                        <a:pt x="3" y="0"/>
                        <a:pt x="0" y="3"/>
                        <a:pt x="0" y="7"/>
                      </a:cubicBezTo>
                      <a:cubicBezTo>
                        <a:pt x="0" y="189"/>
                        <a:pt x="0" y="189"/>
                        <a:pt x="0" y="189"/>
                      </a:cubicBezTo>
                      <a:cubicBezTo>
                        <a:pt x="0" y="193"/>
                        <a:pt x="3" y="196"/>
                        <a:pt x="7" y="196"/>
                      </a:cubicBezTo>
                      <a:cubicBezTo>
                        <a:pt x="138" y="196"/>
                        <a:pt x="138" y="196"/>
                        <a:pt x="138" y="196"/>
                      </a:cubicBezTo>
                      <a:cubicBezTo>
                        <a:pt x="141" y="196"/>
                        <a:pt x="144" y="193"/>
                        <a:pt x="144" y="189"/>
                      </a:cubicBezTo>
                      <a:cubicBezTo>
                        <a:pt x="144" y="33"/>
                        <a:pt x="144" y="33"/>
                        <a:pt x="144" y="33"/>
                      </a:cubicBezTo>
                      <a:cubicBezTo>
                        <a:pt x="144" y="31"/>
                        <a:pt x="144" y="29"/>
                        <a:pt x="142" y="28"/>
                      </a:cubicBezTo>
                      <a:lnTo>
                        <a:pt x="116" y="2"/>
                      </a:lnTo>
                      <a:close/>
                      <a:moveTo>
                        <a:pt x="13" y="182"/>
                      </a:moveTo>
                      <a:cubicBezTo>
                        <a:pt x="13" y="13"/>
                        <a:pt x="13" y="13"/>
                        <a:pt x="13" y="13"/>
                      </a:cubicBezTo>
                      <a:cubicBezTo>
                        <a:pt x="104" y="13"/>
                        <a:pt x="104" y="13"/>
                        <a:pt x="104" y="13"/>
                      </a:cubicBezTo>
                      <a:cubicBezTo>
                        <a:pt x="104" y="36"/>
                        <a:pt x="104" y="36"/>
                        <a:pt x="104" y="36"/>
                      </a:cubicBezTo>
                      <a:cubicBezTo>
                        <a:pt x="104" y="38"/>
                        <a:pt x="106" y="40"/>
                        <a:pt x="108" y="40"/>
                      </a:cubicBezTo>
                      <a:cubicBezTo>
                        <a:pt x="131" y="40"/>
                        <a:pt x="131" y="40"/>
                        <a:pt x="131" y="40"/>
                      </a:cubicBezTo>
                      <a:cubicBezTo>
                        <a:pt x="131" y="182"/>
                        <a:pt x="131" y="182"/>
                        <a:pt x="131" y="182"/>
                      </a:cubicBezTo>
                      <a:lnTo>
                        <a:pt x="13" y="18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9" name="Freeform 25"/>
                <p:cNvSpPr>
                  <a:spLocks noEditPoints="1"/>
                </p:cNvSpPr>
                <p:nvPr/>
              </p:nvSpPr>
              <p:spPr bwMode="auto">
                <a:xfrm>
                  <a:off x="4252" y="1087"/>
                  <a:ext cx="94" cy="444"/>
                </a:xfrm>
                <a:custGeom>
                  <a:avLst/>
                  <a:gdLst>
                    <a:gd name="T0" fmla="*/ 35 w 39"/>
                    <a:gd name="T1" fmla="*/ 0 h 185"/>
                    <a:gd name="T2" fmla="*/ 4 w 39"/>
                    <a:gd name="T3" fmla="*/ 0 h 185"/>
                    <a:gd name="T4" fmla="*/ 0 w 39"/>
                    <a:gd name="T5" fmla="*/ 4 h 185"/>
                    <a:gd name="T6" fmla="*/ 0 w 39"/>
                    <a:gd name="T7" fmla="*/ 144 h 185"/>
                    <a:gd name="T8" fmla="*/ 0 w 39"/>
                    <a:gd name="T9" fmla="*/ 146 h 185"/>
                    <a:gd name="T10" fmla="*/ 16 w 39"/>
                    <a:gd name="T11" fmla="*/ 182 h 185"/>
                    <a:gd name="T12" fmla="*/ 20 w 39"/>
                    <a:gd name="T13" fmla="*/ 185 h 185"/>
                    <a:gd name="T14" fmla="*/ 23 w 39"/>
                    <a:gd name="T15" fmla="*/ 182 h 185"/>
                    <a:gd name="T16" fmla="*/ 39 w 39"/>
                    <a:gd name="T17" fmla="*/ 146 h 185"/>
                    <a:gd name="T18" fmla="*/ 39 w 39"/>
                    <a:gd name="T19" fmla="*/ 144 h 185"/>
                    <a:gd name="T20" fmla="*/ 39 w 39"/>
                    <a:gd name="T21" fmla="*/ 4 h 185"/>
                    <a:gd name="T22" fmla="*/ 35 w 39"/>
                    <a:gd name="T23" fmla="*/ 0 h 185"/>
                    <a:gd name="T24" fmla="*/ 31 w 39"/>
                    <a:gd name="T25" fmla="*/ 143 h 185"/>
                    <a:gd name="T26" fmla="*/ 25 w 39"/>
                    <a:gd name="T27" fmla="*/ 157 h 185"/>
                    <a:gd name="T28" fmla="*/ 14 w 39"/>
                    <a:gd name="T29" fmla="*/ 157 h 185"/>
                    <a:gd name="T30" fmla="*/ 8 w 39"/>
                    <a:gd name="T31" fmla="*/ 143 h 185"/>
                    <a:gd name="T32" fmla="*/ 8 w 39"/>
                    <a:gd name="T33" fmla="*/ 8 h 185"/>
                    <a:gd name="T34" fmla="*/ 18 w 39"/>
                    <a:gd name="T35" fmla="*/ 8 h 185"/>
                    <a:gd name="T36" fmla="*/ 18 w 39"/>
                    <a:gd name="T37" fmla="*/ 8 h 185"/>
                    <a:gd name="T38" fmla="*/ 18 w 39"/>
                    <a:gd name="T39" fmla="*/ 137 h 185"/>
                    <a:gd name="T40" fmla="*/ 21 w 39"/>
                    <a:gd name="T41" fmla="*/ 139 h 185"/>
                    <a:gd name="T42" fmla="*/ 24 w 39"/>
                    <a:gd name="T43" fmla="*/ 137 h 185"/>
                    <a:gd name="T44" fmla="*/ 24 w 39"/>
                    <a:gd name="T45" fmla="*/ 8 h 185"/>
                    <a:gd name="T46" fmla="*/ 24 w 39"/>
                    <a:gd name="T47" fmla="*/ 8 h 185"/>
                    <a:gd name="T48" fmla="*/ 31 w 39"/>
                    <a:gd name="T49" fmla="*/ 8 h 185"/>
                    <a:gd name="T50" fmla="*/ 31 w 39"/>
                    <a:gd name="T51" fmla="*/ 143 h 18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</a:cxnLst>
                  <a:rect l="0" t="0" r="r" b="b"/>
                  <a:pathLst>
                    <a:path w="39" h="185">
                      <a:moveTo>
                        <a:pt x="35" y="0"/>
                      </a:moveTo>
                      <a:cubicBezTo>
                        <a:pt x="4" y="0"/>
                        <a:pt x="4" y="0"/>
                        <a:pt x="4" y="0"/>
                      </a:cubicBezTo>
                      <a:cubicBezTo>
                        <a:pt x="2" y="0"/>
                        <a:pt x="0" y="1"/>
                        <a:pt x="0" y="4"/>
                      </a:cubicBezTo>
                      <a:cubicBezTo>
                        <a:pt x="0" y="144"/>
                        <a:pt x="0" y="144"/>
                        <a:pt x="0" y="144"/>
                      </a:cubicBezTo>
                      <a:cubicBezTo>
                        <a:pt x="0" y="145"/>
                        <a:pt x="0" y="145"/>
                        <a:pt x="0" y="146"/>
                      </a:cubicBezTo>
                      <a:cubicBezTo>
                        <a:pt x="16" y="182"/>
                        <a:pt x="16" y="182"/>
                        <a:pt x="16" y="182"/>
                      </a:cubicBezTo>
                      <a:cubicBezTo>
                        <a:pt x="17" y="184"/>
                        <a:pt x="18" y="185"/>
                        <a:pt x="20" y="185"/>
                      </a:cubicBezTo>
                      <a:cubicBezTo>
                        <a:pt x="21" y="185"/>
                        <a:pt x="23" y="184"/>
                        <a:pt x="23" y="182"/>
                      </a:cubicBezTo>
                      <a:cubicBezTo>
                        <a:pt x="39" y="146"/>
                        <a:pt x="39" y="146"/>
                        <a:pt x="39" y="146"/>
                      </a:cubicBezTo>
                      <a:cubicBezTo>
                        <a:pt x="39" y="145"/>
                        <a:pt x="39" y="145"/>
                        <a:pt x="39" y="144"/>
                      </a:cubicBezTo>
                      <a:cubicBezTo>
                        <a:pt x="39" y="4"/>
                        <a:pt x="39" y="4"/>
                        <a:pt x="39" y="4"/>
                      </a:cubicBezTo>
                      <a:cubicBezTo>
                        <a:pt x="39" y="1"/>
                        <a:pt x="37" y="0"/>
                        <a:pt x="35" y="0"/>
                      </a:cubicBezTo>
                      <a:close/>
                      <a:moveTo>
                        <a:pt x="31" y="143"/>
                      </a:moveTo>
                      <a:cubicBezTo>
                        <a:pt x="25" y="157"/>
                        <a:pt x="25" y="157"/>
                        <a:pt x="25" y="157"/>
                      </a:cubicBezTo>
                      <a:cubicBezTo>
                        <a:pt x="14" y="157"/>
                        <a:pt x="14" y="157"/>
                        <a:pt x="14" y="157"/>
                      </a:cubicBezTo>
                      <a:cubicBezTo>
                        <a:pt x="8" y="143"/>
                        <a:pt x="8" y="143"/>
                        <a:pt x="8" y="143"/>
                      </a:cubicBezTo>
                      <a:cubicBezTo>
                        <a:pt x="8" y="8"/>
                        <a:pt x="8" y="8"/>
                        <a:pt x="8" y="8"/>
                      </a:cubicBezTo>
                      <a:cubicBezTo>
                        <a:pt x="18" y="8"/>
                        <a:pt x="18" y="8"/>
                        <a:pt x="18" y="8"/>
                      </a:cubicBezTo>
                      <a:cubicBezTo>
                        <a:pt x="18" y="8"/>
                        <a:pt x="18" y="8"/>
                        <a:pt x="18" y="8"/>
                      </a:cubicBezTo>
                      <a:cubicBezTo>
                        <a:pt x="18" y="137"/>
                        <a:pt x="18" y="137"/>
                        <a:pt x="18" y="137"/>
                      </a:cubicBezTo>
                      <a:cubicBezTo>
                        <a:pt x="18" y="138"/>
                        <a:pt x="19" y="139"/>
                        <a:pt x="21" y="139"/>
                      </a:cubicBezTo>
                      <a:cubicBezTo>
                        <a:pt x="22" y="139"/>
                        <a:pt x="24" y="138"/>
                        <a:pt x="24" y="137"/>
                      </a:cubicBezTo>
                      <a:cubicBezTo>
                        <a:pt x="24" y="8"/>
                        <a:pt x="24" y="8"/>
                        <a:pt x="24" y="8"/>
                      </a:cubicBezTo>
                      <a:cubicBezTo>
                        <a:pt x="24" y="8"/>
                        <a:pt x="24" y="8"/>
                        <a:pt x="24" y="8"/>
                      </a:cubicBezTo>
                      <a:cubicBezTo>
                        <a:pt x="31" y="8"/>
                        <a:pt x="31" y="8"/>
                        <a:pt x="31" y="8"/>
                      </a:cubicBezTo>
                      <a:lnTo>
                        <a:pt x="31" y="143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</p:grpSp>
        </p:grpSp>
        <p:grpSp>
          <p:nvGrpSpPr>
            <p:cNvPr id="15" name="组合 14"/>
            <p:cNvGrpSpPr/>
            <p:nvPr/>
          </p:nvGrpSpPr>
          <p:grpSpPr>
            <a:xfrm>
              <a:off x="7379080" y="2803349"/>
              <a:ext cx="1271434" cy="1271434"/>
              <a:chOff x="6674239" y="3408398"/>
              <a:chExt cx="1007417" cy="1007417"/>
            </a:xfrm>
          </p:grpSpPr>
          <p:sp>
            <p:nvSpPr>
              <p:cNvPr id="16" name="任意多边形 15"/>
              <p:cNvSpPr/>
              <p:nvPr/>
            </p:nvSpPr>
            <p:spPr>
              <a:xfrm>
                <a:off x="6674239" y="3408398"/>
                <a:ext cx="1007417" cy="1007417"/>
              </a:xfrm>
              <a:custGeom>
                <a:avLst/>
                <a:gdLst>
                  <a:gd name="connsiteX0" fmla="*/ 0 w 1007417"/>
                  <a:gd name="connsiteY0" fmla="*/ 503709 h 1007417"/>
                  <a:gd name="connsiteX1" fmla="*/ 503709 w 1007417"/>
                  <a:gd name="connsiteY1" fmla="*/ 0 h 1007417"/>
                  <a:gd name="connsiteX2" fmla="*/ 1007418 w 1007417"/>
                  <a:gd name="connsiteY2" fmla="*/ 503709 h 1007417"/>
                  <a:gd name="connsiteX3" fmla="*/ 503709 w 1007417"/>
                  <a:gd name="connsiteY3" fmla="*/ 1007418 h 1007417"/>
                  <a:gd name="connsiteX4" fmla="*/ 0 w 1007417"/>
                  <a:gd name="connsiteY4" fmla="*/ 503709 h 100741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007417" h="1007417">
                    <a:moveTo>
                      <a:pt x="0" y="503709"/>
                    </a:moveTo>
                    <a:cubicBezTo>
                      <a:pt x="0" y="225518"/>
                      <a:pt x="225518" y="0"/>
                      <a:pt x="503709" y="0"/>
                    </a:cubicBezTo>
                    <a:cubicBezTo>
                      <a:pt x="781900" y="0"/>
                      <a:pt x="1007418" y="225518"/>
                      <a:pt x="1007418" y="503709"/>
                    </a:cubicBezTo>
                    <a:cubicBezTo>
                      <a:pt x="1007418" y="781900"/>
                      <a:pt x="781900" y="1007418"/>
                      <a:pt x="503709" y="1007418"/>
                    </a:cubicBezTo>
                    <a:cubicBezTo>
                      <a:pt x="225518" y="1007418"/>
                      <a:pt x="0" y="781900"/>
                      <a:pt x="0" y="503709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b="1">
                  <a:latin typeface="Arial" panose="020B0604020202020204" pitchFamily="34" charset="0"/>
                  <a:ea typeface="微软雅黑" panose="020B0503020204020204" pitchFamily="34" charset="-122"/>
                </a:endParaRPr>
              </a:p>
            </p:txBody>
          </p:sp>
          <p:grpSp>
            <p:nvGrpSpPr>
              <p:cNvPr id="17" name="Group 28"/>
              <p:cNvGrpSpPr>
                <a:grpSpLocks noChangeAspect="1"/>
              </p:cNvGrpSpPr>
              <p:nvPr/>
            </p:nvGrpSpPr>
            <p:grpSpPr bwMode="auto">
              <a:xfrm>
                <a:off x="6969306" y="3649352"/>
                <a:ext cx="417282" cy="525508"/>
                <a:chOff x="4401" y="2266"/>
                <a:chExt cx="374" cy="471"/>
              </a:xfrm>
              <a:solidFill>
                <a:schemeClr val="bg1"/>
              </a:solidFill>
            </p:grpSpPr>
            <p:sp>
              <p:nvSpPr>
                <p:cNvPr id="18" name="Freeform 29"/>
                <p:cNvSpPr>
                  <a:spLocks/>
                </p:cNvSpPr>
                <p:nvPr/>
              </p:nvSpPr>
              <p:spPr bwMode="auto">
                <a:xfrm>
                  <a:off x="4538" y="2390"/>
                  <a:ext cx="85" cy="108"/>
                </a:xfrm>
                <a:custGeom>
                  <a:avLst/>
                  <a:gdLst>
                    <a:gd name="T0" fmla="*/ 0 w 35"/>
                    <a:gd name="T1" fmla="*/ 26 h 45"/>
                    <a:gd name="T2" fmla="*/ 3 w 35"/>
                    <a:gd name="T3" fmla="*/ 29 h 45"/>
                    <a:gd name="T4" fmla="*/ 3 w 35"/>
                    <a:gd name="T5" fmla="*/ 29 h 45"/>
                    <a:gd name="T6" fmla="*/ 17 w 35"/>
                    <a:gd name="T7" fmla="*/ 45 h 45"/>
                    <a:gd name="T8" fmla="*/ 32 w 35"/>
                    <a:gd name="T9" fmla="*/ 29 h 45"/>
                    <a:gd name="T10" fmla="*/ 32 w 35"/>
                    <a:gd name="T11" fmla="*/ 29 h 45"/>
                    <a:gd name="T12" fmla="*/ 35 w 35"/>
                    <a:gd name="T13" fmla="*/ 26 h 45"/>
                    <a:gd name="T14" fmla="*/ 33 w 35"/>
                    <a:gd name="T15" fmla="*/ 23 h 45"/>
                    <a:gd name="T16" fmla="*/ 34 w 35"/>
                    <a:gd name="T17" fmla="*/ 17 h 45"/>
                    <a:gd name="T18" fmla="*/ 17 w 35"/>
                    <a:gd name="T19" fmla="*/ 0 h 45"/>
                    <a:gd name="T20" fmla="*/ 1 w 35"/>
                    <a:gd name="T21" fmla="*/ 17 h 45"/>
                    <a:gd name="T22" fmla="*/ 2 w 35"/>
                    <a:gd name="T23" fmla="*/ 23 h 45"/>
                    <a:gd name="T24" fmla="*/ 0 w 35"/>
                    <a:gd name="T25" fmla="*/ 26 h 4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</a:cxnLst>
                  <a:rect l="0" t="0" r="r" b="b"/>
                  <a:pathLst>
                    <a:path w="35" h="45">
                      <a:moveTo>
                        <a:pt x="0" y="26"/>
                      </a:moveTo>
                      <a:cubicBezTo>
                        <a:pt x="0" y="28"/>
                        <a:pt x="1" y="29"/>
                        <a:pt x="3" y="29"/>
                      </a:cubicBezTo>
                      <a:cubicBezTo>
                        <a:pt x="3" y="29"/>
                        <a:pt x="3" y="29"/>
                        <a:pt x="3" y="29"/>
                      </a:cubicBezTo>
                      <a:cubicBezTo>
                        <a:pt x="3" y="37"/>
                        <a:pt x="10" y="45"/>
                        <a:pt x="17" y="45"/>
                      </a:cubicBezTo>
                      <a:cubicBezTo>
                        <a:pt x="25" y="45"/>
                        <a:pt x="31" y="37"/>
                        <a:pt x="32" y="29"/>
                      </a:cubicBezTo>
                      <a:cubicBezTo>
                        <a:pt x="32" y="29"/>
                        <a:pt x="32" y="29"/>
                        <a:pt x="32" y="29"/>
                      </a:cubicBezTo>
                      <a:cubicBezTo>
                        <a:pt x="33" y="29"/>
                        <a:pt x="35" y="28"/>
                        <a:pt x="35" y="26"/>
                      </a:cubicBezTo>
                      <a:cubicBezTo>
                        <a:pt x="35" y="25"/>
                        <a:pt x="34" y="24"/>
                        <a:pt x="33" y="23"/>
                      </a:cubicBezTo>
                      <a:cubicBezTo>
                        <a:pt x="34" y="21"/>
                        <a:pt x="34" y="19"/>
                        <a:pt x="34" y="17"/>
                      </a:cubicBezTo>
                      <a:cubicBezTo>
                        <a:pt x="34" y="8"/>
                        <a:pt x="26" y="0"/>
                        <a:pt x="17" y="0"/>
                      </a:cubicBezTo>
                      <a:cubicBezTo>
                        <a:pt x="8" y="0"/>
                        <a:pt x="1" y="8"/>
                        <a:pt x="1" y="17"/>
                      </a:cubicBezTo>
                      <a:cubicBezTo>
                        <a:pt x="1" y="19"/>
                        <a:pt x="1" y="21"/>
                        <a:pt x="2" y="23"/>
                      </a:cubicBezTo>
                      <a:cubicBezTo>
                        <a:pt x="1" y="24"/>
                        <a:pt x="0" y="25"/>
                        <a:pt x="0" y="2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9" name="Freeform 30"/>
                <p:cNvSpPr>
                  <a:spLocks/>
                </p:cNvSpPr>
                <p:nvPr/>
              </p:nvSpPr>
              <p:spPr bwMode="auto">
                <a:xfrm>
                  <a:off x="4490" y="2512"/>
                  <a:ext cx="178" cy="53"/>
                </a:xfrm>
                <a:custGeom>
                  <a:avLst/>
                  <a:gdLst>
                    <a:gd name="T0" fmla="*/ 2 w 74"/>
                    <a:gd name="T1" fmla="*/ 22 h 22"/>
                    <a:gd name="T2" fmla="*/ 73 w 74"/>
                    <a:gd name="T3" fmla="*/ 22 h 22"/>
                    <a:gd name="T4" fmla="*/ 74 w 74"/>
                    <a:gd name="T5" fmla="*/ 21 h 22"/>
                    <a:gd name="T6" fmla="*/ 74 w 74"/>
                    <a:gd name="T7" fmla="*/ 15 h 22"/>
                    <a:gd name="T8" fmla="*/ 74 w 74"/>
                    <a:gd name="T9" fmla="*/ 14 h 22"/>
                    <a:gd name="T10" fmla="*/ 50 w 74"/>
                    <a:gd name="T11" fmla="*/ 0 h 22"/>
                    <a:gd name="T12" fmla="*/ 49 w 74"/>
                    <a:gd name="T13" fmla="*/ 0 h 22"/>
                    <a:gd name="T14" fmla="*/ 48 w 74"/>
                    <a:gd name="T15" fmla="*/ 0 h 22"/>
                    <a:gd name="T16" fmla="*/ 47 w 74"/>
                    <a:gd name="T17" fmla="*/ 0 h 22"/>
                    <a:gd name="T18" fmla="*/ 37 w 74"/>
                    <a:gd name="T19" fmla="*/ 3 h 22"/>
                    <a:gd name="T20" fmla="*/ 27 w 74"/>
                    <a:gd name="T21" fmla="*/ 0 h 22"/>
                    <a:gd name="T22" fmla="*/ 26 w 74"/>
                    <a:gd name="T23" fmla="*/ 0 h 22"/>
                    <a:gd name="T24" fmla="*/ 26 w 74"/>
                    <a:gd name="T25" fmla="*/ 0 h 22"/>
                    <a:gd name="T26" fmla="*/ 25 w 74"/>
                    <a:gd name="T27" fmla="*/ 0 h 22"/>
                    <a:gd name="T28" fmla="*/ 1 w 74"/>
                    <a:gd name="T29" fmla="*/ 14 h 22"/>
                    <a:gd name="T30" fmla="*/ 0 w 74"/>
                    <a:gd name="T31" fmla="*/ 15 h 22"/>
                    <a:gd name="T32" fmla="*/ 0 w 74"/>
                    <a:gd name="T33" fmla="*/ 21 h 22"/>
                    <a:gd name="T34" fmla="*/ 2 w 74"/>
                    <a:gd name="T35" fmla="*/ 22 h 2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74" h="22">
                      <a:moveTo>
                        <a:pt x="2" y="22"/>
                      </a:moveTo>
                      <a:cubicBezTo>
                        <a:pt x="73" y="22"/>
                        <a:pt x="73" y="22"/>
                        <a:pt x="73" y="22"/>
                      </a:cubicBezTo>
                      <a:cubicBezTo>
                        <a:pt x="73" y="22"/>
                        <a:pt x="74" y="21"/>
                        <a:pt x="74" y="21"/>
                      </a:cubicBezTo>
                      <a:cubicBezTo>
                        <a:pt x="74" y="15"/>
                        <a:pt x="74" y="15"/>
                        <a:pt x="74" y="15"/>
                      </a:cubicBezTo>
                      <a:cubicBezTo>
                        <a:pt x="74" y="15"/>
                        <a:pt x="74" y="14"/>
                        <a:pt x="74" y="14"/>
                      </a:cubicBezTo>
                      <a:cubicBezTo>
                        <a:pt x="67" y="7"/>
                        <a:pt x="59" y="3"/>
                        <a:pt x="50" y="0"/>
                      </a:cubicBezTo>
                      <a:cubicBezTo>
                        <a:pt x="49" y="0"/>
                        <a:pt x="49" y="0"/>
                        <a:pt x="49" y="0"/>
                      </a:cubicBezTo>
                      <a:cubicBezTo>
                        <a:pt x="48" y="0"/>
                        <a:pt x="48" y="0"/>
                        <a:pt x="48" y="0"/>
                      </a:cubicBezTo>
                      <a:cubicBezTo>
                        <a:pt x="48" y="0"/>
                        <a:pt x="48" y="0"/>
                        <a:pt x="47" y="0"/>
                      </a:cubicBezTo>
                      <a:cubicBezTo>
                        <a:pt x="45" y="2"/>
                        <a:pt x="41" y="3"/>
                        <a:pt x="37" y="3"/>
                      </a:cubicBezTo>
                      <a:cubicBezTo>
                        <a:pt x="34" y="3"/>
                        <a:pt x="30" y="2"/>
                        <a:pt x="27" y="0"/>
                      </a:cubicBezTo>
                      <a:cubicBezTo>
                        <a:pt x="27" y="0"/>
                        <a:pt x="27" y="0"/>
                        <a:pt x="26" y="0"/>
                      </a:cubicBezTo>
                      <a:cubicBezTo>
                        <a:pt x="26" y="0"/>
                        <a:pt x="26" y="0"/>
                        <a:pt x="26" y="0"/>
                      </a:cubicBezTo>
                      <a:cubicBezTo>
                        <a:pt x="26" y="0"/>
                        <a:pt x="26" y="0"/>
                        <a:pt x="25" y="0"/>
                      </a:cubicBezTo>
                      <a:cubicBezTo>
                        <a:pt x="16" y="2"/>
                        <a:pt x="8" y="7"/>
                        <a:pt x="1" y="14"/>
                      </a:cubicBezTo>
                      <a:cubicBezTo>
                        <a:pt x="1" y="14"/>
                        <a:pt x="0" y="15"/>
                        <a:pt x="0" y="15"/>
                      </a:cubicBezTo>
                      <a:cubicBezTo>
                        <a:pt x="0" y="21"/>
                        <a:pt x="0" y="21"/>
                        <a:pt x="0" y="21"/>
                      </a:cubicBezTo>
                      <a:cubicBezTo>
                        <a:pt x="0" y="21"/>
                        <a:pt x="1" y="22"/>
                        <a:pt x="2" y="2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0" name="Freeform 31"/>
                <p:cNvSpPr>
                  <a:spLocks/>
                </p:cNvSpPr>
                <p:nvPr/>
              </p:nvSpPr>
              <p:spPr bwMode="auto">
                <a:xfrm>
                  <a:off x="4476" y="2613"/>
                  <a:ext cx="207" cy="12"/>
                </a:xfrm>
                <a:custGeom>
                  <a:avLst/>
                  <a:gdLst>
                    <a:gd name="T0" fmla="*/ 84 w 86"/>
                    <a:gd name="T1" fmla="*/ 0 h 5"/>
                    <a:gd name="T2" fmla="*/ 3 w 86"/>
                    <a:gd name="T3" fmla="*/ 0 h 5"/>
                    <a:gd name="T4" fmla="*/ 0 w 86"/>
                    <a:gd name="T5" fmla="*/ 2 h 5"/>
                    <a:gd name="T6" fmla="*/ 3 w 86"/>
                    <a:gd name="T7" fmla="*/ 5 h 5"/>
                    <a:gd name="T8" fmla="*/ 84 w 86"/>
                    <a:gd name="T9" fmla="*/ 5 h 5"/>
                    <a:gd name="T10" fmla="*/ 86 w 86"/>
                    <a:gd name="T11" fmla="*/ 2 h 5"/>
                    <a:gd name="T12" fmla="*/ 84 w 86"/>
                    <a:gd name="T13" fmla="*/ 0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86" h="5">
                      <a:moveTo>
                        <a:pt x="84" y="0"/>
                      </a:moveTo>
                      <a:cubicBezTo>
                        <a:pt x="3" y="0"/>
                        <a:pt x="3" y="0"/>
                        <a:pt x="3" y="0"/>
                      </a:cubicBezTo>
                      <a:cubicBezTo>
                        <a:pt x="1" y="0"/>
                        <a:pt x="0" y="1"/>
                        <a:pt x="0" y="2"/>
                      </a:cubicBezTo>
                      <a:cubicBezTo>
                        <a:pt x="0" y="4"/>
                        <a:pt x="1" y="5"/>
                        <a:pt x="3" y="5"/>
                      </a:cubicBezTo>
                      <a:cubicBezTo>
                        <a:pt x="84" y="5"/>
                        <a:pt x="84" y="5"/>
                        <a:pt x="84" y="5"/>
                      </a:cubicBezTo>
                      <a:cubicBezTo>
                        <a:pt x="85" y="5"/>
                        <a:pt x="86" y="4"/>
                        <a:pt x="86" y="2"/>
                      </a:cubicBezTo>
                      <a:cubicBezTo>
                        <a:pt x="86" y="1"/>
                        <a:pt x="85" y="0"/>
                        <a:pt x="84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1" name="Freeform 32"/>
                <p:cNvSpPr>
                  <a:spLocks noEditPoints="1"/>
                </p:cNvSpPr>
                <p:nvPr/>
              </p:nvSpPr>
              <p:spPr bwMode="auto">
                <a:xfrm>
                  <a:off x="4401" y="2266"/>
                  <a:ext cx="374" cy="471"/>
                </a:xfrm>
                <a:custGeom>
                  <a:avLst/>
                  <a:gdLst>
                    <a:gd name="T0" fmla="*/ 153 w 155"/>
                    <a:gd name="T1" fmla="*/ 31 h 197"/>
                    <a:gd name="T2" fmla="*/ 124 w 155"/>
                    <a:gd name="T3" fmla="*/ 2 h 197"/>
                    <a:gd name="T4" fmla="*/ 120 w 155"/>
                    <a:gd name="T5" fmla="*/ 0 h 197"/>
                    <a:gd name="T6" fmla="*/ 6 w 155"/>
                    <a:gd name="T7" fmla="*/ 0 h 197"/>
                    <a:gd name="T8" fmla="*/ 0 w 155"/>
                    <a:gd name="T9" fmla="*/ 7 h 197"/>
                    <a:gd name="T10" fmla="*/ 0 w 155"/>
                    <a:gd name="T11" fmla="*/ 190 h 197"/>
                    <a:gd name="T12" fmla="*/ 6 w 155"/>
                    <a:gd name="T13" fmla="*/ 197 h 197"/>
                    <a:gd name="T14" fmla="*/ 148 w 155"/>
                    <a:gd name="T15" fmla="*/ 197 h 197"/>
                    <a:gd name="T16" fmla="*/ 155 w 155"/>
                    <a:gd name="T17" fmla="*/ 190 h 197"/>
                    <a:gd name="T18" fmla="*/ 155 w 155"/>
                    <a:gd name="T19" fmla="*/ 35 h 197"/>
                    <a:gd name="T20" fmla="*/ 153 w 155"/>
                    <a:gd name="T21" fmla="*/ 31 h 197"/>
                    <a:gd name="T22" fmla="*/ 13 w 155"/>
                    <a:gd name="T23" fmla="*/ 183 h 197"/>
                    <a:gd name="T24" fmla="*/ 13 w 155"/>
                    <a:gd name="T25" fmla="*/ 14 h 197"/>
                    <a:gd name="T26" fmla="*/ 116 w 155"/>
                    <a:gd name="T27" fmla="*/ 14 h 197"/>
                    <a:gd name="T28" fmla="*/ 116 w 155"/>
                    <a:gd name="T29" fmla="*/ 35 h 197"/>
                    <a:gd name="T30" fmla="*/ 120 w 155"/>
                    <a:gd name="T31" fmla="*/ 39 h 197"/>
                    <a:gd name="T32" fmla="*/ 142 w 155"/>
                    <a:gd name="T33" fmla="*/ 39 h 197"/>
                    <a:gd name="T34" fmla="*/ 142 w 155"/>
                    <a:gd name="T35" fmla="*/ 183 h 197"/>
                    <a:gd name="T36" fmla="*/ 13 w 155"/>
                    <a:gd name="T37" fmla="*/ 183 h 19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155" h="197">
                      <a:moveTo>
                        <a:pt x="153" y="31"/>
                      </a:moveTo>
                      <a:cubicBezTo>
                        <a:pt x="124" y="2"/>
                        <a:pt x="124" y="2"/>
                        <a:pt x="124" y="2"/>
                      </a:cubicBezTo>
                      <a:cubicBezTo>
                        <a:pt x="123" y="1"/>
                        <a:pt x="121" y="0"/>
                        <a:pt x="120" y="0"/>
                      </a:cubicBezTo>
                      <a:cubicBezTo>
                        <a:pt x="6" y="0"/>
                        <a:pt x="6" y="0"/>
                        <a:pt x="6" y="0"/>
                      </a:cubicBezTo>
                      <a:cubicBezTo>
                        <a:pt x="3" y="0"/>
                        <a:pt x="0" y="3"/>
                        <a:pt x="0" y="7"/>
                      </a:cubicBezTo>
                      <a:cubicBezTo>
                        <a:pt x="0" y="190"/>
                        <a:pt x="0" y="190"/>
                        <a:pt x="0" y="190"/>
                      </a:cubicBezTo>
                      <a:cubicBezTo>
                        <a:pt x="0" y="194"/>
                        <a:pt x="3" y="197"/>
                        <a:pt x="6" y="197"/>
                      </a:cubicBezTo>
                      <a:cubicBezTo>
                        <a:pt x="148" y="197"/>
                        <a:pt x="148" y="197"/>
                        <a:pt x="148" y="197"/>
                      </a:cubicBezTo>
                      <a:cubicBezTo>
                        <a:pt x="152" y="197"/>
                        <a:pt x="155" y="194"/>
                        <a:pt x="155" y="190"/>
                      </a:cubicBezTo>
                      <a:cubicBezTo>
                        <a:pt x="155" y="35"/>
                        <a:pt x="155" y="35"/>
                        <a:pt x="155" y="35"/>
                      </a:cubicBezTo>
                      <a:cubicBezTo>
                        <a:pt x="155" y="34"/>
                        <a:pt x="154" y="32"/>
                        <a:pt x="153" y="31"/>
                      </a:cubicBezTo>
                      <a:close/>
                      <a:moveTo>
                        <a:pt x="13" y="183"/>
                      </a:moveTo>
                      <a:cubicBezTo>
                        <a:pt x="13" y="14"/>
                        <a:pt x="13" y="14"/>
                        <a:pt x="13" y="14"/>
                      </a:cubicBezTo>
                      <a:cubicBezTo>
                        <a:pt x="116" y="14"/>
                        <a:pt x="116" y="14"/>
                        <a:pt x="116" y="14"/>
                      </a:cubicBezTo>
                      <a:cubicBezTo>
                        <a:pt x="116" y="35"/>
                        <a:pt x="116" y="35"/>
                        <a:pt x="116" y="35"/>
                      </a:cubicBezTo>
                      <a:cubicBezTo>
                        <a:pt x="116" y="38"/>
                        <a:pt x="118" y="39"/>
                        <a:pt x="120" y="39"/>
                      </a:cubicBezTo>
                      <a:cubicBezTo>
                        <a:pt x="142" y="39"/>
                        <a:pt x="142" y="39"/>
                        <a:pt x="142" y="39"/>
                      </a:cubicBezTo>
                      <a:cubicBezTo>
                        <a:pt x="142" y="183"/>
                        <a:pt x="142" y="183"/>
                        <a:pt x="142" y="183"/>
                      </a:cubicBezTo>
                      <a:lnTo>
                        <a:pt x="13" y="183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</p:grpSp>
        </p:grpSp>
      </p:grpSp>
      <p:grpSp>
        <p:nvGrpSpPr>
          <p:cNvPr id="4" name="组合 3"/>
          <p:cNvGrpSpPr/>
          <p:nvPr/>
        </p:nvGrpSpPr>
        <p:grpSpPr>
          <a:xfrm>
            <a:off x="4323745" y="1382342"/>
            <a:ext cx="4190162" cy="3037526"/>
            <a:chOff x="5818000" y="1843122"/>
            <a:chExt cx="5586883" cy="4050035"/>
          </a:xfrm>
        </p:grpSpPr>
        <p:sp>
          <p:nvSpPr>
            <p:cNvPr id="2" name="圆角矩形 1"/>
            <p:cNvSpPr/>
            <p:nvPr/>
          </p:nvSpPr>
          <p:spPr>
            <a:xfrm>
              <a:off x="5818000" y="1843122"/>
              <a:ext cx="5586883" cy="4050035"/>
            </a:xfrm>
            <a:prstGeom prst="roundRect">
              <a:avLst>
                <a:gd name="adj" fmla="val 5616"/>
              </a:avLst>
            </a:prstGeom>
            <a:noFill/>
            <a:ln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6" name="文本框 31"/>
            <p:cNvSpPr txBox="1"/>
            <p:nvPr/>
          </p:nvSpPr>
          <p:spPr>
            <a:xfrm>
              <a:off x="6089669" y="2026983"/>
              <a:ext cx="5053952" cy="371178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indent="342900">
                <a:lnSpc>
                  <a:spcPct val="200000"/>
                </a:lnSpc>
              </a:pPr>
              <a:r>
                <a:rPr lang="zh-CN" altLang="en-US" sz="1500"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添加标题内容</a:t>
              </a:r>
              <a:endParaRPr lang="en-US" altLang="zh-CN" sz="15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  <a:p>
              <a:pPr indent="342900">
                <a:lnSpc>
                  <a:spcPct val="130000"/>
                </a:lnSpc>
              </a:pPr>
              <a:r>
                <a:rPr lang="zh-CN" altLang="en-US" sz="12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您的内容打在这里，或者通过复制您的文本后，在此框中选择粘贴，并选择只保留文字。您的内容打在这里，或者通过复制您的文本后，在此框中选择粘贴，并选择只保留文字。</a:t>
              </a:r>
              <a:endParaRPr lang="en-US" altLang="zh-CN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  <a:p>
              <a:pPr indent="342900">
                <a:lnSpc>
                  <a:spcPct val="130000"/>
                </a:lnSpc>
              </a:pPr>
              <a:endParaRPr lang="en-US" altLang="zh-CN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  <a:p>
              <a:pPr indent="342900">
                <a:lnSpc>
                  <a:spcPct val="130000"/>
                </a:lnSpc>
              </a:pPr>
              <a:r>
                <a:rPr lang="zh-CN" altLang="en-US" sz="12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您的内容打在这里，或者通过复制您的文本后，在此框中选择粘贴，并选择只保留文字。您的内容打在这里，或者通过复制您的文本后，在此框中选择粘贴，并选择只保留文字。</a:t>
              </a:r>
              <a:endParaRPr lang="zh-CN" altLang="en-US" sz="12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47" name="矩形 46"/>
          <p:cNvSpPr>
            <a:spLocks noChangeArrowheads="1"/>
          </p:cNvSpPr>
          <p:nvPr/>
        </p:nvSpPr>
        <p:spPr bwMode="auto">
          <a:xfrm>
            <a:off x="476188" y="177842"/>
            <a:ext cx="1415768" cy="461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8" tIns="45719" rIns="91438" bIns="45719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buNone/>
            </a:pPr>
            <a:r>
              <a:rPr lang="zh-CN" altLang="en-US" sz="2400" b="1" dirty="0" smtClean="0">
                <a:solidFill>
                  <a:schemeClr val="accent1"/>
                </a:solidFill>
                <a:latin typeface="Arial" panose="020B0604020202020204" pitchFamily="34" charset="0"/>
              </a:rPr>
              <a:t>研究方法</a:t>
            </a:r>
            <a:endParaRPr lang="zh-CN" altLang="en-US" sz="2400" b="1" dirty="0">
              <a:solidFill>
                <a:schemeClr val="accent1"/>
              </a:solidFill>
              <a:latin typeface="Arial" panose="020B0604020202020204" pitchFamily="34" charset="0"/>
            </a:endParaRPr>
          </a:p>
        </p:txBody>
      </p:sp>
      <p:sp>
        <p:nvSpPr>
          <p:cNvPr id="48" name="等腰三角形 47"/>
          <p:cNvSpPr>
            <a:spLocks noChangeArrowheads="1"/>
          </p:cNvSpPr>
          <p:nvPr/>
        </p:nvSpPr>
        <p:spPr bwMode="auto">
          <a:xfrm rot="5400000">
            <a:off x="-39787" y="157290"/>
            <a:ext cx="581159" cy="501585"/>
          </a:xfrm>
          <a:prstGeom prst="triangle">
            <a:avLst>
              <a:gd name="adj" fmla="val 50000"/>
            </a:avLst>
          </a:prstGeom>
          <a:solidFill>
            <a:schemeClr val="accent1"/>
          </a:solidFill>
          <a:ln>
            <a:noFill/>
          </a:ln>
        </p:spPr>
        <p:txBody>
          <a:bodyPr lIns="91438" tIns="45719" rIns="91438" bIns="45719" anchor="ctr"/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charset="0"/>
              <a:buNone/>
            </a:pPr>
            <a:endParaRPr lang="zh-CN" altLang="zh-CN" sz="1800">
              <a:solidFill>
                <a:srgbClr val="FFFFFF"/>
              </a:solidFill>
              <a:sym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898556692"/>
      </p:ext>
    </p:extLst>
  </p:cSld>
  <p:clrMapOvr>
    <a:masterClrMapping/>
  </p:clrMapOvr>
  <p:transition spd="slow" advClick="0" advTm="1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47" grpId="0"/>
      <p:bldP spid="48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6" name="直接连接符 5"/>
          <p:cNvCxnSpPr/>
          <p:nvPr/>
        </p:nvCxnSpPr>
        <p:spPr>
          <a:xfrm>
            <a:off x="2509576" y="1855094"/>
            <a:ext cx="2027069" cy="626393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直接连接符 6"/>
          <p:cNvCxnSpPr/>
          <p:nvPr/>
        </p:nvCxnSpPr>
        <p:spPr>
          <a:xfrm flipV="1">
            <a:off x="3078181" y="2500538"/>
            <a:ext cx="1467989" cy="738625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直接连接符 7"/>
          <p:cNvCxnSpPr/>
          <p:nvPr/>
        </p:nvCxnSpPr>
        <p:spPr>
          <a:xfrm flipV="1">
            <a:off x="4480417" y="1478285"/>
            <a:ext cx="1909964" cy="1022254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直接连接符 8"/>
          <p:cNvCxnSpPr/>
          <p:nvPr/>
        </p:nvCxnSpPr>
        <p:spPr>
          <a:xfrm>
            <a:off x="4527120" y="2481487"/>
            <a:ext cx="2480804" cy="474647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文本框 65"/>
          <p:cNvSpPr txBox="1"/>
          <p:nvPr/>
        </p:nvSpPr>
        <p:spPr>
          <a:xfrm>
            <a:off x="739471" y="3845627"/>
            <a:ext cx="7633252" cy="789447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indent="342900">
              <a:lnSpc>
                <a:spcPct val="130000"/>
              </a:lnSpc>
            </a:pPr>
            <a:r>
              <a:rPr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您的内容打在这里，或者通过复制您的文本后，在此框中选择粘贴，并选择只保留文字。您的内容打在这里，或者通过复制您的文本后，在此框中选择粘贴，并选择只保留文字</a:t>
            </a:r>
            <a:r>
              <a:rPr lang="zh-CN" altLang="en-US" sz="1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。</a:t>
            </a:r>
            <a:endParaRPr lang="en-US" altLang="zh-CN" sz="1200" dirty="0">
              <a:solidFill>
                <a:schemeClr val="tx1">
                  <a:lumMod val="85000"/>
                  <a:lumOff val="1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11" name="组合 10"/>
          <p:cNvGrpSpPr/>
          <p:nvPr/>
        </p:nvGrpSpPr>
        <p:grpSpPr>
          <a:xfrm>
            <a:off x="3773229" y="1699776"/>
            <a:ext cx="1580066" cy="1580066"/>
            <a:chOff x="3761296" y="1104900"/>
            <a:chExt cx="1549400" cy="1549400"/>
          </a:xfrm>
        </p:grpSpPr>
        <p:sp>
          <p:nvSpPr>
            <p:cNvPr id="12" name="椭圆 11"/>
            <p:cNvSpPr/>
            <p:nvPr/>
          </p:nvSpPr>
          <p:spPr>
            <a:xfrm>
              <a:off x="3761296" y="1104900"/>
              <a:ext cx="1549400" cy="1549400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3" name="文本框 34"/>
            <p:cNvSpPr txBox="1"/>
            <p:nvPr/>
          </p:nvSpPr>
          <p:spPr>
            <a:xfrm>
              <a:off x="3761296" y="1528754"/>
              <a:ext cx="1549400" cy="72432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1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添加标题</a:t>
              </a:r>
              <a:endParaRPr lang="en-US" altLang="zh-CN" sz="21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algn="ctr"/>
              <a:r>
                <a:rPr lang="zh-CN" altLang="en-US" sz="21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文字内容</a:t>
              </a:r>
            </a:p>
          </p:txBody>
        </p:sp>
      </p:grpSp>
      <p:grpSp>
        <p:nvGrpSpPr>
          <p:cNvPr id="14" name="组合 13"/>
          <p:cNvGrpSpPr/>
          <p:nvPr/>
        </p:nvGrpSpPr>
        <p:grpSpPr>
          <a:xfrm>
            <a:off x="5930643" y="1002733"/>
            <a:ext cx="1241841" cy="831320"/>
            <a:chOff x="6352096" y="889280"/>
            <a:chExt cx="1549400" cy="1037208"/>
          </a:xfrm>
        </p:grpSpPr>
        <p:sp>
          <p:nvSpPr>
            <p:cNvPr id="15" name="椭圆 14"/>
            <p:cNvSpPr/>
            <p:nvPr/>
          </p:nvSpPr>
          <p:spPr>
            <a:xfrm>
              <a:off x="6608191" y="889280"/>
              <a:ext cx="1037208" cy="1037208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6" name="文本框 40"/>
            <p:cNvSpPr txBox="1"/>
            <p:nvPr/>
          </p:nvSpPr>
          <p:spPr>
            <a:xfrm>
              <a:off x="6352096" y="1094603"/>
              <a:ext cx="1549400" cy="57600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12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03</a:t>
              </a:r>
            </a:p>
            <a:p>
              <a:pPr algn="ctr"/>
              <a:r>
                <a:rPr lang="zh-CN" altLang="en-US" sz="12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添加标题</a:t>
              </a:r>
              <a:endParaRPr lang="en-US" altLang="zh-CN" sz="12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7" name="组合 16"/>
          <p:cNvGrpSpPr/>
          <p:nvPr/>
        </p:nvGrpSpPr>
        <p:grpSpPr>
          <a:xfrm>
            <a:off x="1364275" y="1167298"/>
            <a:ext cx="1632108" cy="1092575"/>
            <a:chOff x="1277256" y="1121088"/>
            <a:chExt cx="1549400" cy="1037208"/>
          </a:xfrm>
        </p:grpSpPr>
        <p:sp>
          <p:nvSpPr>
            <p:cNvPr id="18" name="椭圆 17"/>
            <p:cNvSpPr/>
            <p:nvPr/>
          </p:nvSpPr>
          <p:spPr>
            <a:xfrm>
              <a:off x="1533352" y="1121088"/>
              <a:ext cx="1037208" cy="1037208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9" name="文本框 43"/>
            <p:cNvSpPr txBox="1"/>
            <p:nvPr/>
          </p:nvSpPr>
          <p:spPr>
            <a:xfrm>
              <a:off x="1277256" y="1387687"/>
              <a:ext cx="1549400" cy="52592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15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01</a:t>
              </a:r>
            </a:p>
            <a:p>
              <a:pPr algn="ctr"/>
              <a:r>
                <a:rPr lang="zh-CN" altLang="en-US" sz="15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添加标题</a:t>
              </a:r>
              <a:endParaRPr lang="en-US" altLang="zh-CN" sz="15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0" name="组合 19"/>
          <p:cNvGrpSpPr/>
          <p:nvPr/>
        </p:nvGrpSpPr>
        <p:grpSpPr>
          <a:xfrm>
            <a:off x="6263395" y="2481487"/>
            <a:ext cx="1493726" cy="999938"/>
            <a:chOff x="7645400" y="1877556"/>
            <a:chExt cx="1549400" cy="1037208"/>
          </a:xfrm>
        </p:grpSpPr>
        <p:sp>
          <p:nvSpPr>
            <p:cNvPr id="21" name="椭圆 20"/>
            <p:cNvSpPr/>
            <p:nvPr/>
          </p:nvSpPr>
          <p:spPr>
            <a:xfrm>
              <a:off x="7901496" y="1877556"/>
              <a:ext cx="1037208" cy="1037208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2" name="文本框 46"/>
            <p:cNvSpPr txBox="1"/>
            <p:nvPr/>
          </p:nvSpPr>
          <p:spPr>
            <a:xfrm>
              <a:off x="7645400" y="2144752"/>
              <a:ext cx="1549400" cy="54272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04</a:t>
              </a:r>
            </a:p>
            <a:p>
              <a:pPr algn="ctr"/>
              <a:r>
                <a:rPr lang="zh-CN" altLang="en-US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添加标题</a:t>
              </a:r>
              <a:endParaRPr lang="en-US" altLang="zh-CN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3" name="组合 22"/>
          <p:cNvGrpSpPr/>
          <p:nvPr/>
        </p:nvGrpSpPr>
        <p:grpSpPr>
          <a:xfrm>
            <a:off x="1926626" y="2766085"/>
            <a:ext cx="1534919" cy="1027514"/>
            <a:chOff x="5056696" y="2183559"/>
            <a:chExt cx="1549400" cy="1037208"/>
          </a:xfrm>
        </p:grpSpPr>
        <p:sp>
          <p:nvSpPr>
            <p:cNvPr id="24" name="椭圆 23"/>
            <p:cNvSpPr/>
            <p:nvPr/>
          </p:nvSpPr>
          <p:spPr>
            <a:xfrm>
              <a:off x="5312792" y="2183559"/>
              <a:ext cx="1037208" cy="1037208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5" name="文本框 49"/>
            <p:cNvSpPr txBox="1"/>
            <p:nvPr/>
          </p:nvSpPr>
          <p:spPr>
            <a:xfrm>
              <a:off x="5056696" y="2457502"/>
              <a:ext cx="1549400" cy="52815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02</a:t>
              </a:r>
              <a:endParaRPr lang="en-US" altLang="zh-CN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algn="ctr"/>
              <a:r>
                <a:rPr lang="zh-CN" altLang="en-US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添加标题</a:t>
              </a:r>
            </a:p>
          </p:txBody>
        </p:sp>
      </p:grpSp>
      <p:sp>
        <p:nvSpPr>
          <p:cNvPr id="26" name="矩形 46"/>
          <p:cNvSpPr>
            <a:spLocks noChangeArrowheads="1"/>
          </p:cNvSpPr>
          <p:nvPr/>
        </p:nvSpPr>
        <p:spPr bwMode="auto">
          <a:xfrm>
            <a:off x="476188" y="177842"/>
            <a:ext cx="1415768" cy="461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8" tIns="45719" rIns="91438" bIns="45719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buNone/>
            </a:pPr>
            <a:r>
              <a:rPr lang="zh-CN" altLang="en-US" sz="2400" b="1" dirty="0" smtClean="0">
                <a:solidFill>
                  <a:schemeClr val="accent1"/>
                </a:solidFill>
                <a:latin typeface="Arial" panose="020B0604020202020204" pitchFamily="34" charset="0"/>
              </a:rPr>
              <a:t>研究方法</a:t>
            </a:r>
            <a:endParaRPr lang="zh-CN" altLang="en-US" sz="2400" b="1" dirty="0">
              <a:solidFill>
                <a:schemeClr val="accent1"/>
              </a:solidFill>
              <a:latin typeface="Arial" panose="020B0604020202020204" pitchFamily="34" charset="0"/>
            </a:endParaRPr>
          </a:p>
        </p:txBody>
      </p:sp>
      <p:sp>
        <p:nvSpPr>
          <p:cNvPr id="27" name="等腰三角形 47"/>
          <p:cNvSpPr>
            <a:spLocks noChangeArrowheads="1"/>
          </p:cNvSpPr>
          <p:nvPr/>
        </p:nvSpPr>
        <p:spPr bwMode="auto">
          <a:xfrm rot="5400000">
            <a:off x="-39787" y="157290"/>
            <a:ext cx="581159" cy="501585"/>
          </a:xfrm>
          <a:prstGeom prst="triangle">
            <a:avLst>
              <a:gd name="adj" fmla="val 50000"/>
            </a:avLst>
          </a:prstGeom>
          <a:solidFill>
            <a:schemeClr val="accent1"/>
          </a:solidFill>
          <a:ln>
            <a:noFill/>
          </a:ln>
        </p:spPr>
        <p:txBody>
          <a:bodyPr lIns="91438" tIns="45719" rIns="91438" bIns="45719" anchor="ctr"/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charset="0"/>
              <a:buNone/>
            </a:pPr>
            <a:endParaRPr lang="zh-CN" altLang="zh-CN" sz="1800">
              <a:solidFill>
                <a:srgbClr val="FFFFFF"/>
              </a:solidFill>
              <a:sym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703545356"/>
      </p:ext>
    </p:extLst>
  </p:cSld>
  <p:clrMapOvr>
    <a:masterClrMapping/>
  </p:clrMapOvr>
  <p:transition spd="slow" advClick="0" advTm="1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53" presetClass="entr" presetSubtype="16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53" presetClass="entr" presetSubtype="16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53" presetClass="entr" presetSubtype="16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53" presetClass="entr" presetSubtype="16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7" presetClass="entr" presetSubtype="1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17" presetClass="entr" presetSubtype="1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17" presetClass="entr" presetSubtype="1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17" presetClass="entr" presetSubtype="1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2000"/>
                            </p:stCondLst>
                            <p:childTnLst>
                              <p:par>
                                <p:cTn id="5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26" grpId="0"/>
      <p:bldP spid="27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/>
          <p:cNvPicPr>
            <a:picLocks noChangeAspect="1"/>
          </p:cNvPicPr>
          <p:nvPr/>
        </p:nvPicPr>
        <p:blipFill>
          <a:blip r:embed="rId3" cstate="screen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5" name="矩形 4"/>
          <p:cNvSpPr/>
          <p:nvPr/>
        </p:nvSpPr>
        <p:spPr>
          <a:xfrm>
            <a:off x="0" y="1495425"/>
            <a:ext cx="9144000" cy="2152650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文本框 6"/>
          <p:cNvSpPr txBox="1"/>
          <p:nvPr/>
        </p:nvSpPr>
        <p:spPr>
          <a:xfrm>
            <a:off x="3324806" y="2056780"/>
            <a:ext cx="5314275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0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单击添加第三部分内容</a:t>
            </a:r>
            <a:endParaRPr lang="zh-CN" altLang="en-US" sz="40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3817986" y="2686284"/>
            <a:ext cx="4327913" cy="484043"/>
          </a:xfrm>
          <a:prstGeom prst="rect">
            <a:avLst/>
          </a:prstGeom>
        </p:spPr>
        <p:txBody>
          <a:bodyPr wrap="square" lIns="68580" tIns="34290" rIns="68580" bIns="34290">
            <a:spAutoFit/>
          </a:bodyPr>
          <a:lstStyle/>
          <a:p>
            <a:pPr>
              <a:lnSpc>
                <a:spcPct val="150000"/>
              </a:lnSpc>
              <a:spcBef>
                <a:spcPct val="0"/>
              </a:spcBef>
            </a:pPr>
            <a:r>
              <a:rPr lang="zh-CN" altLang="en-US" sz="2000" b="1" dirty="0" smtClean="0">
                <a:solidFill>
                  <a:schemeClr val="bg1"/>
                </a:solidFill>
                <a:latin typeface="+mj-ea"/>
                <a:ea typeface="+mj-ea"/>
              </a:rPr>
              <a:t>副标题：</a:t>
            </a:r>
            <a:r>
              <a:rPr lang="en-US" altLang="zh-CN" sz="2000" b="1" dirty="0" smtClean="0">
                <a:solidFill>
                  <a:schemeClr val="bg1"/>
                </a:solidFill>
                <a:latin typeface="+mj-ea"/>
                <a:ea typeface="+mj-ea"/>
              </a:rPr>
              <a:t>XX</a:t>
            </a:r>
            <a:r>
              <a:rPr lang="zh-CN" altLang="en-US" sz="2000" b="1" dirty="0" smtClean="0">
                <a:solidFill>
                  <a:schemeClr val="bg1"/>
                </a:solidFill>
                <a:latin typeface="+mj-ea"/>
                <a:ea typeface="+mj-ea"/>
              </a:rPr>
              <a:t>学位研究生论文</a:t>
            </a:r>
            <a:r>
              <a:rPr lang="zh-CN" altLang="en-US" sz="2000" b="1" dirty="0">
                <a:solidFill>
                  <a:schemeClr val="bg1"/>
                </a:solidFill>
                <a:latin typeface="+mj-ea"/>
                <a:ea typeface="+mj-ea"/>
              </a:rPr>
              <a:t>答辩材料</a:t>
            </a:r>
          </a:p>
        </p:txBody>
      </p:sp>
      <p:sp>
        <p:nvSpPr>
          <p:cNvPr id="2" name="椭圆 1"/>
          <p:cNvSpPr/>
          <p:nvPr/>
        </p:nvSpPr>
        <p:spPr>
          <a:xfrm>
            <a:off x="639146" y="1250951"/>
            <a:ext cx="2554514" cy="2554514"/>
          </a:xfrm>
          <a:prstGeom prst="ellipse">
            <a:avLst/>
          </a:prstGeom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文本框 2"/>
          <p:cNvSpPr txBox="1"/>
          <p:nvPr/>
        </p:nvSpPr>
        <p:spPr>
          <a:xfrm>
            <a:off x="1074602" y="1846888"/>
            <a:ext cx="1683602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40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学校</a:t>
            </a:r>
            <a:endParaRPr lang="en-US" altLang="zh-CN" sz="4000" b="1" dirty="0" smtClean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/>
            <a:r>
              <a:rPr lang="en-US" altLang="zh-CN" sz="40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LOGO</a:t>
            </a:r>
            <a:endParaRPr lang="zh-CN" altLang="en-US" sz="40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154980906"/>
      </p:ext>
    </p:extLst>
  </p:cSld>
  <p:clrMapOvr>
    <a:masterClrMapping/>
  </p:clrMapOvr>
  <p:transition spd="slow" advClick="0" advTm="1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5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3900"/>
                            </p:stCondLst>
                            <p:childTnLst>
                              <p:par>
                                <p:cTn id="28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0" dur="7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7" grpId="0"/>
      <p:bldP spid="9" grpId="0"/>
      <p:bldP spid="2" grpId="0" animBg="1"/>
      <p:bldP spid="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Rectangle 1"/>
          <p:cNvSpPr>
            <a:spLocks noChangeArrowheads="1"/>
          </p:cNvSpPr>
          <p:nvPr/>
        </p:nvSpPr>
        <p:spPr bwMode="auto">
          <a:xfrm>
            <a:off x="874415" y="1019628"/>
            <a:ext cx="1036181" cy="28469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68580" tIns="34290" rIns="68580" bIns="34290" numCol="1" anchor="ctr" anchorCtr="0" compatLnSpc="1">
            <a:prstTxWarp prst="textNoShape">
              <a:avLst/>
            </a:prstTxWarp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输入内容：</a:t>
            </a:r>
            <a:endParaRPr lang="zh-CN" altLang="en-US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47" name="组合 46"/>
          <p:cNvGrpSpPr/>
          <p:nvPr/>
        </p:nvGrpSpPr>
        <p:grpSpPr>
          <a:xfrm>
            <a:off x="927624" y="1374659"/>
            <a:ext cx="2250658" cy="374309"/>
            <a:chOff x="2645777" y="1428360"/>
            <a:chExt cx="1523389" cy="914033"/>
          </a:xfrm>
        </p:grpSpPr>
        <p:sp>
          <p:nvSpPr>
            <p:cNvPr id="48" name="矩形 47"/>
            <p:cNvSpPr/>
            <p:nvPr/>
          </p:nvSpPr>
          <p:spPr>
            <a:xfrm>
              <a:off x="2645777" y="1428360"/>
              <a:ext cx="1523389" cy="914033"/>
            </a:xfrm>
            <a:prstGeom prst="rect">
              <a:avLst/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131073" tIns="131073" rIns="131073" bIns="131073" numCol="1" spcCol="1270" anchor="ctr" anchorCtr="0">
              <a:noAutofit/>
            </a:bodyPr>
            <a:lstStyle/>
            <a:p>
              <a:pPr algn="ctr" defTabSz="966788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zh-CN" altLang="en-US" sz="2200"/>
            </a:p>
          </p:txBody>
        </p:sp>
        <p:sp>
          <p:nvSpPr>
            <p:cNvPr id="52" name="文本框 25"/>
            <p:cNvSpPr txBox="1"/>
            <p:nvPr/>
          </p:nvSpPr>
          <p:spPr>
            <a:xfrm>
              <a:off x="2645777" y="1575354"/>
              <a:ext cx="1514250" cy="6764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12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01 </a:t>
              </a:r>
              <a:r>
                <a:rPr lang="zh-CN" altLang="en-US" sz="12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添加标题内容</a:t>
              </a:r>
              <a:endParaRPr lang="en-US" altLang="zh-CN" sz="12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53" name="组合 52"/>
          <p:cNvGrpSpPr/>
          <p:nvPr/>
        </p:nvGrpSpPr>
        <p:grpSpPr>
          <a:xfrm>
            <a:off x="3435443" y="1374659"/>
            <a:ext cx="2250658" cy="374309"/>
            <a:chOff x="2645777" y="1428360"/>
            <a:chExt cx="1523389" cy="914033"/>
          </a:xfrm>
        </p:grpSpPr>
        <p:sp>
          <p:nvSpPr>
            <p:cNvPr id="54" name="矩形 53"/>
            <p:cNvSpPr/>
            <p:nvPr/>
          </p:nvSpPr>
          <p:spPr>
            <a:xfrm>
              <a:off x="2645777" y="1428360"/>
              <a:ext cx="1523389" cy="914033"/>
            </a:xfrm>
            <a:prstGeom prst="rect">
              <a:avLst/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131073" tIns="131073" rIns="131073" bIns="131073" numCol="1" spcCol="1270" anchor="ctr" anchorCtr="0">
              <a:noAutofit/>
            </a:bodyPr>
            <a:lstStyle/>
            <a:p>
              <a:pPr algn="ctr" defTabSz="966788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zh-CN" altLang="en-US" sz="2200"/>
            </a:p>
          </p:txBody>
        </p:sp>
        <p:sp>
          <p:nvSpPr>
            <p:cNvPr id="55" name="文本框 28"/>
            <p:cNvSpPr txBox="1"/>
            <p:nvPr/>
          </p:nvSpPr>
          <p:spPr>
            <a:xfrm>
              <a:off x="2645777" y="1575354"/>
              <a:ext cx="1514250" cy="6764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12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02 </a:t>
              </a:r>
              <a:r>
                <a:rPr lang="zh-CN" altLang="en-US" sz="12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添加标题内容</a:t>
              </a:r>
              <a:endParaRPr lang="en-US" altLang="zh-CN" sz="12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56" name="组合 55"/>
          <p:cNvGrpSpPr/>
          <p:nvPr/>
        </p:nvGrpSpPr>
        <p:grpSpPr>
          <a:xfrm>
            <a:off x="874416" y="1844161"/>
            <a:ext cx="7950550" cy="307777"/>
            <a:chOff x="557975" y="2161954"/>
            <a:chExt cx="9337947" cy="410369"/>
          </a:xfrm>
        </p:grpSpPr>
        <p:sp>
          <p:nvSpPr>
            <p:cNvPr id="57" name="Rectangle 1"/>
            <p:cNvSpPr>
              <a:spLocks noChangeArrowheads="1"/>
            </p:cNvSpPr>
            <p:nvPr/>
          </p:nvSpPr>
          <p:spPr bwMode="auto">
            <a:xfrm>
              <a:off x="557975" y="2161954"/>
              <a:ext cx="1482087" cy="41036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horz" wrap="none" lIns="91440" tIns="45720" rIns="91440" bIns="45720" numCol="1" anchor="ctr" anchorCtr="0" compatLnSpc="1">
              <a:prstTxWarp prst="textNoShape">
                <a:avLst/>
              </a:prstTxWarp>
              <a:spAutoFit/>
            </a:bodyPr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添加小标题：</a:t>
              </a:r>
              <a:endParaRPr kumimoji="0" lang="zh-CN" altLang="en-US" b="1" i="0" u="none" strike="noStrike" cap="none" normalizeH="0" baseline="0" dirty="0" smtClean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8" name="矩形 57"/>
            <p:cNvSpPr/>
            <p:nvPr/>
          </p:nvSpPr>
          <p:spPr>
            <a:xfrm>
              <a:off x="1983773" y="2182473"/>
              <a:ext cx="7912149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您的内容打在这里，或者通过复制您的文本后，并选择只保留文字。</a:t>
              </a:r>
              <a:endParaRPr lang="zh-CN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59" name="组合 58"/>
          <p:cNvGrpSpPr/>
          <p:nvPr/>
        </p:nvGrpSpPr>
        <p:grpSpPr>
          <a:xfrm>
            <a:off x="874415" y="2238740"/>
            <a:ext cx="6789966" cy="307777"/>
            <a:chOff x="557975" y="2688060"/>
            <a:chExt cx="7974838" cy="410369"/>
          </a:xfrm>
        </p:grpSpPr>
        <p:sp>
          <p:nvSpPr>
            <p:cNvPr id="60" name="Rectangle 1"/>
            <p:cNvSpPr>
              <a:spLocks noChangeArrowheads="1"/>
            </p:cNvSpPr>
            <p:nvPr/>
          </p:nvSpPr>
          <p:spPr bwMode="auto">
            <a:xfrm>
              <a:off x="557975" y="2688060"/>
              <a:ext cx="1482087" cy="41036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horz" wrap="none" lIns="91440" tIns="45720" rIns="91440" bIns="45720" numCol="1" anchor="ctr" anchorCtr="0" compatLnSpc="1">
              <a:prstTxWarp prst="textNoShape">
                <a:avLst/>
              </a:prstTxWarp>
              <a:spAutoFit/>
            </a:bodyPr>
            <a:lstStyle/>
            <a:p>
              <a:pPr lvl="0" fontAlgn="base"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添加小标题：</a:t>
              </a:r>
            </a:p>
          </p:txBody>
        </p:sp>
        <p:sp>
          <p:nvSpPr>
            <p:cNvPr id="61" name="矩形 60"/>
            <p:cNvSpPr/>
            <p:nvPr/>
          </p:nvSpPr>
          <p:spPr>
            <a:xfrm>
              <a:off x="1983774" y="2708579"/>
              <a:ext cx="6549039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您的内容打在这里，或者通过复制您的文本后，并选择只保留文字。</a:t>
              </a:r>
              <a:endParaRPr lang="zh-CN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65" name="组合 64"/>
          <p:cNvGrpSpPr/>
          <p:nvPr/>
        </p:nvGrpSpPr>
        <p:grpSpPr>
          <a:xfrm>
            <a:off x="927622" y="2842311"/>
            <a:ext cx="7264297" cy="1842677"/>
            <a:chOff x="611187" y="3614057"/>
            <a:chExt cx="7921625" cy="2678872"/>
          </a:xfrm>
        </p:grpSpPr>
        <p:sp>
          <p:nvSpPr>
            <p:cNvPr id="66" name="形状 65"/>
            <p:cNvSpPr/>
            <p:nvPr/>
          </p:nvSpPr>
          <p:spPr>
            <a:xfrm>
              <a:off x="611187" y="3614057"/>
              <a:ext cx="7921625" cy="2678872"/>
            </a:xfrm>
            <a:prstGeom prst="leftRightRibbon">
              <a:avLst>
                <a:gd name="adj1" fmla="val 54481"/>
                <a:gd name="adj2" fmla="val 50000"/>
                <a:gd name="adj3" fmla="val 16667"/>
              </a:avLst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67" name="矩形 66"/>
            <p:cNvSpPr/>
            <p:nvPr/>
          </p:nvSpPr>
          <p:spPr>
            <a:xfrm>
              <a:off x="1150112" y="4142025"/>
              <a:ext cx="3175145" cy="118125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indent="342900">
                <a:lnSpc>
                  <a:spcPct val="130000"/>
                </a:lnSpc>
              </a:pPr>
              <a:r>
                <a:rPr lang="zh-CN" altLang="en-US" sz="12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您的内容打在这里，或者通过复制您的文本后，在此框中选择粘贴，并选择只保留文字。</a:t>
              </a:r>
              <a:endParaRPr lang="en-US" altLang="zh-CN" sz="12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68" name="矩形 67"/>
            <p:cNvSpPr/>
            <p:nvPr/>
          </p:nvSpPr>
          <p:spPr>
            <a:xfrm>
              <a:off x="4571999" y="4638717"/>
              <a:ext cx="3175145" cy="118125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indent="342900">
                <a:lnSpc>
                  <a:spcPct val="130000"/>
                </a:lnSpc>
              </a:pPr>
              <a:r>
                <a:rPr lang="zh-CN" altLang="en-US" sz="12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您的内容打在这里，或者通过复制您的文本后，在此框中选择粘贴，并选择只保留文字。</a:t>
              </a:r>
              <a:endParaRPr lang="en-US" altLang="zh-CN" sz="12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sp>
        <p:nvSpPr>
          <p:cNvPr id="26" name="矩形 46"/>
          <p:cNvSpPr>
            <a:spLocks noChangeArrowheads="1"/>
          </p:cNvSpPr>
          <p:nvPr/>
        </p:nvSpPr>
        <p:spPr bwMode="auto">
          <a:xfrm>
            <a:off x="476188" y="177842"/>
            <a:ext cx="3062053" cy="461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8" tIns="45719" rIns="91438" bIns="45719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buNone/>
            </a:pPr>
            <a:r>
              <a:rPr lang="zh-CN" altLang="en-US" sz="2400" b="1" dirty="0" smtClean="0">
                <a:solidFill>
                  <a:schemeClr val="accent1"/>
                </a:solidFill>
                <a:latin typeface="Arial" panose="020B0604020202020204" pitchFamily="34" charset="0"/>
              </a:rPr>
              <a:t>研究方案可行性说明</a:t>
            </a:r>
            <a:endParaRPr lang="zh-CN" altLang="en-US" sz="2400" b="1" dirty="0">
              <a:solidFill>
                <a:schemeClr val="accent1"/>
              </a:solidFill>
              <a:latin typeface="Arial" panose="020B0604020202020204" pitchFamily="34" charset="0"/>
            </a:endParaRPr>
          </a:p>
        </p:txBody>
      </p:sp>
      <p:sp>
        <p:nvSpPr>
          <p:cNvPr id="27" name="等腰三角形 47"/>
          <p:cNvSpPr>
            <a:spLocks noChangeArrowheads="1"/>
          </p:cNvSpPr>
          <p:nvPr/>
        </p:nvSpPr>
        <p:spPr bwMode="auto">
          <a:xfrm rot="5400000">
            <a:off x="-39787" y="157290"/>
            <a:ext cx="581159" cy="501585"/>
          </a:xfrm>
          <a:prstGeom prst="triangle">
            <a:avLst>
              <a:gd name="adj" fmla="val 50000"/>
            </a:avLst>
          </a:prstGeom>
          <a:solidFill>
            <a:schemeClr val="accent1"/>
          </a:solidFill>
          <a:ln>
            <a:noFill/>
          </a:ln>
        </p:spPr>
        <p:txBody>
          <a:bodyPr lIns="91438" tIns="45719" rIns="91438" bIns="45719" anchor="ctr"/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charset="0"/>
              <a:buNone/>
            </a:pPr>
            <a:endParaRPr lang="zh-CN" altLang="zh-CN" sz="1800">
              <a:solidFill>
                <a:srgbClr val="FFFFFF"/>
              </a:solidFill>
              <a:sym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843478085"/>
      </p:ext>
    </p:extLst>
  </p:cSld>
  <p:clrMapOvr>
    <a:masterClrMapping/>
  </p:clrMapOvr>
  <p:transition spd="slow" advClick="0" advTm="1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3" presetClass="entr" presetSubtype="16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250"/>
                            </p:stCondLst>
                            <p:childTnLst>
                              <p:par>
                                <p:cTn id="2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8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000"/>
                            </p:stCondLst>
                            <p:childTnLst>
                              <p:par>
                                <p:cTn id="36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8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" grpId="0"/>
      <p:bldP spid="26" grpId="0"/>
      <p:bldP spid="27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任意多边形 32"/>
          <p:cNvSpPr/>
          <p:nvPr/>
        </p:nvSpPr>
        <p:spPr>
          <a:xfrm>
            <a:off x="1844596" y="1909405"/>
            <a:ext cx="2016641" cy="1987724"/>
          </a:xfrm>
          <a:custGeom>
            <a:avLst/>
            <a:gdLst>
              <a:gd name="connsiteX0" fmla="*/ 1586555 w 2235200"/>
              <a:gd name="connsiteY0" fmla="*/ 356377 h 2235200"/>
              <a:gd name="connsiteX1" fmla="*/ 1760418 w 2235200"/>
              <a:gd name="connsiteY1" fmla="*/ 210481 h 2235200"/>
              <a:gd name="connsiteX2" fmla="*/ 1899314 w 2235200"/>
              <a:gd name="connsiteY2" fmla="*/ 327029 h 2235200"/>
              <a:gd name="connsiteX3" fmla="*/ 1785825 w 2235200"/>
              <a:gd name="connsiteY3" fmla="*/ 523585 h 2235200"/>
              <a:gd name="connsiteX4" fmla="*/ 1966144 w 2235200"/>
              <a:gd name="connsiteY4" fmla="*/ 835907 h 2235200"/>
              <a:gd name="connsiteX5" fmla="*/ 2193112 w 2235200"/>
              <a:gd name="connsiteY5" fmla="*/ 835901 h 2235200"/>
              <a:gd name="connsiteX6" fmla="*/ 2224597 w 2235200"/>
              <a:gd name="connsiteY6" fmla="*/ 1014463 h 2235200"/>
              <a:gd name="connsiteX7" fmla="*/ 2011316 w 2235200"/>
              <a:gd name="connsiteY7" fmla="*/ 1092085 h 2235200"/>
              <a:gd name="connsiteX8" fmla="*/ 1948692 w 2235200"/>
              <a:gd name="connsiteY8" fmla="*/ 1447245 h 2235200"/>
              <a:gd name="connsiteX9" fmla="*/ 2122562 w 2235200"/>
              <a:gd name="connsiteY9" fmla="*/ 1593132 h 2235200"/>
              <a:gd name="connsiteX10" fmla="*/ 2031904 w 2235200"/>
              <a:gd name="connsiteY10" fmla="*/ 1750157 h 2235200"/>
              <a:gd name="connsiteX11" fmla="*/ 1818627 w 2235200"/>
              <a:gd name="connsiteY11" fmla="*/ 1672524 h 2235200"/>
              <a:gd name="connsiteX12" fmla="*/ 1542362 w 2235200"/>
              <a:gd name="connsiteY12" fmla="*/ 1904338 h 2235200"/>
              <a:gd name="connsiteX13" fmla="*/ 1581780 w 2235200"/>
              <a:gd name="connsiteY13" fmla="*/ 2127856 h 2235200"/>
              <a:gd name="connsiteX14" fmla="*/ 1411398 w 2235200"/>
              <a:gd name="connsiteY14" fmla="*/ 2189870 h 2235200"/>
              <a:gd name="connsiteX15" fmla="*/ 1297919 w 2235200"/>
              <a:gd name="connsiteY15" fmla="*/ 1993308 h 2235200"/>
              <a:gd name="connsiteX16" fmla="*/ 937280 w 2235200"/>
              <a:gd name="connsiteY16" fmla="*/ 1993308 h 2235200"/>
              <a:gd name="connsiteX17" fmla="*/ 823802 w 2235200"/>
              <a:gd name="connsiteY17" fmla="*/ 2189870 h 2235200"/>
              <a:gd name="connsiteX18" fmla="*/ 653420 w 2235200"/>
              <a:gd name="connsiteY18" fmla="*/ 2127856 h 2235200"/>
              <a:gd name="connsiteX19" fmla="*/ 692839 w 2235200"/>
              <a:gd name="connsiteY19" fmla="*/ 1904338 h 2235200"/>
              <a:gd name="connsiteX20" fmla="*/ 416574 w 2235200"/>
              <a:gd name="connsiteY20" fmla="*/ 1672524 h 2235200"/>
              <a:gd name="connsiteX21" fmla="*/ 203296 w 2235200"/>
              <a:gd name="connsiteY21" fmla="*/ 1750157 h 2235200"/>
              <a:gd name="connsiteX22" fmla="*/ 112638 w 2235200"/>
              <a:gd name="connsiteY22" fmla="*/ 1593132 h 2235200"/>
              <a:gd name="connsiteX23" fmla="*/ 286508 w 2235200"/>
              <a:gd name="connsiteY23" fmla="*/ 1447245 h 2235200"/>
              <a:gd name="connsiteX24" fmla="*/ 223884 w 2235200"/>
              <a:gd name="connsiteY24" fmla="*/ 1092085 h 2235200"/>
              <a:gd name="connsiteX25" fmla="*/ 10603 w 2235200"/>
              <a:gd name="connsiteY25" fmla="*/ 1014463 h 2235200"/>
              <a:gd name="connsiteX26" fmla="*/ 42088 w 2235200"/>
              <a:gd name="connsiteY26" fmla="*/ 835901 h 2235200"/>
              <a:gd name="connsiteX27" fmla="*/ 269055 w 2235200"/>
              <a:gd name="connsiteY27" fmla="*/ 835907 h 2235200"/>
              <a:gd name="connsiteX28" fmla="*/ 449374 w 2235200"/>
              <a:gd name="connsiteY28" fmla="*/ 523585 h 2235200"/>
              <a:gd name="connsiteX29" fmla="*/ 335886 w 2235200"/>
              <a:gd name="connsiteY29" fmla="*/ 327029 h 2235200"/>
              <a:gd name="connsiteX30" fmla="*/ 474782 w 2235200"/>
              <a:gd name="connsiteY30" fmla="*/ 210481 h 2235200"/>
              <a:gd name="connsiteX31" fmla="*/ 648645 w 2235200"/>
              <a:gd name="connsiteY31" fmla="*/ 356377 h 2235200"/>
              <a:gd name="connsiteX32" fmla="*/ 987535 w 2235200"/>
              <a:gd name="connsiteY32" fmla="*/ 233031 h 2235200"/>
              <a:gd name="connsiteX33" fmla="*/ 1026942 w 2235200"/>
              <a:gd name="connsiteY33" fmla="*/ 9511 h 2235200"/>
              <a:gd name="connsiteX34" fmla="*/ 1208258 w 2235200"/>
              <a:gd name="connsiteY34" fmla="*/ 9511 h 2235200"/>
              <a:gd name="connsiteX35" fmla="*/ 1247665 w 2235200"/>
              <a:gd name="connsiteY35" fmla="*/ 233031 h 2235200"/>
              <a:gd name="connsiteX36" fmla="*/ 1586555 w 2235200"/>
              <a:gd name="connsiteY36" fmla="*/ 356377 h 2235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</a:cxnLst>
            <a:rect l="l" t="t" r="r" b="b"/>
            <a:pathLst>
              <a:path w="2235200" h="2235200">
                <a:moveTo>
                  <a:pt x="1586555" y="356377"/>
                </a:moveTo>
                <a:lnTo>
                  <a:pt x="1760418" y="210481"/>
                </a:lnTo>
                <a:lnTo>
                  <a:pt x="1899314" y="327029"/>
                </a:lnTo>
                <a:lnTo>
                  <a:pt x="1785825" y="523585"/>
                </a:lnTo>
                <a:cubicBezTo>
                  <a:pt x="1866522" y="614364"/>
                  <a:pt x="1927876" y="720632"/>
                  <a:pt x="1966144" y="835907"/>
                </a:cubicBezTo>
                <a:lnTo>
                  <a:pt x="2193112" y="835901"/>
                </a:lnTo>
                <a:lnTo>
                  <a:pt x="2224597" y="1014463"/>
                </a:lnTo>
                <a:lnTo>
                  <a:pt x="2011316" y="1092085"/>
                </a:lnTo>
                <a:cubicBezTo>
                  <a:pt x="2014782" y="1213496"/>
                  <a:pt x="1993474" y="1334341"/>
                  <a:pt x="1948692" y="1447245"/>
                </a:cubicBezTo>
                <a:lnTo>
                  <a:pt x="2122562" y="1593132"/>
                </a:lnTo>
                <a:lnTo>
                  <a:pt x="2031904" y="1750157"/>
                </a:lnTo>
                <a:lnTo>
                  <a:pt x="1818627" y="1672524"/>
                </a:lnTo>
                <a:cubicBezTo>
                  <a:pt x="1743241" y="1767759"/>
                  <a:pt x="1649240" y="1846634"/>
                  <a:pt x="1542362" y="1904338"/>
                </a:cubicBezTo>
                <a:lnTo>
                  <a:pt x="1581780" y="2127856"/>
                </a:lnTo>
                <a:lnTo>
                  <a:pt x="1411398" y="2189870"/>
                </a:lnTo>
                <a:lnTo>
                  <a:pt x="1297919" y="1993308"/>
                </a:lnTo>
                <a:cubicBezTo>
                  <a:pt x="1178954" y="2017804"/>
                  <a:pt x="1056245" y="2017804"/>
                  <a:pt x="937280" y="1993308"/>
                </a:cubicBezTo>
                <a:lnTo>
                  <a:pt x="823802" y="2189870"/>
                </a:lnTo>
                <a:lnTo>
                  <a:pt x="653420" y="2127856"/>
                </a:lnTo>
                <a:lnTo>
                  <a:pt x="692839" y="1904338"/>
                </a:lnTo>
                <a:cubicBezTo>
                  <a:pt x="585961" y="1846634"/>
                  <a:pt x="491960" y="1767758"/>
                  <a:pt x="416574" y="1672524"/>
                </a:cubicBezTo>
                <a:lnTo>
                  <a:pt x="203296" y="1750157"/>
                </a:lnTo>
                <a:lnTo>
                  <a:pt x="112638" y="1593132"/>
                </a:lnTo>
                <a:lnTo>
                  <a:pt x="286508" y="1447245"/>
                </a:lnTo>
                <a:cubicBezTo>
                  <a:pt x="241726" y="1334341"/>
                  <a:pt x="220417" y="1213496"/>
                  <a:pt x="223884" y="1092085"/>
                </a:cubicBezTo>
                <a:lnTo>
                  <a:pt x="10603" y="1014463"/>
                </a:lnTo>
                <a:lnTo>
                  <a:pt x="42088" y="835901"/>
                </a:lnTo>
                <a:lnTo>
                  <a:pt x="269055" y="835907"/>
                </a:lnTo>
                <a:cubicBezTo>
                  <a:pt x="307323" y="720632"/>
                  <a:pt x="368677" y="614363"/>
                  <a:pt x="449374" y="523585"/>
                </a:cubicBezTo>
                <a:lnTo>
                  <a:pt x="335886" y="327029"/>
                </a:lnTo>
                <a:lnTo>
                  <a:pt x="474782" y="210481"/>
                </a:lnTo>
                <a:lnTo>
                  <a:pt x="648645" y="356377"/>
                </a:lnTo>
                <a:cubicBezTo>
                  <a:pt x="752057" y="292669"/>
                  <a:pt x="867366" y="250701"/>
                  <a:pt x="987535" y="233031"/>
                </a:cubicBezTo>
                <a:lnTo>
                  <a:pt x="1026942" y="9511"/>
                </a:lnTo>
                <a:lnTo>
                  <a:pt x="1208258" y="9511"/>
                </a:lnTo>
                <a:lnTo>
                  <a:pt x="1247665" y="233031"/>
                </a:lnTo>
                <a:cubicBezTo>
                  <a:pt x="1367834" y="250700"/>
                  <a:pt x="1483142" y="292669"/>
                  <a:pt x="1586555" y="356377"/>
                </a:cubicBezTo>
                <a:close/>
              </a:path>
            </a:pathLst>
          </a:custGeom>
          <a:solidFill>
            <a:schemeClr val="accent1"/>
          </a:solidFill>
          <a:ln w="38100" cap="flat" cmpd="sng" algn="ctr">
            <a:noFill/>
            <a:prstDash val="solid"/>
          </a:ln>
          <a:effectLst/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19050"/>
          </a:sp3d>
        </p:spPr>
        <p:txBody>
          <a:bodyPr spcFirstLastPara="0" vert="horz" wrap="square" lIns="376084" tIns="431741" rIns="376084" bIns="461060" numCol="1" spcCol="953" anchor="ctr" anchorCtr="0">
            <a:noAutofit/>
          </a:bodyPr>
          <a:lstStyle/>
          <a:p>
            <a:pPr algn="ctr" defTabSz="1366838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en-US" sz="3100" dirty="0">
              <a:solidFill>
                <a:sysClr val="window" lastClr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4" name="椭圆 33"/>
          <p:cNvSpPr/>
          <p:nvPr/>
        </p:nvSpPr>
        <p:spPr>
          <a:xfrm>
            <a:off x="2295607" y="2354589"/>
            <a:ext cx="1114619" cy="1097356"/>
          </a:xfrm>
          <a:prstGeom prst="ellipse">
            <a:avLst/>
          </a:prstGeom>
          <a:solidFill>
            <a:srgbClr val="FAFAFA"/>
          </a:solidFill>
          <a:ln w="120650" cap="flat" cmpd="sng" algn="ctr">
            <a:solidFill>
              <a:schemeClr val="bg1">
                <a:lumMod val="65000"/>
              </a:schemeClr>
            </a:solidFill>
            <a:prstDash val="solid"/>
          </a:ln>
          <a:effectLst/>
        </p:spPr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zh-CN" altLang="en-US" sz="1500" kern="0" dirty="0">
                <a:ln w="18415" cmpd="sng">
                  <a:noFill/>
                  <a:prstDash val="solid"/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itchFamily="18" charset="0"/>
              </a:rPr>
              <a:t>标题内容</a:t>
            </a:r>
            <a:endParaRPr lang="en-US" sz="1500" kern="0" dirty="0">
              <a:ln w="18415" cmpd="sng">
                <a:noFill/>
                <a:prstDash val="solid"/>
              </a:ln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Times New Roman" pitchFamily="18" charset="0"/>
            </a:endParaRPr>
          </a:p>
        </p:txBody>
      </p:sp>
      <p:sp>
        <p:nvSpPr>
          <p:cNvPr id="35" name="任意多边形 34"/>
          <p:cNvSpPr/>
          <p:nvPr/>
        </p:nvSpPr>
        <p:spPr>
          <a:xfrm rot="453073">
            <a:off x="965826" y="3260763"/>
            <a:ext cx="1475543" cy="1452690"/>
          </a:xfrm>
          <a:custGeom>
            <a:avLst/>
            <a:gdLst>
              <a:gd name="connsiteX0" fmla="*/ 1586555 w 2235200"/>
              <a:gd name="connsiteY0" fmla="*/ 356377 h 2235200"/>
              <a:gd name="connsiteX1" fmla="*/ 1760418 w 2235200"/>
              <a:gd name="connsiteY1" fmla="*/ 210481 h 2235200"/>
              <a:gd name="connsiteX2" fmla="*/ 1899314 w 2235200"/>
              <a:gd name="connsiteY2" fmla="*/ 327029 h 2235200"/>
              <a:gd name="connsiteX3" fmla="*/ 1785825 w 2235200"/>
              <a:gd name="connsiteY3" fmla="*/ 523585 h 2235200"/>
              <a:gd name="connsiteX4" fmla="*/ 1966144 w 2235200"/>
              <a:gd name="connsiteY4" fmla="*/ 835907 h 2235200"/>
              <a:gd name="connsiteX5" fmla="*/ 2193112 w 2235200"/>
              <a:gd name="connsiteY5" fmla="*/ 835901 h 2235200"/>
              <a:gd name="connsiteX6" fmla="*/ 2224597 w 2235200"/>
              <a:gd name="connsiteY6" fmla="*/ 1014463 h 2235200"/>
              <a:gd name="connsiteX7" fmla="*/ 2011316 w 2235200"/>
              <a:gd name="connsiteY7" fmla="*/ 1092085 h 2235200"/>
              <a:gd name="connsiteX8" fmla="*/ 1948692 w 2235200"/>
              <a:gd name="connsiteY8" fmla="*/ 1447245 h 2235200"/>
              <a:gd name="connsiteX9" fmla="*/ 2122562 w 2235200"/>
              <a:gd name="connsiteY9" fmla="*/ 1593132 h 2235200"/>
              <a:gd name="connsiteX10" fmla="*/ 2031904 w 2235200"/>
              <a:gd name="connsiteY10" fmla="*/ 1750157 h 2235200"/>
              <a:gd name="connsiteX11" fmla="*/ 1818627 w 2235200"/>
              <a:gd name="connsiteY11" fmla="*/ 1672524 h 2235200"/>
              <a:gd name="connsiteX12" fmla="*/ 1542362 w 2235200"/>
              <a:gd name="connsiteY12" fmla="*/ 1904338 h 2235200"/>
              <a:gd name="connsiteX13" fmla="*/ 1581780 w 2235200"/>
              <a:gd name="connsiteY13" fmla="*/ 2127856 h 2235200"/>
              <a:gd name="connsiteX14" fmla="*/ 1411398 w 2235200"/>
              <a:gd name="connsiteY14" fmla="*/ 2189870 h 2235200"/>
              <a:gd name="connsiteX15" fmla="*/ 1297919 w 2235200"/>
              <a:gd name="connsiteY15" fmla="*/ 1993308 h 2235200"/>
              <a:gd name="connsiteX16" fmla="*/ 937280 w 2235200"/>
              <a:gd name="connsiteY16" fmla="*/ 1993308 h 2235200"/>
              <a:gd name="connsiteX17" fmla="*/ 823802 w 2235200"/>
              <a:gd name="connsiteY17" fmla="*/ 2189870 h 2235200"/>
              <a:gd name="connsiteX18" fmla="*/ 653420 w 2235200"/>
              <a:gd name="connsiteY18" fmla="*/ 2127856 h 2235200"/>
              <a:gd name="connsiteX19" fmla="*/ 692839 w 2235200"/>
              <a:gd name="connsiteY19" fmla="*/ 1904338 h 2235200"/>
              <a:gd name="connsiteX20" fmla="*/ 416574 w 2235200"/>
              <a:gd name="connsiteY20" fmla="*/ 1672524 h 2235200"/>
              <a:gd name="connsiteX21" fmla="*/ 203296 w 2235200"/>
              <a:gd name="connsiteY21" fmla="*/ 1750157 h 2235200"/>
              <a:gd name="connsiteX22" fmla="*/ 112638 w 2235200"/>
              <a:gd name="connsiteY22" fmla="*/ 1593132 h 2235200"/>
              <a:gd name="connsiteX23" fmla="*/ 286508 w 2235200"/>
              <a:gd name="connsiteY23" fmla="*/ 1447245 h 2235200"/>
              <a:gd name="connsiteX24" fmla="*/ 223884 w 2235200"/>
              <a:gd name="connsiteY24" fmla="*/ 1092085 h 2235200"/>
              <a:gd name="connsiteX25" fmla="*/ 10603 w 2235200"/>
              <a:gd name="connsiteY25" fmla="*/ 1014463 h 2235200"/>
              <a:gd name="connsiteX26" fmla="*/ 42088 w 2235200"/>
              <a:gd name="connsiteY26" fmla="*/ 835901 h 2235200"/>
              <a:gd name="connsiteX27" fmla="*/ 269055 w 2235200"/>
              <a:gd name="connsiteY27" fmla="*/ 835907 h 2235200"/>
              <a:gd name="connsiteX28" fmla="*/ 449374 w 2235200"/>
              <a:gd name="connsiteY28" fmla="*/ 523585 h 2235200"/>
              <a:gd name="connsiteX29" fmla="*/ 335886 w 2235200"/>
              <a:gd name="connsiteY29" fmla="*/ 327029 h 2235200"/>
              <a:gd name="connsiteX30" fmla="*/ 474782 w 2235200"/>
              <a:gd name="connsiteY30" fmla="*/ 210481 h 2235200"/>
              <a:gd name="connsiteX31" fmla="*/ 648645 w 2235200"/>
              <a:gd name="connsiteY31" fmla="*/ 356377 h 2235200"/>
              <a:gd name="connsiteX32" fmla="*/ 987535 w 2235200"/>
              <a:gd name="connsiteY32" fmla="*/ 233031 h 2235200"/>
              <a:gd name="connsiteX33" fmla="*/ 1026942 w 2235200"/>
              <a:gd name="connsiteY33" fmla="*/ 9511 h 2235200"/>
              <a:gd name="connsiteX34" fmla="*/ 1208258 w 2235200"/>
              <a:gd name="connsiteY34" fmla="*/ 9511 h 2235200"/>
              <a:gd name="connsiteX35" fmla="*/ 1247665 w 2235200"/>
              <a:gd name="connsiteY35" fmla="*/ 233031 h 2235200"/>
              <a:gd name="connsiteX36" fmla="*/ 1586555 w 2235200"/>
              <a:gd name="connsiteY36" fmla="*/ 356377 h 2235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</a:cxnLst>
            <a:rect l="l" t="t" r="r" b="b"/>
            <a:pathLst>
              <a:path w="2235200" h="2235200">
                <a:moveTo>
                  <a:pt x="1586555" y="356377"/>
                </a:moveTo>
                <a:lnTo>
                  <a:pt x="1760418" y="210481"/>
                </a:lnTo>
                <a:lnTo>
                  <a:pt x="1899314" y="327029"/>
                </a:lnTo>
                <a:lnTo>
                  <a:pt x="1785825" y="523585"/>
                </a:lnTo>
                <a:cubicBezTo>
                  <a:pt x="1866522" y="614364"/>
                  <a:pt x="1927876" y="720632"/>
                  <a:pt x="1966144" y="835907"/>
                </a:cubicBezTo>
                <a:lnTo>
                  <a:pt x="2193112" y="835901"/>
                </a:lnTo>
                <a:lnTo>
                  <a:pt x="2224597" y="1014463"/>
                </a:lnTo>
                <a:lnTo>
                  <a:pt x="2011316" y="1092085"/>
                </a:lnTo>
                <a:cubicBezTo>
                  <a:pt x="2014782" y="1213496"/>
                  <a:pt x="1993474" y="1334341"/>
                  <a:pt x="1948692" y="1447245"/>
                </a:cubicBezTo>
                <a:lnTo>
                  <a:pt x="2122562" y="1593132"/>
                </a:lnTo>
                <a:lnTo>
                  <a:pt x="2031904" y="1750157"/>
                </a:lnTo>
                <a:lnTo>
                  <a:pt x="1818627" y="1672524"/>
                </a:lnTo>
                <a:cubicBezTo>
                  <a:pt x="1743241" y="1767759"/>
                  <a:pt x="1649240" y="1846634"/>
                  <a:pt x="1542362" y="1904338"/>
                </a:cubicBezTo>
                <a:lnTo>
                  <a:pt x="1581780" y="2127856"/>
                </a:lnTo>
                <a:lnTo>
                  <a:pt x="1411398" y="2189870"/>
                </a:lnTo>
                <a:lnTo>
                  <a:pt x="1297919" y="1993308"/>
                </a:lnTo>
                <a:cubicBezTo>
                  <a:pt x="1178954" y="2017804"/>
                  <a:pt x="1056245" y="2017804"/>
                  <a:pt x="937280" y="1993308"/>
                </a:cubicBezTo>
                <a:lnTo>
                  <a:pt x="823802" y="2189870"/>
                </a:lnTo>
                <a:lnTo>
                  <a:pt x="653420" y="2127856"/>
                </a:lnTo>
                <a:lnTo>
                  <a:pt x="692839" y="1904338"/>
                </a:lnTo>
                <a:cubicBezTo>
                  <a:pt x="585961" y="1846634"/>
                  <a:pt x="491960" y="1767758"/>
                  <a:pt x="416574" y="1672524"/>
                </a:cubicBezTo>
                <a:lnTo>
                  <a:pt x="203296" y="1750157"/>
                </a:lnTo>
                <a:lnTo>
                  <a:pt x="112638" y="1593132"/>
                </a:lnTo>
                <a:lnTo>
                  <a:pt x="286508" y="1447245"/>
                </a:lnTo>
                <a:cubicBezTo>
                  <a:pt x="241726" y="1334341"/>
                  <a:pt x="220417" y="1213496"/>
                  <a:pt x="223884" y="1092085"/>
                </a:cubicBezTo>
                <a:lnTo>
                  <a:pt x="10603" y="1014463"/>
                </a:lnTo>
                <a:lnTo>
                  <a:pt x="42088" y="835901"/>
                </a:lnTo>
                <a:lnTo>
                  <a:pt x="269055" y="835907"/>
                </a:lnTo>
                <a:cubicBezTo>
                  <a:pt x="307323" y="720632"/>
                  <a:pt x="368677" y="614363"/>
                  <a:pt x="449374" y="523585"/>
                </a:cubicBezTo>
                <a:lnTo>
                  <a:pt x="335886" y="327029"/>
                </a:lnTo>
                <a:lnTo>
                  <a:pt x="474782" y="210481"/>
                </a:lnTo>
                <a:lnTo>
                  <a:pt x="648645" y="356377"/>
                </a:lnTo>
                <a:cubicBezTo>
                  <a:pt x="752057" y="292669"/>
                  <a:pt x="867366" y="250701"/>
                  <a:pt x="987535" y="233031"/>
                </a:cubicBezTo>
                <a:lnTo>
                  <a:pt x="1026942" y="9511"/>
                </a:lnTo>
                <a:lnTo>
                  <a:pt x="1208258" y="9511"/>
                </a:lnTo>
                <a:lnTo>
                  <a:pt x="1247665" y="233031"/>
                </a:lnTo>
                <a:cubicBezTo>
                  <a:pt x="1367834" y="250700"/>
                  <a:pt x="1483142" y="292669"/>
                  <a:pt x="1586555" y="356377"/>
                </a:cubicBezTo>
                <a:close/>
              </a:path>
            </a:pathLst>
          </a:custGeom>
          <a:solidFill>
            <a:schemeClr val="accent1"/>
          </a:solidFill>
          <a:ln w="38100" cap="flat" cmpd="sng" algn="ctr">
            <a:noFill/>
            <a:prstDash val="solid"/>
          </a:ln>
          <a:effectLst/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19050"/>
          </a:sp3d>
        </p:spPr>
        <p:txBody>
          <a:bodyPr spcFirstLastPara="0" vert="horz" wrap="square" lIns="376084" tIns="431741" rIns="376084" bIns="461060" numCol="1" spcCol="953" anchor="ctr" anchorCtr="0">
            <a:noAutofit/>
          </a:bodyPr>
          <a:lstStyle/>
          <a:p>
            <a:pPr algn="ctr" defTabSz="1366838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defRPr/>
            </a:pPr>
            <a:endParaRPr lang="en-US" sz="3100" dirty="0">
              <a:solidFill>
                <a:sysClr val="window" lastClr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6" name="椭圆 35"/>
          <p:cNvSpPr/>
          <p:nvPr/>
        </p:nvSpPr>
        <p:spPr>
          <a:xfrm>
            <a:off x="1280658" y="3575570"/>
            <a:ext cx="845878" cy="832777"/>
          </a:xfrm>
          <a:prstGeom prst="ellipse">
            <a:avLst/>
          </a:prstGeom>
          <a:solidFill>
            <a:srgbClr val="FAFAFA"/>
          </a:solidFill>
          <a:ln w="101600" cap="flat" cmpd="sng" algn="ctr">
            <a:solidFill>
              <a:schemeClr val="bg1">
                <a:lumMod val="65000"/>
              </a:schemeClr>
            </a:solidFill>
            <a:prstDash val="solid"/>
          </a:ln>
          <a:effectLst/>
        </p:spPr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zh-CN" altLang="en-US" sz="1500" kern="0" dirty="0">
                <a:ln w="18415" cmpd="sng">
                  <a:noFill/>
                  <a:prstDash val="solid"/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itchFamily="18" charset="0"/>
              </a:rPr>
              <a:t>标题</a:t>
            </a:r>
            <a:endParaRPr lang="en-US" sz="1500" kern="0" dirty="0">
              <a:ln w="18415" cmpd="sng">
                <a:noFill/>
                <a:prstDash val="solid"/>
              </a:ln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Times New Roman" pitchFamily="18" charset="0"/>
            </a:endParaRPr>
          </a:p>
        </p:txBody>
      </p:sp>
      <p:sp>
        <p:nvSpPr>
          <p:cNvPr id="37" name="任意多边形 36"/>
          <p:cNvSpPr/>
          <p:nvPr/>
        </p:nvSpPr>
        <p:spPr>
          <a:xfrm rot="2431848">
            <a:off x="674307" y="1946149"/>
            <a:ext cx="1309021" cy="1288748"/>
          </a:xfrm>
          <a:custGeom>
            <a:avLst/>
            <a:gdLst>
              <a:gd name="connsiteX0" fmla="*/ 1586555 w 2235200"/>
              <a:gd name="connsiteY0" fmla="*/ 356377 h 2235200"/>
              <a:gd name="connsiteX1" fmla="*/ 1760418 w 2235200"/>
              <a:gd name="connsiteY1" fmla="*/ 210481 h 2235200"/>
              <a:gd name="connsiteX2" fmla="*/ 1899314 w 2235200"/>
              <a:gd name="connsiteY2" fmla="*/ 327029 h 2235200"/>
              <a:gd name="connsiteX3" fmla="*/ 1785825 w 2235200"/>
              <a:gd name="connsiteY3" fmla="*/ 523585 h 2235200"/>
              <a:gd name="connsiteX4" fmla="*/ 1966144 w 2235200"/>
              <a:gd name="connsiteY4" fmla="*/ 835907 h 2235200"/>
              <a:gd name="connsiteX5" fmla="*/ 2193112 w 2235200"/>
              <a:gd name="connsiteY5" fmla="*/ 835901 h 2235200"/>
              <a:gd name="connsiteX6" fmla="*/ 2224597 w 2235200"/>
              <a:gd name="connsiteY6" fmla="*/ 1014463 h 2235200"/>
              <a:gd name="connsiteX7" fmla="*/ 2011316 w 2235200"/>
              <a:gd name="connsiteY7" fmla="*/ 1092085 h 2235200"/>
              <a:gd name="connsiteX8" fmla="*/ 1948692 w 2235200"/>
              <a:gd name="connsiteY8" fmla="*/ 1447245 h 2235200"/>
              <a:gd name="connsiteX9" fmla="*/ 2122562 w 2235200"/>
              <a:gd name="connsiteY9" fmla="*/ 1593132 h 2235200"/>
              <a:gd name="connsiteX10" fmla="*/ 2031904 w 2235200"/>
              <a:gd name="connsiteY10" fmla="*/ 1750157 h 2235200"/>
              <a:gd name="connsiteX11" fmla="*/ 1818627 w 2235200"/>
              <a:gd name="connsiteY11" fmla="*/ 1672524 h 2235200"/>
              <a:gd name="connsiteX12" fmla="*/ 1542362 w 2235200"/>
              <a:gd name="connsiteY12" fmla="*/ 1904338 h 2235200"/>
              <a:gd name="connsiteX13" fmla="*/ 1581780 w 2235200"/>
              <a:gd name="connsiteY13" fmla="*/ 2127856 h 2235200"/>
              <a:gd name="connsiteX14" fmla="*/ 1411398 w 2235200"/>
              <a:gd name="connsiteY14" fmla="*/ 2189870 h 2235200"/>
              <a:gd name="connsiteX15" fmla="*/ 1297919 w 2235200"/>
              <a:gd name="connsiteY15" fmla="*/ 1993308 h 2235200"/>
              <a:gd name="connsiteX16" fmla="*/ 937280 w 2235200"/>
              <a:gd name="connsiteY16" fmla="*/ 1993308 h 2235200"/>
              <a:gd name="connsiteX17" fmla="*/ 823802 w 2235200"/>
              <a:gd name="connsiteY17" fmla="*/ 2189870 h 2235200"/>
              <a:gd name="connsiteX18" fmla="*/ 653420 w 2235200"/>
              <a:gd name="connsiteY18" fmla="*/ 2127856 h 2235200"/>
              <a:gd name="connsiteX19" fmla="*/ 692839 w 2235200"/>
              <a:gd name="connsiteY19" fmla="*/ 1904338 h 2235200"/>
              <a:gd name="connsiteX20" fmla="*/ 416574 w 2235200"/>
              <a:gd name="connsiteY20" fmla="*/ 1672524 h 2235200"/>
              <a:gd name="connsiteX21" fmla="*/ 203296 w 2235200"/>
              <a:gd name="connsiteY21" fmla="*/ 1750157 h 2235200"/>
              <a:gd name="connsiteX22" fmla="*/ 112638 w 2235200"/>
              <a:gd name="connsiteY22" fmla="*/ 1593132 h 2235200"/>
              <a:gd name="connsiteX23" fmla="*/ 286508 w 2235200"/>
              <a:gd name="connsiteY23" fmla="*/ 1447245 h 2235200"/>
              <a:gd name="connsiteX24" fmla="*/ 223884 w 2235200"/>
              <a:gd name="connsiteY24" fmla="*/ 1092085 h 2235200"/>
              <a:gd name="connsiteX25" fmla="*/ 10603 w 2235200"/>
              <a:gd name="connsiteY25" fmla="*/ 1014463 h 2235200"/>
              <a:gd name="connsiteX26" fmla="*/ 42088 w 2235200"/>
              <a:gd name="connsiteY26" fmla="*/ 835901 h 2235200"/>
              <a:gd name="connsiteX27" fmla="*/ 269055 w 2235200"/>
              <a:gd name="connsiteY27" fmla="*/ 835907 h 2235200"/>
              <a:gd name="connsiteX28" fmla="*/ 449374 w 2235200"/>
              <a:gd name="connsiteY28" fmla="*/ 523585 h 2235200"/>
              <a:gd name="connsiteX29" fmla="*/ 335886 w 2235200"/>
              <a:gd name="connsiteY29" fmla="*/ 327029 h 2235200"/>
              <a:gd name="connsiteX30" fmla="*/ 474782 w 2235200"/>
              <a:gd name="connsiteY30" fmla="*/ 210481 h 2235200"/>
              <a:gd name="connsiteX31" fmla="*/ 648645 w 2235200"/>
              <a:gd name="connsiteY31" fmla="*/ 356377 h 2235200"/>
              <a:gd name="connsiteX32" fmla="*/ 987535 w 2235200"/>
              <a:gd name="connsiteY32" fmla="*/ 233031 h 2235200"/>
              <a:gd name="connsiteX33" fmla="*/ 1026942 w 2235200"/>
              <a:gd name="connsiteY33" fmla="*/ 9511 h 2235200"/>
              <a:gd name="connsiteX34" fmla="*/ 1208258 w 2235200"/>
              <a:gd name="connsiteY34" fmla="*/ 9511 h 2235200"/>
              <a:gd name="connsiteX35" fmla="*/ 1247665 w 2235200"/>
              <a:gd name="connsiteY35" fmla="*/ 233031 h 2235200"/>
              <a:gd name="connsiteX36" fmla="*/ 1586555 w 2235200"/>
              <a:gd name="connsiteY36" fmla="*/ 356377 h 2235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</a:cxnLst>
            <a:rect l="l" t="t" r="r" b="b"/>
            <a:pathLst>
              <a:path w="2235200" h="2235200">
                <a:moveTo>
                  <a:pt x="1586555" y="356377"/>
                </a:moveTo>
                <a:lnTo>
                  <a:pt x="1760418" y="210481"/>
                </a:lnTo>
                <a:lnTo>
                  <a:pt x="1899314" y="327029"/>
                </a:lnTo>
                <a:lnTo>
                  <a:pt x="1785825" y="523585"/>
                </a:lnTo>
                <a:cubicBezTo>
                  <a:pt x="1866522" y="614364"/>
                  <a:pt x="1927876" y="720632"/>
                  <a:pt x="1966144" y="835907"/>
                </a:cubicBezTo>
                <a:lnTo>
                  <a:pt x="2193112" y="835901"/>
                </a:lnTo>
                <a:lnTo>
                  <a:pt x="2224597" y="1014463"/>
                </a:lnTo>
                <a:lnTo>
                  <a:pt x="2011316" y="1092085"/>
                </a:lnTo>
                <a:cubicBezTo>
                  <a:pt x="2014782" y="1213496"/>
                  <a:pt x="1993474" y="1334341"/>
                  <a:pt x="1948692" y="1447245"/>
                </a:cubicBezTo>
                <a:lnTo>
                  <a:pt x="2122562" y="1593132"/>
                </a:lnTo>
                <a:lnTo>
                  <a:pt x="2031904" y="1750157"/>
                </a:lnTo>
                <a:lnTo>
                  <a:pt x="1818627" y="1672524"/>
                </a:lnTo>
                <a:cubicBezTo>
                  <a:pt x="1743241" y="1767759"/>
                  <a:pt x="1649240" y="1846634"/>
                  <a:pt x="1542362" y="1904338"/>
                </a:cubicBezTo>
                <a:lnTo>
                  <a:pt x="1581780" y="2127856"/>
                </a:lnTo>
                <a:lnTo>
                  <a:pt x="1411398" y="2189870"/>
                </a:lnTo>
                <a:lnTo>
                  <a:pt x="1297919" y="1993308"/>
                </a:lnTo>
                <a:cubicBezTo>
                  <a:pt x="1178954" y="2017804"/>
                  <a:pt x="1056245" y="2017804"/>
                  <a:pt x="937280" y="1993308"/>
                </a:cubicBezTo>
                <a:lnTo>
                  <a:pt x="823802" y="2189870"/>
                </a:lnTo>
                <a:lnTo>
                  <a:pt x="653420" y="2127856"/>
                </a:lnTo>
                <a:lnTo>
                  <a:pt x="692839" y="1904338"/>
                </a:lnTo>
                <a:cubicBezTo>
                  <a:pt x="585961" y="1846634"/>
                  <a:pt x="491960" y="1767758"/>
                  <a:pt x="416574" y="1672524"/>
                </a:cubicBezTo>
                <a:lnTo>
                  <a:pt x="203296" y="1750157"/>
                </a:lnTo>
                <a:lnTo>
                  <a:pt x="112638" y="1593132"/>
                </a:lnTo>
                <a:lnTo>
                  <a:pt x="286508" y="1447245"/>
                </a:lnTo>
                <a:cubicBezTo>
                  <a:pt x="241726" y="1334341"/>
                  <a:pt x="220417" y="1213496"/>
                  <a:pt x="223884" y="1092085"/>
                </a:cubicBezTo>
                <a:lnTo>
                  <a:pt x="10603" y="1014463"/>
                </a:lnTo>
                <a:lnTo>
                  <a:pt x="42088" y="835901"/>
                </a:lnTo>
                <a:lnTo>
                  <a:pt x="269055" y="835907"/>
                </a:lnTo>
                <a:cubicBezTo>
                  <a:pt x="307323" y="720632"/>
                  <a:pt x="368677" y="614363"/>
                  <a:pt x="449374" y="523585"/>
                </a:cubicBezTo>
                <a:lnTo>
                  <a:pt x="335886" y="327029"/>
                </a:lnTo>
                <a:lnTo>
                  <a:pt x="474782" y="210481"/>
                </a:lnTo>
                <a:lnTo>
                  <a:pt x="648645" y="356377"/>
                </a:lnTo>
                <a:cubicBezTo>
                  <a:pt x="752057" y="292669"/>
                  <a:pt x="867366" y="250701"/>
                  <a:pt x="987535" y="233031"/>
                </a:cubicBezTo>
                <a:lnTo>
                  <a:pt x="1026942" y="9511"/>
                </a:lnTo>
                <a:lnTo>
                  <a:pt x="1208258" y="9511"/>
                </a:lnTo>
                <a:lnTo>
                  <a:pt x="1247665" y="233031"/>
                </a:lnTo>
                <a:cubicBezTo>
                  <a:pt x="1367834" y="250700"/>
                  <a:pt x="1483142" y="292669"/>
                  <a:pt x="1586555" y="356377"/>
                </a:cubicBezTo>
                <a:close/>
              </a:path>
            </a:pathLst>
          </a:custGeom>
          <a:solidFill>
            <a:schemeClr val="accent1"/>
          </a:solidFill>
          <a:ln w="38100" cap="flat" cmpd="sng" algn="ctr">
            <a:noFill/>
            <a:prstDash val="solid"/>
          </a:ln>
          <a:effectLst/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19050"/>
          </a:sp3d>
        </p:spPr>
        <p:txBody>
          <a:bodyPr spcFirstLastPara="0" vert="horz" wrap="square" lIns="376084" tIns="431741" rIns="376084" bIns="461060" numCol="1" spcCol="953" anchor="ctr" anchorCtr="0">
            <a:noAutofit/>
          </a:bodyPr>
          <a:lstStyle/>
          <a:p>
            <a:pPr algn="ctr" defTabSz="1366838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en-US" sz="3100" dirty="0">
              <a:solidFill>
                <a:sysClr val="window" lastClr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8" name="椭圆 37"/>
          <p:cNvSpPr/>
          <p:nvPr/>
        </p:nvSpPr>
        <p:spPr>
          <a:xfrm>
            <a:off x="939916" y="2221126"/>
            <a:ext cx="750417" cy="738794"/>
          </a:xfrm>
          <a:prstGeom prst="ellipse">
            <a:avLst/>
          </a:prstGeom>
          <a:solidFill>
            <a:srgbClr val="FAFAFA"/>
          </a:solidFill>
          <a:ln w="101600" cap="flat" cmpd="sng" algn="ctr">
            <a:solidFill>
              <a:schemeClr val="bg1">
                <a:lumMod val="65000"/>
              </a:schemeClr>
            </a:solidFill>
            <a:prstDash val="solid"/>
          </a:ln>
          <a:effectLst/>
        </p:spPr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defRPr/>
            </a:pPr>
            <a:r>
              <a:rPr lang="zh-CN" altLang="en-US" kern="0" dirty="0" smtClean="0">
                <a:ln w="18415" cmpd="sng">
                  <a:noFill/>
                  <a:prstDash val="solid"/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itchFamily="18" charset="0"/>
              </a:rPr>
              <a:t>标题</a:t>
            </a:r>
            <a:endParaRPr lang="en-US" kern="0" dirty="0">
              <a:ln w="18415" cmpd="sng">
                <a:noFill/>
                <a:prstDash val="solid"/>
              </a:ln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Times New Roman" pitchFamily="18" charset="0"/>
            </a:endParaRPr>
          </a:p>
        </p:txBody>
      </p:sp>
      <p:sp>
        <p:nvSpPr>
          <p:cNvPr id="39" name="任意多边形 38"/>
          <p:cNvSpPr/>
          <p:nvPr/>
        </p:nvSpPr>
        <p:spPr>
          <a:xfrm rot="2431848">
            <a:off x="1647235" y="1065064"/>
            <a:ext cx="1112564" cy="1095333"/>
          </a:xfrm>
          <a:custGeom>
            <a:avLst/>
            <a:gdLst>
              <a:gd name="connsiteX0" fmla="*/ 1586555 w 2235200"/>
              <a:gd name="connsiteY0" fmla="*/ 356377 h 2235200"/>
              <a:gd name="connsiteX1" fmla="*/ 1760418 w 2235200"/>
              <a:gd name="connsiteY1" fmla="*/ 210481 h 2235200"/>
              <a:gd name="connsiteX2" fmla="*/ 1899314 w 2235200"/>
              <a:gd name="connsiteY2" fmla="*/ 327029 h 2235200"/>
              <a:gd name="connsiteX3" fmla="*/ 1785825 w 2235200"/>
              <a:gd name="connsiteY3" fmla="*/ 523585 h 2235200"/>
              <a:gd name="connsiteX4" fmla="*/ 1966144 w 2235200"/>
              <a:gd name="connsiteY4" fmla="*/ 835907 h 2235200"/>
              <a:gd name="connsiteX5" fmla="*/ 2193112 w 2235200"/>
              <a:gd name="connsiteY5" fmla="*/ 835901 h 2235200"/>
              <a:gd name="connsiteX6" fmla="*/ 2224597 w 2235200"/>
              <a:gd name="connsiteY6" fmla="*/ 1014463 h 2235200"/>
              <a:gd name="connsiteX7" fmla="*/ 2011316 w 2235200"/>
              <a:gd name="connsiteY7" fmla="*/ 1092085 h 2235200"/>
              <a:gd name="connsiteX8" fmla="*/ 1948692 w 2235200"/>
              <a:gd name="connsiteY8" fmla="*/ 1447245 h 2235200"/>
              <a:gd name="connsiteX9" fmla="*/ 2122562 w 2235200"/>
              <a:gd name="connsiteY9" fmla="*/ 1593132 h 2235200"/>
              <a:gd name="connsiteX10" fmla="*/ 2031904 w 2235200"/>
              <a:gd name="connsiteY10" fmla="*/ 1750157 h 2235200"/>
              <a:gd name="connsiteX11" fmla="*/ 1818627 w 2235200"/>
              <a:gd name="connsiteY11" fmla="*/ 1672524 h 2235200"/>
              <a:gd name="connsiteX12" fmla="*/ 1542362 w 2235200"/>
              <a:gd name="connsiteY12" fmla="*/ 1904338 h 2235200"/>
              <a:gd name="connsiteX13" fmla="*/ 1581780 w 2235200"/>
              <a:gd name="connsiteY13" fmla="*/ 2127856 h 2235200"/>
              <a:gd name="connsiteX14" fmla="*/ 1411398 w 2235200"/>
              <a:gd name="connsiteY14" fmla="*/ 2189870 h 2235200"/>
              <a:gd name="connsiteX15" fmla="*/ 1297919 w 2235200"/>
              <a:gd name="connsiteY15" fmla="*/ 1993308 h 2235200"/>
              <a:gd name="connsiteX16" fmla="*/ 937280 w 2235200"/>
              <a:gd name="connsiteY16" fmla="*/ 1993308 h 2235200"/>
              <a:gd name="connsiteX17" fmla="*/ 823802 w 2235200"/>
              <a:gd name="connsiteY17" fmla="*/ 2189870 h 2235200"/>
              <a:gd name="connsiteX18" fmla="*/ 653420 w 2235200"/>
              <a:gd name="connsiteY18" fmla="*/ 2127856 h 2235200"/>
              <a:gd name="connsiteX19" fmla="*/ 692839 w 2235200"/>
              <a:gd name="connsiteY19" fmla="*/ 1904338 h 2235200"/>
              <a:gd name="connsiteX20" fmla="*/ 416574 w 2235200"/>
              <a:gd name="connsiteY20" fmla="*/ 1672524 h 2235200"/>
              <a:gd name="connsiteX21" fmla="*/ 203296 w 2235200"/>
              <a:gd name="connsiteY21" fmla="*/ 1750157 h 2235200"/>
              <a:gd name="connsiteX22" fmla="*/ 112638 w 2235200"/>
              <a:gd name="connsiteY22" fmla="*/ 1593132 h 2235200"/>
              <a:gd name="connsiteX23" fmla="*/ 286508 w 2235200"/>
              <a:gd name="connsiteY23" fmla="*/ 1447245 h 2235200"/>
              <a:gd name="connsiteX24" fmla="*/ 223884 w 2235200"/>
              <a:gd name="connsiteY24" fmla="*/ 1092085 h 2235200"/>
              <a:gd name="connsiteX25" fmla="*/ 10603 w 2235200"/>
              <a:gd name="connsiteY25" fmla="*/ 1014463 h 2235200"/>
              <a:gd name="connsiteX26" fmla="*/ 42088 w 2235200"/>
              <a:gd name="connsiteY26" fmla="*/ 835901 h 2235200"/>
              <a:gd name="connsiteX27" fmla="*/ 269055 w 2235200"/>
              <a:gd name="connsiteY27" fmla="*/ 835907 h 2235200"/>
              <a:gd name="connsiteX28" fmla="*/ 449374 w 2235200"/>
              <a:gd name="connsiteY28" fmla="*/ 523585 h 2235200"/>
              <a:gd name="connsiteX29" fmla="*/ 335886 w 2235200"/>
              <a:gd name="connsiteY29" fmla="*/ 327029 h 2235200"/>
              <a:gd name="connsiteX30" fmla="*/ 474782 w 2235200"/>
              <a:gd name="connsiteY30" fmla="*/ 210481 h 2235200"/>
              <a:gd name="connsiteX31" fmla="*/ 648645 w 2235200"/>
              <a:gd name="connsiteY31" fmla="*/ 356377 h 2235200"/>
              <a:gd name="connsiteX32" fmla="*/ 987535 w 2235200"/>
              <a:gd name="connsiteY32" fmla="*/ 233031 h 2235200"/>
              <a:gd name="connsiteX33" fmla="*/ 1026942 w 2235200"/>
              <a:gd name="connsiteY33" fmla="*/ 9511 h 2235200"/>
              <a:gd name="connsiteX34" fmla="*/ 1208258 w 2235200"/>
              <a:gd name="connsiteY34" fmla="*/ 9511 h 2235200"/>
              <a:gd name="connsiteX35" fmla="*/ 1247665 w 2235200"/>
              <a:gd name="connsiteY35" fmla="*/ 233031 h 2235200"/>
              <a:gd name="connsiteX36" fmla="*/ 1586555 w 2235200"/>
              <a:gd name="connsiteY36" fmla="*/ 356377 h 2235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</a:cxnLst>
            <a:rect l="l" t="t" r="r" b="b"/>
            <a:pathLst>
              <a:path w="2235200" h="2235200">
                <a:moveTo>
                  <a:pt x="1586555" y="356377"/>
                </a:moveTo>
                <a:lnTo>
                  <a:pt x="1760418" y="210481"/>
                </a:lnTo>
                <a:lnTo>
                  <a:pt x="1899314" y="327029"/>
                </a:lnTo>
                <a:lnTo>
                  <a:pt x="1785825" y="523585"/>
                </a:lnTo>
                <a:cubicBezTo>
                  <a:pt x="1866522" y="614364"/>
                  <a:pt x="1927876" y="720632"/>
                  <a:pt x="1966144" y="835907"/>
                </a:cubicBezTo>
                <a:lnTo>
                  <a:pt x="2193112" y="835901"/>
                </a:lnTo>
                <a:lnTo>
                  <a:pt x="2224597" y="1014463"/>
                </a:lnTo>
                <a:lnTo>
                  <a:pt x="2011316" y="1092085"/>
                </a:lnTo>
                <a:cubicBezTo>
                  <a:pt x="2014782" y="1213496"/>
                  <a:pt x="1993474" y="1334341"/>
                  <a:pt x="1948692" y="1447245"/>
                </a:cubicBezTo>
                <a:lnTo>
                  <a:pt x="2122562" y="1593132"/>
                </a:lnTo>
                <a:lnTo>
                  <a:pt x="2031904" y="1750157"/>
                </a:lnTo>
                <a:lnTo>
                  <a:pt x="1818627" y="1672524"/>
                </a:lnTo>
                <a:cubicBezTo>
                  <a:pt x="1743241" y="1767759"/>
                  <a:pt x="1649240" y="1846634"/>
                  <a:pt x="1542362" y="1904338"/>
                </a:cubicBezTo>
                <a:lnTo>
                  <a:pt x="1581780" y="2127856"/>
                </a:lnTo>
                <a:lnTo>
                  <a:pt x="1411398" y="2189870"/>
                </a:lnTo>
                <a:lnTo>
                  <a:pt x="1297919" y="1993308"/>
                </a:lnTo>
                <a:cubicBezTo>
                  <a:pt x="1178954" y="2017804"/>
                  <a:pt x="1056245" y="2017804"/>
                  <a:pt x="937280" y="1993308"/>
                </a:cubicBezTo>
                <a:lnTo>
                  <a:pt x="823802" y="2189870"/>
                </a:lnTo>
                <a:lnTo>
                  <a:pt x="653420" y="2127856"/>
                </a:lnTo>
                <a:lnTo>
                  <a:pt x="692839" y="1904338"/>
                </a:lnTo>
                <a:cubicBezTo>
                  <a:pt x="585961" y="1846634"/>
                  <a:pt x="491960" y="1767758"/>
                  <a:pt x="416574" y="1672524"/>
                </a:cubicBezTo>
                <a:lnTo>
                  <a:pt x="203296" y="1750157"/>
                </a:lnTo>
                <a:lnTo>
                  <a:pt x="112638" y="1593132"/>
                </a:lnTo>
                <a:lnTo>
                  <a:pt x="286508" y="1447245"/>
                </a:lnTo>
                <a:cubicBezTo>
                  <a:pt x="241726" y="1334341"/>
                  <a:pt x="220417" y="1213496"/>
                  <a:pt x="223884" y="1092085"/>
                </a:cubicBezTo>
                <a:lnTo>
                  <a:pt x="10603" y="1014463"/>
                </a:lnTo>
                <a:lnTo>
                  <a:pt x="42088" y="835901"/>
                </a:lnTo>
                <a:lnTo>
                  <a:pt x="269055" y="835907"/>
                </a:lnTo>
                <a:cubicBezTo>
                  <a:pt x="307323" y="720632"/>
                  <a:pt x="368677" y="614363"/>
                  <a:pt x="449374" y="523585"/>
                </a:cubicBezTo>
                <a:lnTo>
                  <a:pt x="335886" y="327029"/>
                </a:lnTo>
                <a:lnTo>
                  <a:pt x="474782" y="210481"/>
                </a:lnTo>
                <a:lnTo>
                  <a:pt x="648645" y="356377"/>
                </a:lnTo>
                <a:cubicBezTo>
                  <a:pt x="752057" y="292669"/>
                  <a:pt x="867366" y="250701"/>
                  <a:pt x="987535" y="233031"/>
                </a:cubicBezTo>
                <a:lnTo>
                  <a:pt x="1026942" y="9511"/>
                </a:lnTo>
                <a:lnTo>
                  <a:pt x="1208258" y="9511"/>
                </a:lnTo>
                <a:lnTo>
                  <a:pt x="1247665" y="233031"/>
                </a:lnTo>
                <a:cubicBezTo>
                  <a:pt x="1367834" y="250700"/>
                  <a:pt x="1483142" y="292669"/>
                  <a:pt x="1586555" y="356377"/>
                </a:cubicBezTo>
                <a:close/>
              </a:path>
            </a:pathLst>
          </a:custGeom>
          <a:solidFill>
            <a:schemeClr val="accent1"/>
          </a:solidFill>
          <a:ln w="38100" cap="flat" cmpd="sng" algn="ctr">
            <a:noFill/>
            <a:prstDash val="solid"/>
          </a:ln>
          <a:effectLst/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19050"/>
          </a:sp3d>
        </p:spPr>
        <p:txBody>
          <a:bodyPr spcFirstLastPara="0" vert="horz" wrap="square" lIns="376084" tIns="431741" rIns="376084" bIns="461060" numCol="1" spcCol="953" anchor="ctr" anchorCtr="0">
            <a:noAutofit/>
          </a:bodyPr>
          <a:lstStyle/>
          <a:p>
            <a:pPr algn="ctr" defTabSz="1366838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en-US" sz="3100" dirty="0">
              <a:solidFill>
                <a:sysClr val="window" lastClr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0" name="椭圆 39"/>
          <p:cNvSpPr/>
          <p:nvPr/>
        </p:nvSpPr>
        <p:spPr>
          <a:xfrm>
            <a:off x="1879815" y="1283918"/>
            <a:ext cx="637794" cy="627916"/>
          </a:xfrm>
          <a:prstGeom prst="ellipse">
            <a:avLst/>
          </a:prstGeom>
          <a:solidFill>
            <a:srgbClr val="FAFAFA"/>
          </a:solidFill>
          <a:ln w="101600" cap="flat" cmpd="sng" algn="ctr">
            <a:solidFill>
              <a:schemeClr val="bg1">
                <a:lumMod val="65000"/>
              </a:schemeClr>
            </a:solidFill>
            <a:prstDash val="solid"/>
          </a:ln>
          <a:effectLst/>
        </p:spPr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defRPr/>
            </a:pPr>
            <a:r>
              <a:rPr lang="zh-CN" altLang="en-US" kern="0" dirty="0">
                <a:ln w="18415" cmpd="sng">
                  <a:noFill/>
                  <a:prstDash val="solid"/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itchFamily="18" charset="0"/>
              </a:rPr>
              <a:t>标题</a:t>
            </a:r>
            <a:endParaRPr lang="en-US" altLang="zh-CN" kern="0" dirty="0">
              <a:ln w="18415" cmpd="sng">
                <a:noFill/>
                <a:prstDash val="solid"/>
              </a:ln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Times New Roman" pitchFamily="18" charset="0"/>
            </a:endParaRPr>
          </a:p>
        </p:txBody>
      </p:sp>
      <p:sp>
        <p:nvSpPr>
          <p:cNvPr id="41" name="环形箭头 40"/>
          <p:cNvSpPr/>
          <p:nvPr/>
        </p:nvSpPr>
        <p:spPr>
          <a:xfrm rot="5920462">
            <a:off x="2848033" y="1784075"/>
            <a:ext cx="2220686" cy="2220686"/>
          </a:xfrm>
          <a:prstGeom prst="circularArrow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18" name="组合 17"/>
          <p:cNvGrpSpPr/>
          <p:nvPr/>
        </p:nvGrpSpPr>
        <p:grpSpPr>
          <a:xfrm>
            <a:off x="5297163" y="1266180"/>
            <a:ext cx="3150161" cy="3263971"/>
            <a:chOff x="5818000" y="1927702"/>
            <a:chExt cx="5586883" cy="4351961"/>
          </a:xfrm>
        </p:grpSpPr>
        <p:sp>
          <p:nvSpPr>
            <p:cNvPr id="19" name="圆角矩形 18"/>
            <p:cNvSpPr/>
            <p:nvPr/>
          </p:nvSpPr>
          <p:spPr>
            <a:xfrm>
              <a:off x="5818000" y="2002147"/>
              <a:ext cx="5586883" cy="4197796"/>
            </a:xfrm>
            <a:prstGeom prst="roundRect">
              <a:avLst>
                <a:gd name="adj" fmla="val 7739"/>
              </a:avLst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0" name="文本框 31"/>
            <p:cNvSpPr txBox="1"/>
            <p:nvPr/>
          </p:nvSpPr>
          <p:spPr>
            <a:xfrm>
              <a:off x="6089670" y="1927702"/>
              <a:ext cx="5053952" cy="435196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indent="342900">
                <a:lnSpc>
                  <a:spcPct val="200000"/>
                </a:lnSpc>
              </a:pPr>
              <a:r>
                <a:rPr lang="zh-CN" altLang="en-US" sz="18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添加标题内容</a:t>
              </a:r>
              <a:endParaRPr lang="en-US" altLang="zh-CN" sz="18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  <a:p>
              <a:pPr indent="342900">
                <a:lnSpc>
                  <a:spcPct val="130000"/>
                </a:lnSpc>
              </a:pPr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您的内容打在这里，或者通过复制您的文本后，在此框中选择粘贴，并选择只保留文字。您的内容打在这里，或者通过复制您的文本后，在此框中选择粘贴，并选择只保留文字。</a:t>
              </a:r>
              <a:endPara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  <a:p>
              <a:pPr indent="342900">
                <a:lnSpc>
                  <a:spcPct val="130000"/>
                </a:lnSpc>
              </a:pPr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您的内容打在这里，或者通过复制您的文本后，在此框中选择粘贴，并选择只保留文字。您的内容打在这里，或者通过复制您的文本后，在此框中选择粘贴，并选择只保留文字。</a:t>
              </a:r>
              <a:endPara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  <a:p>
              <a:pPr indent="342900">
                <a:lnSpc>
                  <a:spcPct val="130000"/>
                </a:lnSpc>
              </a:pPr>
              <a:endPara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sp>
        <p:nvSpPr>
          <p:cNvPr id="21" name="矩形 46"/>
          <p:cNvSpPr>
            <a:spLocks noChangeArrowheads="1"/>
          </p:cNvSpPr>
          <p:nvPr/>
        </p:nvSpPr>
        <p:spPr bwMode="auto">
          <a:xfrm>
            <a:off x="476188" y="177842"/>
            <a:ext cx="2954651" cy="461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8" tIns="45719" rIns="91438" bIns="45719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buNone/>
            </a:pPr>
            <a:r>
              <a:rPr lang="zh-CN" altLang="en-US" sz="2400" b="1" dirty="0" smtClean="0">
                <a:solidFill>
                  <a:schemeClr val="accent1"/>
                </a:solidFill>
                <a:latin typeface="Arial" panose="020B0604020202020204" pitchFamily="34" charset="0"/>
              </a:rPr>
              <a:t>研究方案可行性说明</a:t>
            </a:r>
            <a:endParaRPr lang="zh-CN" altLang="en-US" sz="2400" b="1" dirty="0">
              <a:solidFill>
                <a:schemeClr val="accent1"/>
              </a:solidFill>
              <a:latin typeface="Arial" panose="020B0604020202020204" pitchFamily="34" charset="0"/>
            </a:endParaRPr>
          </a:p>
        </p:txBody>
      </p:sp>
      <p:sp>
        <p:nvSpPr>
          <p:cNvPr id="22" name="等腰三角形 47"/>
          <p:cNvSpPr>
            <a:spLocks noChangeArrowheads="1"/>
          </p:cNvSpPr>
          <p:nvPr/>
        </p:nvSpPr>
        <p:spPr bwMode="auto">
          <a:xfrm rot="5400000">
            <a:off x="-39787" y="157290"/>
            <a:ext cx="581159" cy="501585"/>
          </a:xfrm>
          <a:prstGeom prst="triangle">
            <a:avLst>
              <a:gd name="adj" fmla="val 50000"/>
            </a:avLst>
          </a:prstGeom>
          <a:solidFill>
            <a:schemeClr val="accent1"/>
          </a:solidFill>
          <a:ln>
            <a:noFill/>
          </a:ln>
        </p:spPr>
        <p:txBody>
          <a:bodyPr lIns="91438" tIns="45719" rIns="91438" bIns="45719" anchor="ctr"/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charset="0"/>
              <a:buNone/>
            </a:pPr>
            <a:endParaRPr lang="zh-CN" altLang="zh-CN" sz="1800">
              <a:solidFill>
                <a:srgbClr val="FFFFFF"/>
              </a:solidFill>
              <a:sym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902326423"/>
      </p:ext>
    </p:extLst>
  </p:cSld>
  <p:clrMapOvr>
    <a:masterClrMapping/>
  </p:clrMapOvr>
  <p:transition spd="slow" advClick="0" advTm="1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500"/>
                            </p:stCondLst>
                            <p:childTnLst>
                              <p:par>
                                <p:cTn id="31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3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000"/>
                            </p:stCondLst>
                            <p:childTnLst>
                              <p:par>
                                <p:cTn id="3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500"/>
                            </p:stCondLst>
                            <p:childTnLst>
                              <p:par>
                                <p:cTn id="39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1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000"/>
                            </p:stCondLst>
                            <p:childTnLst>
                              <p:par>
                                <p:cTn id="43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5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500"/>
                            </p:stCondLst>
                            <p:childTnLst>
                              <p:par>
                                <p:cTn id="47" presetID="8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2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6500"/>
                            </p:stCondLst>
                            <p:childTnLst>
                              <p:par>
                                <p:cTn id="5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8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7000"/>
                            </p:stCondLst>
                            <p:childTnLst>
                              <p:par>
                                <p:cTn id="60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" grpId="0" animBg="1"/>
      <p:bldP spid="33" grpId="1" animBg="1"/>
      <p:bldP spid="34" grpId="0" animBg="1"/>
      <p:bldP spid="35" grpId="0" animBg="1"/>
      <p:bldP spid="35" grpId="1" animBg="1"/>
      <p:bldP spid="36" grpId="0" animBg="1"/>
      <p:bldP spid="37" grpId="0" animBg="1"/>
      <p:bldP spid="37" grpId="1" animBg="1"/>
      <p:bldP spid="38" grpId="0" animBg="1"/>
      <p:bldP spid="39" grpId="0" animBg="1"/>
      <p:bldP spid="39" grpId="1" animBg="1"/>
      <p:bldP spid="40" grpId="0" animBg="1"/>
      <p:bldP spid="41" grpId="0" animBg="1"/>
      <p:bldP spid="21" grpId="0"/>
      <p:bldP spid="22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文本框 15"/>
          <p:cNvSpPr txBox="1"/>
          <p:nvPr/>
        </p:nvSpPr>
        <p:spPr>
          <a:xfrm>
            <a:off x="2780149" y="1165561"/>
            <a:ext cx="4450718" cy="761747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>
              <a:lnSpc>
                <a:spcPct val="125000"/>
              </a:lnSpc>
            </a:pPr>
            <a:r>
              <a:rPr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您的内容打在这里，或者通过复制您的文本后，在此框中选择粘贴，并选择只保留文字。您的内容打在这里，或者通过复制您的文本后，在此框中选择粘贴，并选择只保留文字。</a:t>
            </a:r>
          </a:p>
        </p:txBody>
      </p:sp>
      <p:sp>
        <p:nvSpPr>
          <p:cNvPr id="7" name="文本框 18"/>
          <p:cNvSpPr txBox="1"/>
          <p:nvPr/>
        </p:nvSpPr>
        <p:spPr>
          <a:xfrm>
            <a:off x="1874695" y="3226808"/>
            <a:ext cx="4538656" cy="623248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r>
              <a:rPr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您的内容打在这里，或者通过复制您的文本后，在此框中选择粘贴，并选择只保留文字。您的内容打在这里，或者通过复制您的文本后，在此框中选择粘贴，并选择只保留文字。</a:t>
            </a:r>
          </a:p>
        </p:txBody>
      </p:sp>
      <p:sp>
        <p:nvSpPr>
          <p:cNvPr id="8" name="矩形 7"/>
          <p:cNvSpPr/>
          <p:nvPr/>
        </p:nvSpPr>
        <p:spPr>
          <a:xfrm rot="20926619">
            <a:off x="1462976" y="2273983"/>
            <a:ext cx="6182916" cy="29391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 sz="1800" b="1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grpSp>
        <p:nvGrpSpPr>
          <p:cNvPr id="9" name="组合 8"/>
          <p:cNvGrpSpPr/>
          <p:nvPr/>
        </p:nvGrpSpPr>
        <p:grpSpPr>
          <a:xfrm>
            <a:off x="1447698" y="1100978"/>
            <a:ext cx="1230086" cy="1091735"/>
            <a:chOff x="411429" y="2379138"/>
            <a:chExt cx="1640114" cy="1455646"/>
          </a:xfrm>
        </p:grpSpPr>
        <p:sp>
          <p:nvSpPr>
            <p:cNvPr id="10" name="下箭头 9"/>
            <p:cNvSpPr/>
            <p:nvPr/>
          </p:nvSpPr>
          <p:spPr>
            <a:xfrm>
              <a:off x="411429" y="2379138"/>
              <a:ext cx="1640114" cy="1455646"/>
            </a:xfrm>
            <a:prstGeom prst="downArrow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eaVert" rtlCol="0" anchor="ctr"/>
            <a:lstStyle/>
            <a:p>
              <a:pPr algn="ctr"/>
              <a:endParaRPr lang="zh-CN" altLang="en-US" sz="15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</a:endParaRPr>
            </a:p>
          </p:txBody>
        </p:sp>
        <p:sp>
          <p:nvSpPr>
            <p:cNvPr id="11" name="文本框 4"/>
            <p:cNvSpPr txBox="1"/>
            <p:nvPr/>
          </p:nvSpPr>
          <p:spPr>
            <a:xfrm>
              <a:off x="923814" y="2392494"/>
              <a:ext cx="553997" cy="1254762"/>
            </a:xfrm>
            <a:prstGeom prst="rect">
              <a:avLst/>
            </a:prstGeom>
            <a:noFill/>
          </p:spPr>
          <p:txBody>
            <a:bodyPr vert="eaVert" wrap="square" rtlCol="0">
              <a:spAutoFit/>
            </a:bodyPr>
            <a:lstStyle/>
            <a:p>
              <a:pPr algn="ctr"/>
              <a:r>
                <a:rPr lang="zh-CN" altLang="en-US" sz="15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添加标题</a:t>
              </a:r>
            </a:p>
          </p:txBody>
        </p:sp>
      </p:grpSp>
      <p:grpSp>
        <p:nvGrpSpPr>
          <p:cNvPr id="12" name="组合 11"/>
          <p:cNvGrpSpPr/>
          <p:nvPr/>
        </p:nvGrpSpPr>
        <p:grpSpPr>
          <a:xfrm>
            <a:off x="6431085" y="2685507"/>
            <a:ext cx="1230086" cy="1091736"/>
            <a:chOff x="7055945" y="4194060"/>
            <a:chExt cx="1640114" cy="1455648"/>
          </a:xfrm>
        </p:grpSpPr>
        <p:sp>
          <p:nvSpPr>
            <p:cNvPr id="13" name="下箭头 12"/>
            <p:cNvSpPr/>
            <p:nvPr/>
          </p:nvSpPr>
          <p:spPr>
            <a:xfrm flipV="1">
              <a:off x="7055945" y="4194060"/>
              <a:ext cx="1640114" cy="1455648"/>
            </a:xfrm>
            <a:prstGeom prst="downArrow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" rtlCol="0" anchor="ctr"/>
            <a:lstStyle/>
            <a:p>
              <a:pPr algn="ctr"/>
              <a:endParaRPr lang="zh-CN" altLang="en-US" sz="15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</a:endParaRPr>
            </a:p>
          </p:txBody>
        </p:sp>
        <p:sp>
          <p:nvSpPr>
            <p:cNvPr id="14" name="文本框 22"/>
            <p:cNvSpPr txBox="1"/>
            <p:nvPr/>
          </p:nvSpPr>
          <p:spPr>
            <a:xfrm>
              <a:off x="7568321" y="4371789"/>
              <a:ext cx="553997" cy="1254763"/>
            </a:xfrm>
            <a:prstGeom prst="rect">
              <a:avLst/>
            </a:prstGeom>
            <a:noFill/>
          </p:spPr>
          <p:txBody>
            <a:bodyPr vert="eaVert" wrap="square" rtlCol="0">
              <a:spAutoFit/>
            </a:bodyPr>
            <a:lstStyle/>
            <a:p>
              <a:pPr algn="ctr"/>
              <a:r>
                <a:rPr lang="zh-CN" altLang="en-US" sz="15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添加标题</a:t>
              </a:r>
            </a:p>
          </p:txBody>
        </p:sp>
      </p:grpSp>
      <p:sp>
        <p:nvSpPr>
          <p:cNvPr id="15" name="等腰三角形 14"/>
          <p:cNvSpPr/>
          <p:nvPr/>
        </p:nvSpPr>
        <p:spPr>
          <a:xfrm>
            <a:off x="4241554" y="2557134"/>
            <a:ext cx="653144" cy="563055"/>
          </a:xfrm>
          <a:prstGeom prst="triangl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 sz="1800" b="1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17" name="文本框 19"/>
          <p:cNvSpPr txBox="1"/>
          <p:nvPr/>
        </p:nvSpPr>
        <p:spPr>
          <a:xfrm>
            <a:off x="798841" y="4171995"/>
            <a:ext cx="7536264" cy="530915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>
              <a:lnSpc>
                <a:spcPct val="125000"/>
              </a:lnSpc>
            </a:pPr>
            <a:r>
              <a:rPr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您的内容打在这里，或者通过复制您的文本后，在此框中选择粘贴，并选择只保留文字。您的内容打在这里，或者通过复制您的文本后，在此框中选择粘贴，并选择只保留文字。</a:t>
            </a:r>
          </a:p>
        </p:txBody>
      </p:sp>
      <p:sp>
        <p:nvSpPr>
          <p:cNvPr id="18" name="矩形 17"/>
          <p:cNvSpPr>
            <a:spLocks noChangeArrowheads="1"/>
          </p:cNvSpPr>
          <p:nvPr/>
        </p:nvSpPr>
        <p:spPr bwMode="auto">
          <a:xfrm>
            <a:off x="476188" y="177842"/>
            <a:ext cx="1415768" cy="461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8" tIns="45719" rIns="91438" bIns="45719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buNone/>
            </a:pPr>
            <a:r>
              <a:rPr lang="zh-CN" altLang="en-US" sz="2400" b="1" dirty="0" smtClean="0">
                <a:solidFill>
                  <a:schemeClr val="accent1"/>
                </a:solidFill>
                <a:latin typeface="Arial" panose="020B0604020202020204" pitchFamily="34" charset="0"/>
              </a:rPr>
              <a:t>关键技术</a:t>
            </a:r>
            <a:endParaRPr lang="zh-CN" altLang="en-US" sz="2400" b="1" dirty="0">
              <a:solidFill>
                <a:schemeClr val="accent1"/>
              </a:solidFill>
              <a:latin typeface="Arial" panose="020B0604020202020204" pitchFamily="34" charset="0"/>
            </a:endParaRPr>
          </a:p>
        </p:txBody>
      </p:sp>
      <p:sp>
        <p:nvSpPr>
          <p:cNvPr id="19" name="等腰三角形 18"/>
          <p:cNvSpPr>
            <a:spLocks noChangeArrowheads="1"/>
          </p:cNvSpPr>
          <p:nvPr/>
        </p:nvSpPr>
        <p:spPr bwMode="auto">
          <a:xfrm rot="5400000">
            <a:off x="-39787" y="157290"/>
            <a:ext cx="581159" cy="501585"/>
          </a:xfrm>
          <a:prstGeom prst="triangle">
            <a:avLst>
              <a:gd name="adj" fmla="val 50000"/>
            </a:avLst>
          </a:prstGeom>
          <a:solidFill>
            <a:schemeClr val="accent1"/>
          </a:solidFill>
          <a:ln>
            <a:noFill/>
          </a:ln>
        </p:spPr>
        <p:txBody>
          <a:bodyPr lIns="91438" tIns="45719" rIns="91438" bIns="45719" anchor="ctr"/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charset="0"/>
              <a:buNone/>
            </a:pPr>
            <a:endParaRPr lang="zh-CN" altLang="zh-CN" sz="1800">
              <a:solidFill>
                <a:srgbClr val="FFFFFF"/>
              </a:solidFill>
              <a:sym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881843167"/>
      </p:ext>
    </p:extLst>
  </p:cSld>
  <p:clrMapOvr>
    <a:masterClrMapping/>
  </p:clrMapOvr>
  <p:transition spd="slow" advClick="0" advTm="1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000"/>
                            </p:stCondLst>
                            <p:childTnLst>
                              <p:par>
                                <p:cTn id="3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500"/>
                            </p:stCondLst>
                            <p:childTnLst>
                              <p:par>
                                <p:cTn id="3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000"/>
                            </p:stCondLst>
                            <p:childTnLst>
                              <p:par>
                                <p:cTn id="4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 animBg="1"/>
      <p:bldP spid="15" grpId="0" animBg="1"/>
      <p:bldP spid="17" grpId="0"/>
      <p:bldP spid="18" grpId="0"/>
      <p:bldP spid="19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矩形 48"/>
          <p:cNvSpPr>
            <a:spLocks noChangeArrowheads="1"/>
          </p:cNvSpPr>
          <p:nvPr/>
        </p:nvSpPr>
        <p:spPr bwMode="auto">
          <a:xfrm>
            <a:off x="476188" y="177842"/>
            <a:ext cx="1415768" cy="461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8" tIns="45719" rIns="91438" bIns="45719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buNone/>
            </a:pPr>
            <a:r>
              <a:rPr lang="zh-CN" altLang="en-US" sz="2400" b="1" dirty="0" smtClean="0">
                <a:solidFill>
                  <a:schemeClr val="accent1"/>
                </a:solidFill>
                <a:latin typeface="Arial" panose="020B0604020202020204" pitchFamily="34" charset="0"/>
              </a:rPr>
              <a:t>问题评估</a:t>
            </a:r>
            <a:endParaRPr lang="zh-CN" altLang="en-US" sz="2400" b="1" dirty="0">
              <a:solidFill>
                <a:schemeClr val="accent1"/>
              </a:solidFill>
              <a:latin typeface="Arial" panose="020B0604020202020204" pitchFamily="34" charset="0"/>
            </a:endParaRPr>
          </a:p>
        </p:txBody>
      </p:sp>
      <p:sp>
        <p:nvSpPr>
          <p:cNvPr id="50" name="等腰三角形 49"/>
          <p:cNvSpPr>
            <a:spLocks noChangeArrowheads="1"/>
          </p:cNvSpPr>
          <p:nvPr/>
        </p:nvSpPr>
        <p:spPr bwMode="auto">
          <a:xfrm rot="5400000">
            <a:off x="-39787" y="157290"/>
            <a:ext cx="581159" cy="501585"/>
          </a:xfrm>
          <a:prstGeom prst="triangle">
            <a:avLst>
              <a:gd name="adj" fmla="val 50000"/>
            </a:avLst>
          </a:prstGeom>
          <a:solidFill>
            <a:schemeClr val="accent1"/>
          </a:solidFill>
          <a:ln>
            <a:noFill/>
          </a:ln>
        </p:spPr>
        <p:txBody>
          <a:bodyPr lIns="91438" tIns="45719" rIns="91438" bIns="45719" anchor="ctr"/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charset="0"/>
              <a:buNone/>
            </a:pPr>
            <a:endParaRPr lang="zh-CN" altLang="zh-CN" sz="1800">
              <a:solidFill>
                <a:srgbClr val="FFFFFF"/>
              </a:solidFill>
              <a:sym typeface="微软雅黑" pitchFamily="34" charset="-122"/>
            </a:endParaRPr>
          </a:p>
        </p:txBody>
      </p:sp>
      <p:sp>
        <p:nvSpPr>
          <p:cNvPr id="60" name="Freeform 7"/>
          <p:cNvSpPr>
            <a:spLocks noChangeArrowheads="1"/>
          </p:cNvSpPr>
          <p:nvPr/>
        </p:nvSpPr>
        <p:spPr bwMode="auto">
          <a:xfrm>
            <a:off x="3965575" y="1507734"/>
            <a:ext cx="1038225" cy="915987"/>
          </a:xfrm>
          <a:custGeom>
            <a:avLst/>
            <a:gdLst>
              <a:gd name="T0" fmla="*/ 2684 w 2684"/>
              <a:gd name="T1" fmla="*/ 2365 h 2365"/>
              <a:gd name="T2" fmla="*/ 1342 w 2684"/>
              <a:gd name="T3" fmla="*/ 0 h 2365"/>
              <a:gd name="T4" fmla="*/ 0 w 2684"/>
              <a:gd name="T5" fmla="*/ 2365 h 2365"/>
              <a:gd name="T6" fmla="*/ 2684 w 2684"/>
              <a:gd name="T7" fmla="*/ 2365 h 2365"/>
              <a:gd name="T8" fmla="*/ 0 60000 65536"/>
              <a:gd name="T9" fmla="*/ 0 60000 65536"/>
              <a:gd name="T10" fmla="*/ 0 60000 65536"/>
              <a:gd name="T11" fmla="*/ 0 60000 65536"/>
              <a:gd name="T12" fmla="*/ 0 w 2684"/>
              <a:gd name="T13" fmla="*/ 0 h 2365"/>
              <a:gd name="T14" fmla="*/ 2684 w 2684"/>
              <a:gd name="T15" fmla="*/ 2365 h 2365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684" h="2365">
                <a:moveTo>
                  <a:pt x="2684" y="2365"/>
                </a:moveTo>
                <a:lnTo>
                  <a:pt x="1342" y="0"/>
                </a:lnTo>
                <a:lnTo>
                  <a:pt x="0" y="2365"/>
                </a:lnTo>
                <a:lnTo>
                  <a:pt x="2684" y="2365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/>
          <a:lstStyle/>
          <a:p>
            <a:endParaRPr lang="zh-CN" altLang="zh-CN">
              <a:solidFill>
                <a:srgbClr val="000000"/>
              </a:solidFill>
              <a:latin typeface="Calibri" pitchFamily="34" charset="0"/>
              <a:sym typeface="宋体" pitchFamily="2" charset="-122"/>
            </a:endParaRPr>
          </a:p>
        </p:txBody>
      </p:sp>
      <p:sp>
        <p:nvSpPr>
          <p:cNvPr id="61" name="Freeform 8"/>
          <p:cNvSpPr>
            <a:spLocks noChangeArrowheads="1"/>
          </p:cNvSpPr>
          <p:nvPr/>
        </p:nvSpPr>
        <p:spPr bwMode="auto">
          <a:xfrm>
            <a:off x="2936875" y="2423721"/>
            <a:ext cx="1028700" cy="990600"/>
          </a:xfrm>
          <a:custGeom>
            <a:avLst/>
            <a:gdLst>
              <a:gd name="T0" fmla="*/ 2664 w 2664"/>
              <a:gd name="T1" fmla="*/ 0 h 2553"/>
              <a:gd name="T2" fmla="*/ 0 w 2664"/>
              <a:gd name="T3" fmla="*/ 546 h 2553"/>
              <a:gd name="T4" fmla="*/ 1835 w 2664"/>
              <a:gd name="T5" fmla="*/ 2553 h 2553"/>
              <a:gd name="T6" fmla="*/ 2664 w 2664"/>
              <a:gd name="T7" fmla="*/ 0 h 2553"/>
              <a:gd name="T8" fmla="*/ 0 60000 65536"/>
              <a:gd name="T9" fmla="*/ 0 60000 65536"/>
              <a:gd name="T10" fmla="*/ 0 60000 65536"/>
              <a:gd name="T11" fmla="*/ 0 60000 65536"/>
              <a:gd name="T12" fmla="*/ 0 w 2664"/>
              <a:gd name="T13" fmla="*/ 0 h 2553"/>
              <a:gd name="T14" fmla="*/ 2664 w 2664"/>
              <a:gd name="T15" fmla="*/ 2553 h 2553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664" h="2553">
                <a:moveTo>
                  <a:pt x="2664" y="0"/>
                </a:moveTo>
                <a:lnTo>
                  <a:pt x="0" y="546"/>
                </a:lnTo>
                <a:lnTo>
                  <a:pt x="1835" y="2553"/>
                </a:lnTo>
                <a:lnTo>
                  <a:pt x="2664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/>
          <a:lstStyle/>
          <a:p>
            <a:endParaRPr lang="zh-CN" altLang="zh-CN">
              <a:solidFill>
                <a:srgbClr val="000000"/>
              </a:solidFill>
              <a:latin typeface="Calibri" pitchFamily="34" charset="0"/>
              <a:sym typeface="宋体" pitchFamily="2" charset="-122"/>
            </a:endParaRPr>
          </a:p>
        </p:txBody>
      </p:sp>
      <p:sp>
        <p:nvSpPr>
          <p:cNvPr id="62" name="Freeform 9"/>
          <p:cNvSpPr>
            <a:spLocks noChangeArrowheads="1"/>
          </p:cNvSpPr>
          <p:nvPr/>
        </p:nvSpPr>
        <p:spPr bwMode="auto">
          <a:xfrm>
            <a:off x="3527425" y="3414321"/>
            <a:ext cx="955675" cy="1044575"/>
          </a:xfrm>
          <a:custGeom>
            <a:avLst/>
            <a:gdLst>
              <a:gd name="T0" fmla="*/ 305 w 2476"/>
              <a:gd name="T1" fmla="*/ 0 h 2702"/>
              <a:gd name="T2" fmla="*/ 0 w 2476"/>
              <a:gd name="T3" fmla="*/ 2702 h 2702"/>
              <a:gd name="T4" fmla="*/ 2476 w 2476"/>
              <a:gd name="T5" fmla="*/ 1578 h 2702"/>
              <a:gd name="T6" fmla="*/ 305 w 2476"/>
              <a:gd name="T7" fmla="*/ 0 h 2702"/>
              <a:gd name="T8" fmla="*/ 0 60000 65536"/>
              <a:gd name="T9" fmla="*/ 0 60000 65536"/>
              <a:gd name="T10" fmla="*/ 0 60000 65536"/>
              <a:gd name="T11" fmla="*/ 0 60000 65536"/>
              <a:gd name="T12" fmla="*/ 0 w 2476"/>
              <a:gd name="T13" fmla="*/ 0 h 2702"/>
              <a:gd name="T14" fmla="*/ 2476 w 2476"/>
              <a:gd name="T15" fmla="*/ 2702 h 2702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476" h="2702">
                <a:moveTo>
                  <a:pt x="305" y="0"/>
                </a:moveTo>
                <a:lnTo>
                  <a:pt x="0" y="2702"/>
                </a:lnTo>
                <a:lnTo>
                  <a:pt x="2476" y="1578"/>
                </a:lnTo>
                <a:lnTo>
                  <a:pt x="305" y="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/>
          <a:lstStyle/>
          <a:p>
            <a:endParaRPr lang="zh-CN" altLang="zh-CN">
              <a:solidFill>
                <a:srgbClr val="000000"/>
              </a:solidFill>
              <a:latin typeface="Calibri" pitchFamily="34" charset="0"/>
              <a:sym typeface="宋体" pitchFamily="2" charset="-122"/>
            </a:endParaRPr>
          </a:p>
        </p:txBody>
      </p:sp>
      <p:sp>
        <p:nvSpPr>
          <p:cNvPr id="63" name="Freeform 10"/>
          <p:cNvSpPr>
            <a:spLocks noChangeArrowheads="1"/>
          </p:cNvSpPr>
          <p:nvPr/>
        </p:nvSpPr>
        <p:spPr bwMode="auto">
          <a:xfrm>
            <a:off x="4483100" y="3414321"/>
            <a:ext cx="958850" cy="1044575"/>
          </a:xfrm>
          <a:custGeom>
            <a:avLst/>
            <a:gdLst>
              <a:gd name="T0" fmla="*/ 0 w 2476"/>
              <a:gd name="T1" fmla="*/ 1578 h 2702"/>
              <a:gd name="T2" fmla="*/ 2476 w 2476"/>
              <a:gd name="T3" fmla="*/ 2702 h 2702"/>
              <a:gd name="T4" fmla="*/ 2172 w 2476"/>
              <a:gd name="T5" fmla="*/ 0 h 2702"/>
              <a:gd name="T6" fmla="*/ 0 w 2476"/>
              <a:gd name="T7" fmla="*/ 1578 h 2702"/>
              <a:gd name="T8" fmla="*/ 0 60000 65536"/>
              <a:gd name="T9" fmla="*/ 0 60000 65536"/>
              <a:gd name="T10" fmla="*/ 0 60000 65536"/>
              <a:gd name="T11" fmla="*/ 0 60000 65536"/>
              <a:gd name="T12" fmla="*/ 0 w 2476"/>
              <a:gd name="T13" fmla="*/ 0 h 2702"/>
              <a:gd name="T14" fmla="*/ 2476 w 2476"/>
              <a:gd name="T15" fmla="*/ 2702 h 2702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476" h="2702">
                <a:moveTo>
                  <a:pt x="0" y="1578"/>
                </a:moveTo>
                <a:lnTo>
                  <a:pt x="2476" y="2702"/>
                </a:lnTo>
                <a:lnTo>
                  <a:pt x="2172" y="0"/>
                </a:lnTo>
                <a:lnTo>
                  <a:pt x="0" y="1578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/>
          <a:lstStyle/>
          <a:p>
            <a:endParaRPr lang="zh-CN" altLang="zh-CN">
              <a:solidFill>
                <a:srgbClr val="000000"/>
              </a:solidFill>
              <a:latin typeface="Calibri" pitchFamily="34" charset="0"/>
              <a:sym typeface="宋体" pitchFamily="2" charset="-122"/>
            </a:endParaRPr>
          </a:p>
        </p:txBody>
      </p:sp>
      <p:sp>
        <p:nvSpPr>
          <p:cNvPr id="64" name="Freeform 11"/>
          <p:cNvSpPr>
            <a:spLocks noChangeArrowheads="1"/>
          </p:cNvSpPr>
          <p:nvPr/>
        </p:nvSpPr>
        <p:spPr bwMode="auto">
          <a:xfrm>
            <a:off x="5003800" y="2423721"/>
            <a:ext cx="1028700" cy="990600"/>
          </a:xfrm>
          <a:custGeom>
            <a:avLst/>
            <a:gdLst>
              <a:gd name="T0" fmla="*/ 830 w 2664"/>
              <a:gd name="T1" fmla="*/ 2553 h 2553"/>
              <a:gd name="T2" fmla="*/ 2664 w 2664"/>
              <a:gd name="T3" fmla="*/ 546 h 2553"/>
              <a:gd name="T4" fmla="*/ 0 w 2664"/>
              <a:gd name="T5" fmla="*/ 0 h 2553"/>
              <a:gd name="T6" fmla="*/ 830 w 2664"/>
              <a:gd name="T7" fmla="*/ 2553 h 2553"/>
              <a:gd name="T8" fmla="*/ 0 60000 65536"/>
              <a:gd name="T9" fmla="*/ 0 60000 65536"/>
              <a:gd name="T10" fmla="*/ 0 60000 65536"/>
              <a:gd name="T11" fmla="*/ 0 60000 65536"/>
              <a:gd name="T12" fmla="*/ 0 w 2664"/>
              <a:gd name="T13" fmla="*/ 0 h 2553"/>
              <a:gd name="T14" fmla="*/ 2664 w 2664"/>
              <a:gd name="T15" fmla="*/ 2553 h 2553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664" h="2553">
                <a:moveTo>
                  <a:pt x="830" y="2553"/>
                </a:moveTo>
                <a:lnTo>
                  <a:pt x="2664" y="546"/>
                </a:lnTo>
                <a:lnTo>
                  <a:pt x="0" y="0"/>
                </a:lnTo>
                <a:lnTo>
                  <a:pt x="830" y="2553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/>
          <a:lstStyle/>
          <a:p>
            <a:endParaRPr lang="zh-CN" altLang="zh-CN">
              <a:solidFill>
                <a:srgbClr val="000000"/>
              </a:solidFill>
              <a:latin typeface="Calibri" pitchFamily="34" charset="0"/>
              <a:sym typeface="宋体" pitchFamily="2" charset="-122"/>
            </a:endParaRPr>
          </a:p>
        </p:txBody>
      </p:sp>
      <p:sp>
        <p:nvSpPr>
          <p:cNvPr id="65" name="矩形 7"/>
          <p:cNvSpPr>
            <a:spLocks noChangeArrowheads="1"/>
          </p:cNvSpPr>
          <p:nvPr/>
        </p:nvSpPr>
        <p:spPr bwMode="auto">
          <a:xfrm>
            <a:off x="4303713" y="1926834"/>
            <a:ext cx="357187" cy="43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/>
            <a:r>
              <a:rPr lang="en-US" altLang="zh-CN" sz="2800">
                <a:solidFill>
                  <a:schemeClr val="bg1"/>
                </a:solidFill>
                <a:latin typeface="Swiss911 UCm BT" pitchFamily="2" charset="0"/>
                <a:sym typeface="Swiss911 UCm BT" pitchFamily="2" charset="0"/>
              </a:rPr>
              <a:t>01</a:t>
            </a:r>
            <a:endParaRPr lang="zh-CN" altLang="en-US" sz="2800">
              <a:solidFill>
                <a:schemeClr val="bg1"/>
              </a:solidFill>
              <a:latin typeface="Swiss911 UCm BT" pitchFamily="2" charset="0"/>
              <a:sym typeface="Swiss911 UCm BT" pitchFamily="2" charset="0"/>
            </a:endParaRPr>
          </a:p>
        </p:txBody>
      </p:sp>
      <p:sp>
        <p:nvSpPr>
          <p:cNvPr id="66" name="矩形 8"/>
          <p:cNvSpPr>
            <a:spLocks noChangeArrowheads="1"/>
          </p:cNvSpPr>
          <p:nvPr/>
        </p:nvSpPr>
        <p:spPr bwMode="auto">
          <a:xfrm>
            <a:off x="5264150" y="2611046"/>
            <a:ext cx="357188" cy="43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/>
            <a:r>
              <a:rPr lang="en-US" altLang="zh-CN" sz="2800">
                <a:solidFill>
                  <a:schemeClr val="bg1"/>
                </a:solidFill>
                <a:latin typeface="Swiss911 UCm BT" pitchFamily="2" charset="0"/>
                <a:sym typeface="Swiss911 UCm BT" pitchFamily="2" charset="0"/>
              </a:rPr>
              <a:t>02</a:t>
            </a:r>
            <a:endParaRPr lang="zh-CN" altLang="en-US" sz="2800">
              <a:solidFill>
                <a:schemeClr val="bg1"/>
              </a:solidFill>
              <a:latin typeface="Swiss911 UCm BT" pitchFamily="2" charset="0"/>
              <a:sym typeface="Swiss911 UCm BT" pitchFamily="2" charset="0"/>
            </a:endParaRPr>
          </a:p>
        </p:txBody>
      </p:sp>
      <p:sp>
        <p:nvSpPr>
          <p:cNvPr id="67" name="矩形 9"/>
          <p:cNvSpPr>
            <a:spLocks noChangeArrowheads="1"/>
          </p:cNvSpPr>
          <p:nvPr/>
        </p:nvSpPr>
        <p:spPr bwMode="auto">
          <a:xfrm>
            <a:off x="4905375" y="3750871"/>
            <a:ext cx="357188" cy="43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/>
            <a:r>
              <a:rPr lang="en-US" altLang="zh-CN" sz="2800">
                <a:solidFill>
                  <a:schemeClr val="bg1"/>
                </a:solidFill>
                <a:latin typeface="Swiss911 UCm BT" pitchFamily="2" charset="0"/>
                <a:sym typeface="Swiss911 UCm BT" pitchFamily="2" charset="0"/>
              </a:rPr>
              <a:t>03</a:t>
            </a:r>
            <a:endParaRPr lang="zh-CN" altLang="en-US" sz="2800">
              <a:solidFill>
                <a:schemeClr val="bg1"/>
              </a:solidFill>
              <a:latin typeface="Swiss911 UCm BT" pitchFamily="2" charset="0"/>
              <a:sym typeface="Swiss911 UCm BT" pitchFamily="2" charset="0"/>
            </a:endParaRPr>
          </a:p>
        </p:txBody>
      </p:sp>
      <p:sp>
        <p:nvSpPr>
          <p:cNvPr id="68" name="矩形 10"/>
          <p:cNvSpPr>
            <a:spLocks noChangeArrowheads="1"/>
          </p:cNvSpPr>
          <p:nvPr/>
        </p:nvSpPr>
        <p:spPr bwMode="auto">
          <a:xfrm>
            <a:off x="3646488" y="3765159"/>
            <a:ext cx="357187" cy="43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/>
            <a:r>
              <a:rPr lang="en-US" altLang="zh-CN" sz="2800" dirty="0">
                <a:solidFill>
                  <a:schemeClr val="bg1"/>
                </a:solidFill>
                <a:latin typeface="Swiss911 UCm BT" pitchFamily="2" charset="0"/>
                <a:sym typeface="Swiss911 UCm BT" pitchFamily="2" charset="0"/>
              </a:rPr>
              <a:t>04</a:t>
            </a:r>
            <a:endParaRPr lang="zh-CN" altLang="en-US" sz="2800" dirty="0">
              <a:solidFill>
                <a:schemeClr val="bg1"/>
              </a:solidFill>
              <a:latin typeface="Swiss911 UCm BT" pitchFamily="2" charset="0"/>
              <a:sym typeface="Swiss911 UCm BT" pitchFamily="2" charset="0"/>
            </a:endParaRPr>
          </a:p>
        </p:txBody>
      </p:sp>
      <p:sp>
        <p:nvSpPr>
          <p:cNvPr id="69" name="矩形 11"/>
          <p:cNvSpPr>
            <a:spLocks noChangeArrowheads="1"/>
          </p:cNvSpPr>
          <p:nvPr/>
        </p:nvSpPr>
        <p:spPr bwMode="auto">
          <a:xfrm>
            <a:off x="3348038" y="2620571"/>
            <a:ext cx="357187" cy="43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/>
            <a:r>
              <a:rPr lang="en-US" altLang="zh-CN" sz="2800">
                <a:solidFill>
                  <a:schemeClr val="bg1"/>
                </a:solidFill>
                <a:latin typeface="Swiss911 UCm BT" pitchFamily="2" charset="0"/>
                <a:sym typeface="Swiss911 UCm BT" pitchFamily="2" charset="0"/>
              </a:rPr>
              <a:t>05</a:t>
            </a:r>
            <a:endParaRPr lang="zh-CN" altLang="en-US" sz="2800">
              <a:solidFill>
                <a:schemeClr val="bg1"/>
              </a:solidFill>
              <a:latin typeface="Swiss911 UCm BT" pitchFamily="2" charset="0"/>
              <a:sym typeface="Swiss911 UCm BT" pitchFamily="2" charset="0"/>
            </a:endParaRPr>
          </a:p>
        </p:txBody>
      </p:sp>
      <p:sp>
        <p:nvSpPr>
          <p:cNvPr id="70" name="TextBox 12"/>
          <p:cNvSpPr>
            <a:spLocks noChangeArrowheads="1"/>
          </p:cNvSpPr>
          <p:nvPr/>
        </p:nvSpPr>
        <p:spPr bwMode="auto">
          <a:xfrm>
            <a:off x="4879975" y="1356921"/>
            <a:ext cx="2571750" cy="5078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just"/>
            <a:r>
              <a:rPr lang="zh-CN" altLang="en-US" sz="1100">
                <a:solidFill>
                  <a:srgbClr val="595959"/>
                </a:solidFill>
                <a:latin typeface="微软雅黑" pitchFamily="34" charset="-122"/>
                <a:ea typeface="微软雅黑" pitchFamily="34" charset="-122"/>
              </a:rPr>
              <a:t>详写内容</a:t>
            </a:r>
            <a:r>
              <a:rPr lang="en-US" altLang="zh-CN" sz="1100">
                <a:solidFill>
                  <a:srgbClr val="595959"/>
                </a:solidFill>
                <a:latin typeface="微软雅黑" pitchFamily="34" charset="-122"/>
                <a:ea typeface="微软雅黑" pitchFamily="34" charset="-122"/>
              </a:rPr>
              <a:t>……</a:t>
            </a:r>
            <a:r>
              <a:rPr lang="zh-CN" altLang="en-US" sz="1100">
                <a:solidFill>
                  <a:srgbClr val="595959"/>
                </a:solidFill>
                <a:latin typeface="微软雅黑" pitchFamily="34" charset="-122"/>
                <a:ea typeface="微软雅黑" pitchFamily="34" charset="-122"/>
              </a:rPr>
              <a:t>点击输入本栏的具体文字，简明扼要的说明分项内容，此为概念图解，请根据您的具体内容酌情修改</a:t>
            </a:r>
            <a:endParaRPr lang="en-US" altLang="zh-CN" sz="1100">
              <a:solidFill>
                <a:srgbClr val="595959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71" name="TextBox 13"/>
          <p:cNvSpPr>
            <a:spLocks noChangeArrowheads="1"/>
          </p:cNvSpPr>
          <p:nvPr/>
        </p:nvSpPr>
        <p:spPr bwMode="auto">
          <a:xfrm>
            <a:off x="6138863" y="2580884"/>
            <a:ext cx="2109787" cy="6771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just"/>
            <a:r>
              <a:rPr lang="zh-CN" altLang="en-US" sz="1100">
                <a:solidFill>
                  <a:srgbClr val="595959"/>
                </a:solidFill>
                <a:latin typeface="微软雅黑" pitchFamily="34" charset="-122"/>
                <a:ea typeface="微软雅黑" pitchFamily="34" charset="-122"/>
              </a:rPr>
              <a:t>详写内容</a:t>
            </a:r>
            <a:r>
              <a:rPr lang="en-US" altLang="zh-CN" sz="1100">
                <a:solidFill>
                  <a:srgbClr val="595959"/>
                </a:solidFill>
                <a:latin typeface="微软雅黑" pitchFamily="34" charset="-122"/>
                <a:ea typeface="微软雅黑" pitchFamily="34" charset="-122"/>
              </a:rPr>
              <a:t>……</a:t>
            </a:r>
            <a:r>
              <a:rPr lang="zh-CN" altLang="en-US" sz="1100">
                <a:solidFill>
                  <a:srgbClr val="595959"/>
                </a:solidFill>
                <a:latin typeface="微软雅黑" pitchFamily="34" charset="-122"/>
                <a:ea typeface="微软雅黑" pitchFamily="34" charset="-122"/>
              </a:rPr>
              <a:t>点击输入本栏的具体文字，简明扼要的说明分项内容，此为概念图解，请根据您的具体内容酌情修改</a:t>
            </a:r>
            <a:endParaRPr lang="en-US" altLang="zh-CN" sz="1100">
              <a:solidFill>
                <a:srgbClr val="595959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72" name="TextBox 14"/>
          <p:cNvSpPr>
            <a:spLocks noChangeArrowheads="1"/>
          </p:cNvSpPr>
          <p:nvPr/>
        </p:nvSpPr>
        <p:spPr bwMode="auto">
          <a:xfrm>
            <a:off x="5622925" y="4027096"/>
            <a:ext cx="2109788" cy="6771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just"/>
            <a:r>
              <a:rPr lang="zh-CN" altLang="en-US" sz="1100">
                <a:solidFill>
                  <a:srgbClr val="595959"/>
                </a:solidFill>
                <a:latin typeface="微软雅黑" pitchFamily="34" charset="-122"/>
                <a:ea typeface="微软雅黑" pitchFamily="34" charset="-122"/>
              </a:rPr>
              <a:t>详写内容</a:t>
            </a:r>
            <a:r>
              <a:rPr lang="en-US" altLang="zh-CN" sz="1100">
                <a:solidFill>
                  <a:srgbClr val="595959"/>
                </a:solidFill>
                <a:latin typeface="微软雅黑" pitchFamily="34" charset="-122"/>
                <a:ea typeface="微软雅黑" pitchFamily="34" charset="-122"/>
              </a:rPr>
              <a:t>……</a:t>
            </a:r>
            <a:r>
              <a:rPr lang="zh-CN" altLang="en-US" sz="1100">
                <a:solidFill>
                  <a:srgbClr val="595959"/>
                </a:solidFill>
                <a:latin typeface="微软雅黑" pitchFamily="34" charset="-122"/>
                <a:ea typeface="微软雅黑" pitchFamily="34" charset="-122"/>
              </a:rPr>
              <a:t>点击输入本栏的具体文字，简明扼要的说明分项内容，此为概念图解，请根据您的具体内容酌情修改</a:t>
            </a:r>
            <a:endParaRPr lang="en-US" altLang="zh-CN" sz="1100">
              <a:solidFill>
                <a:srgbClr val="595959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73" name="TextBox 15"/>
          <p:cNvSpPr>
            <a:spLocks noChangeArrowheads="1"/>
          </p:cNvSpPr>
          <p:nvPr/>
        </p:nvSpPr>
        <p:spPr bwMode="auto">
          <a:xfrm>
            <a:off x="1136650" y="3725471"/>
            <a:ext cx="2108200" cy="6771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just"/>
            <a:r>
              <a:rPr lang="zh-CN" altLang="en-US" sz="1100" dirty="0">
                <a:solidFill>
                  <a:srgbClr val="595959"/>
                </a:solidFill>
                <a:latin typeface="微软雅黑" pitchFamily="34" charset="-122"/>
                <a:ea typeface="微软雅黑" pitchFamily="34" charset="-122"/>
              </a:rPr>
              <a:t>详写内容</a:t>
            </a:r>
            <a:r>
              <a:rPr lang="en-US" altLang="zh-CN" sz="1100" dirty="0">
                <a:solidFill>
                  <a:srgbClr val="595959"/>
                </a:solidFill>
                <a:latin typeface="微软雅黑" pitchFamily="34" charset="-122"/>
                <a:ea typeface="微软雅黑" pitchFamily="34" charset="-122"/>
              </a:rPr>
              <a:t>……</a:t>
            </a:r>
            <a:r>
              <a:rPr lang="zh-CN" altLang="en-US" sz="1100" dirty="0">
                <a:solidFill>
                  <a:srgbClr val="595959"/>
                </a:solidFill>
                <a:latin typeface="微软雅黑" pitchFamily="34" charset="-122"/>
                <a:ea typeface="微软雅黑" pitchFamily="34" charset="-122"/>
              </a:rPr>
              <a:t>点击输入本栏的具体文字，简明扼要的说明分项内容，此为概念图解，请根据您的具体内容酌情修改</a:t>
            </a:r>
            <a:endParaRPr lang="en-US" altLang="zh-CN" sz="1100" dirty="0">
              <a:solidFill>
                <a:srgbClr val="595959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74" name="TextBox 16"/>
          <p:cNvSpPr>
            <a:spLocks noChangeArrowheads="1"/>
          </p:cNvSpPr>
          <p:nvPr/>
        </p:nvSpPr>
        <p:spPr bwMode="auto">
          <a:xfrm>
            <a:off x="1136650" y="1977634"/>
            <a:ext cx="2108200" cy="6771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just"/>
            <a:r>
              <a:rPr lang="zh-CN" altLang="en-US" sz="1100">
                <a:solidFill>
                  <a:srgbClr val="595959"/>
                </a:solidFill>
                <a:latin typeface="微软雅黑" pitchFamily="34" charset="-122"/>
                <a:ea typeface="微软雅黑" pitchFamily="34" charset="-122"/>
              </a:rPr>
              <a:t>详写内容</a:t>
            </a:r>
            <a:r>
              <a:rPr lang="en-US" altLang="zh-CN" sz="1100">
                <a:solidFill>
                  <a:srgbClr val="595959"/>
                </a:solidFill>
                <a:latin typeface="微软雅黑" pitchFamily="34" charset="-122"/>
                <a:ea typeface="微软雅黑" pitchFamily="34" charset="-122"/>
              </a:rPr>
              <a:t>……</a:t>
            </a:r>
            <a:r>
              <a:rPr lang="zh-CN" altLang="en-US" sz="1100">
                <a:solidFill>
                  <a:srgbClr val="595959"/>
                </a:solidFill>
                <a:latin typeface="微软雅黑" pitchFamily="34" charset="-122"/>
                <a:ea typeface="微软雅黑" pitchFamily="34" charset="-122"/>
              </a:rPr>
              <a:t>点击输入本栏的具体文字，简明扼要的说明分项内容，此为概念图解，请根据您的具体内容酌情修改</a:t>
            </a:r>
            <a:endParaRPr lang="en-US" altLang="zh-CN" sz="1100">
              <a:solidFill>
                <a:srgbClr val="595959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75" name="TextBox 17"/>
          <p:cNvSpPr>
            <a:spLocks noChangeArrowheads="1"/>
          </p:cNvSpPr>
          <p:nvPr/>
        </p:nvSpPr>
        <p:spPr bwMode="auto">
          <a:xfrm>
            <a:off x="4879975" y="1083871"/>
            <a:ext cx="1262063" cy="214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r>
              <a:rPr lang="zh-CN" altLang="en-US" sz="1400" b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起步太晚</a:t>
            </a:r>
          </a:p>
        </p:txBody>
      </p:sp>
      <p:sp>
        <p:nvSpPr>
          <p:cNvPr id="76" name="TextBox 18"/>
          <p:cNvSpPr>
            <a:spLocks noChangeArrowheads="1"/>
          </p:cNvSpPr>
          <p:nvPr/>
        </p:nvSpPr>
        <p:spPr bwMode="auto">
          <a:xfrm>
            <a:off x="6138863" y="2285609"/>
            <a:ext cx="1262062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r>
              <a:rPr lang="zh-CN" altLang="en-US" sz="1400" b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政府支持不够</a:t>
            </a:r>
          </a:p>
        </p:txBody>
      </p:sp>
      <p:sp>
        <p:nvSpPr>
          <p:cNvPr id="77" name="TextBox 19"/>
          <p:cNvSpPr>
            <a:spLocks noChangeArrowheads="1"/>
          </p:cNvSpPr>
          <p:nvPr/>
        </p:nvSpPr>
        <p:spPr bwMode="auto">
          <a:xfrm>
            <a:off x="5622925" y="3733409"/>
            <a:ext cx="1262063" cy="214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r>
              <a:rPr lang="zh-CN" altLang="en-US" sz="1400" b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创新亮点多</a:t>
            </a:r>
          </a:p>
        </p:txBody>
      </p:sp>
      <p:sp>
        <p:nvSpPr>
          <p:cNvPr id="78" name="TextBox 20"/>
          <p:cNvSpPr>
            <a:spLocks noChangeArrowheads="1"/>
          </p:cNvSpPr>
          <p:nvPr/>
        </p:nvSpPr>
        <p:spPr bwMode="auto">
          <a:xfrm>
            <a:off x="1136650" y="3428609"/>
            <a:ext cx="901700" cy="214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r>
              <a:rPr lang="zh-CN" altLang="en-US" sz="1400" b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人才匮乏</a:t>
            </a:r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79" name="TextBox 21"/>
          <p:cNvSpPr>
            <a:spLocks noChangeArrowheads="1"/>
          </p:cNvSpPr>
          <p:nvPr/>
        </p:nvSpPr>
        <p:spPr bwMode="auto">
          <a:xfrm>
            <a:off x="1136650" y="1674421"/>
            <a:ext cx="1081088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r>
              <a:rPr lang="zh-CN" altLang="en-US" sz="1400" b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发展潜力大</a:t>
            </a:r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80" name="TextBox 22"/>
          <p:cNvSpPr>
            <a:spLocks noChangeArrowheads="1"/>
          </p:cNvSpPr>
          <p:nvPr/>
        </p:nvSpPr>
        <p:spPr bwMode="auto">
          <a:xfrm>
            <a:off x="4092575" y="2776146"/>
            <a:ext cx="865188" cy="677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/>
            <a:r>
              <a:rPr lang="zh-CN" altLang="en-US" sz="2200" b="1">
                <a:solidFill>
                  <a:schemeClr val="tx2"/>
                </a:solidFill>
                <a:latin typeface="微软雅黑" pitchFamily="34" charset="-122"/>
                <a:ea typeface="微软雅黑" pitchFamily="34" charset="-122"/>
              </a:rPr>
              <a:t>国内研究现状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33959408"/>
      </p:ext>
    </p:extLst>
  </p:cSld>
  <p:clrMapOvr>
    <a:masterClrMapping/>
  </p:clrMapOvr>
  <p:transition spd="slow" advClick="0" advTm="1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1000"/>
                            </p:stCondLst>
                            <p:childTnLst>
                              <p:par>
                                <p:cTn id="7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78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1500"/>
                            </p:stCondLst>
                            <p:childTnLst>
                              <p:par>
                                <p:cTn id="8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82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2000"/>
                            </p:stCondLst>
                            <p:childTnLst>
                              <p:par>
                                <p:cTn id="8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86" dur="10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1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3000"/>
                            </p:stCondLst>
                            <p:childTnLst>
                              <p:par>
                                <p:cTn id="9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92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3500"/>
                            </p:stCondLst>
                            <p:childTnLst>
                              <p:par>
                                <p:cTn id="9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96" dur="10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7" dur="1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1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4500"/>
                            </p:stCondLst>
                            <p:childTnLst>
                              <p:par>
                                <p:cTn id="10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02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5000"/>
                            </p:stCondLst>
                            <p:childTnLst>
                              <p:par>
                                <p:cTn id="10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06" dur="10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7" dur="1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1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6000"/>
                            </p:stCondLst>
                            <p:childTnLst>
                              <p:par>
                                <p:cTn id="11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12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3" fill="hold">
                            <p:stCondLst>
                              <p:cond delay="6500"/>
                            </p:stCondLst>
                            <p:childTnLst>
                              <p:par>
                                <p:cTn id="11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16" dur="10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7" dur="1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1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>
                            <p:stCondLst>
                              <p:cond delay="7500"/>
                            </p:stCondLst>
                            <p:childTnLst>
                              <p:par>
                                <p:cTn id="12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22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3" fill="hold">
                            <p:stCondLst>
                              <p:cond delay="8000"/>
                            </p:stCondLst>
                            <p:childTnLst>
                              <p:par>
                                <p:cTn id="12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26" dur="10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7" dur="1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1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9" grpId="0"/>
      <p:bldP spid="50" grpId="0" animBg="1"/>
      <p:bldP spid="60" grpId="0" bldLvl="0" animBg="1" autoUpdateAnimBg="0"/>
      <p:bldP spid="61" grpId="0" bldLvl="0" animBg="1" autoUpdateAnimBg="0"/>
      <p:bldP spid="62" grpId="0" bldLvl="0" animBg="1" autoUpdateAnimBg="0"/>
      <p:bldP spid="63" grpId="0" bldLvl="0" animBg="1" autoUpdateAnimBg="0"/>
      <p:bldP spid="64" grpId="0" bldLvl="0" animBg="1" autoUpdateAnimBg="0"/>
      <p:bldP spid="65" grpId="0" bldLvl="0" autoUpdateAnimBg="0"/>
      <p:bldP spid="66" grpId="0" bldLvl="0" autoUpdateAnimBg="0"/>
      <p:bldP spid="67" grpId="0" bldLvl="0" autoUpdateAnimBg="0"/>
      <p:bldP spid="68" grpId="0" bldLvl="0" autoUpdateAnimBg="0"/>
      <p:bldP spid="69" grpId="0" bldLvl="0" autoUpdateAnimBg="0"/>
      <p:bldP spid="70" grpId="0" bldLvl="0" autoUpdateAnimBg="0"/>
      <p:bldP spid="71" grpId="0" bldLvl="0" autoUpdateAnimBg="0"/>
      <p:bldP spid="72" grpId="0" bldLvl="0" autoUpdateAnimBg="0"/>
      <p:bldP spid="73" grpId="0" bldLvl="0" autoUpdateAnimBg="0"/>
      <p:bldP spid="74" grpId="0" bldLvl="0" autoUpdateAnimBg="0"/>
      <p:bldP spid="75" grpId="0" bldLvl="0" autoUpdateAnimBg="0"/>
      <p:bldP spid="76" grpId="0" bldLvl="0" autoUpdateAnimBg="0"/>
      <p:bldP spid="77" grpId="0" bldLvl="0" autoUpdateAnimBg="0"/>
      <p:bldP spid="78" grpId="0" bldLvl="0" autoUpdateAnimBg="0"/>
      <p:bldP spid="79" grpId="0" bldLvl="0" autoUpdateAnimBg="0"/>
      <p:bldP spid="80" grpId="0" bldLvl="0" autoUpdateAnimBg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文本框 27"/>
          <p:cNvSpPr txBox="1"/>
          <p:nvPr/>
        </p:nvSpPr>
        <p:spPr>
          <a:xfrm>
            <a:off x="1210656" y="1369259"/>
            <a:ext cx="6672278" cy="789447"/>
          </a:xfrm>
          <a:prstGeom prst="rect">
            <a:avLst/>
          </a:prstGeom>
          <a:solidFill>
            <a:schemeClr val="bg1">
              <a:lumMod val="95000"/>
            </a:schemeClr>
          </a:solidFill>
          <a:ln w="12700">
            <a:solidFill>
              <a:schemeClr val="accent1"/>
            </a:solidFill>
          </a:ln>
        </p:spPr>
        <p:txBody>
          <a:bodyPr wrap="square" lIns="68580" tIns="34290" rIns="68580" bIns="34290" rtlCol="0">
            <a:spAutoFit/>
          </a:bodyPr>
          <a:lstStyle/>
          <a:p>
            <a:pPr indent="540000">
              <a:lnSpc>
                <a:spcPct val="130000"/>
              </a:lnSpc>
            </a:pPr>
            <a:r>
              <a:rPr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您的内容打在这里，或者通过复制您的文本后，在此框中选择粘贴，并选择只保留文字。您的内容打在这里，或者通过复制您的文本后，在此框中选择粘贴，并选择只保留文字。</a:t>
            </a:r>
          </a:p>
        </p:txBody>
      </p:sp>
      <p:sp>
        <p:nvSpPr>
          <p:cNvPr id="7" name="矩形 6"/>
          <p:cNvSpPr/>
          <p:nvPr/>
        </p:nvSpPr>
        <p:spPr bwMode="auto">
          <a:xfrm>
            <a:off x="894812" y="1055293"/>
            <a:ext cx="1447306" cy="31847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vert="horz" wrap="square" lIns="68580" tIns="34290" rIns="68580" bIns="3429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zh-CN" altLang="en-US" sz="18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标题内容一</a:t>
            </a:r>
          </a:p>
        </p:txBody>
      </p:sp>
      <p:sp>
        <p:nvSpPr>
          <p:cNvPr id="8" name="文本框 15"/>
          <p:cNvSpPr txBox="1"/>
          <p:nvPr/>
        </p:nvSpPr>
        <p:spPr>
          <a:xfrm>
            <a:off x="1210656" y="2626631"/>
            <a:ext cx="6672278" cy="789447"/>
          </a:xfrm>
          <a:prstGeom prst="rect">
            <a:avLst/>
          </a:prstGeom>
          <a:solidFill>
            <a:schemeClr val="bg1">
              <a:lumMod val="95000"/>
            </a:schemeClr>
          </a:solidFill>
          <a:ln w="12700">
            <a:solidFill>
              <a:schemeClr val="accent1"/>
            </a:solidFill>
          </a:ln>
        </p:spPr>
        <p:txBody>
          <a:bodyPr wrap="square" lIns="68580" tIns="34290" rIns="68580" bIns="34290" rtlCol="0">
            <a:spAutoFit/>
          </a:bodyPr>
          <a:lstStyle/>
          <a:p>
            <a:pPr indent="540000">
              <a:lnSpc>
                <a:spcPct val="130000"/>
              </a:lnSpc>
            </a:pPr>
            <a:r>
              <a:rPr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您的内容打在这里，或者通过复制您的文本后，在此框中选择粘贴，并选择只保留文字。您的内容打在这里，或者通过复制您的文本后，在此框中选择粘贴，并选择只保留文字。</a:t>
            </a:r>
          </a:p>
        </p:txBody>
      </p:sp>
      <p:sp>
        <p:nvSpPr>
          <p:cNvPr id="9" name="矩形 8"/>
          <p:cNvSpPr/>
          <p:nvPr/>
        </p:nvSpPr>
        <p:spPr bwMode="auto">
          <a:xfrm>
            <a:off x="894812" y="2312665"/>
            <a:ext cx="1447306" cy="31847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vert="horz" wrap="square" lIns="68580" tIns="34290" rIns="68580" bIns="3429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zh-CN" altLang="en-US" sz="18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标题内容一</a:t>
            </a:r>
          </a:p>
          <a:p>
            <a:pPr algn="ctr"/>
            <a:r>
              <a:rPr lang="zh-CN" altLang="en-US" sz="18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二</a:t>
            </a:r>
          </a:p>
        </p:txBody>
      </p:sp>
      <p:sp>
        <p:nvSpPr>
          <p:cNvPr id="10" name="文本框 24"/>
          <p:cNvSpPr txBox="1"/>
          <p:nvPr/>
        </p:nvSpPr>
        <p:spPr>
          <a:xfrm>
            <a:off x="1210656" y="3891539"/>
            <a:ext cx="6672278" cy="789447"/>
          </a:xfrm>
          <a:prstGeom prst="rect">
            <a:avLst/>
          </a:prstGeom>
          <a:solidFill>
            <a:schemeClr val="bg1">
              <a:lumMod val="95000"/>
            </a:schemeClr>
          </a:solidFill>
          <a:ln w="12700">
            <a:solidFill>
              <a:schemeClr val="accent1"/>
            </a:solidFill>
          </a:ln>
        </p:spPr>
        <p:txBody>
          <a:bodyPr wrap="square" lIns="68580" tIns="34290" rIns="68580" bIns="34290" rtlCol="0">
            <a:spAutoFit/>
          </a:bodyPr>
          <a:lstStyle/>
          <a:p>
            <a:pPr indent="540000">
              <a:lnSpc>
                <a:spcPct val="130000"/>
              </a:lnSpc>
            </a:pPr>
            <a:r>
              <a:rPr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您的内容打在这里，或者通过复制您的文本后，在此框中选择粘贴，并选择只保留文字。您的内容打在这里，或者通过复制您的文本后，在此框中选择粘贴，并选择只保留文字。</a:t>
            </a:r>
          </a:p>
        </p:txBody>
      </p:sp>
      <p:sp>
        <p:nvSpPr>
          <p:cNvPr id="11" name="矩形 10"/>
          <p:cNvSpPr/>
          <p:nvPr/>
        </p:nvSpPr>
        <p:spPr bwMode="auto">
          <a:xfrm>
            <a:off x="894812" y="3570037"/>
            <a:ext cx="1447306" cy="31847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vert="horz" wrap="square" lIns="68580" tIns="34290" rIns="68580" bIns="3429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zh-CN" altLang="en-US" sz="18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标题内容一</a:t>
            </a:r>
          </a:p>
          <a:p>
            <a:pPr algn="ctr"/>
            <a:r>
              <a:rPr lang="zh-CN" altLang="en-US" sz="18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三</a:t>
            </a:r>
          </a:p>
        </p:txBody>
      </p:sp>
      <p:sp>
        <p:nvSpPr>
          <p:cNvPr id="14" name="矩形 13"/>
          <p:cNvSpPr>
            <a:spLocks noChangeArrowheads="1"/>
          </p:cNvSpPr>
          <p:nvPr/>
        </p:nvSpPr>
        <p:spPr bwMode="auto">
          <a:xfrm>
            <a:off x="476188" y="177842"/>
            <a:ext cx="1415768" cy="461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8" tIns="45719" rIns="91438" bIns="45719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buNone/>
            </a:pPr>
            <a:r>
              <a:rPr lang="zh-CN" altLang="en-US" sz="2400" b="1" dirty="0" smtClean="0">
                <a:solidFill>
                  <a:schemeClr val="accent1"/>
                </a:solidFill>
                <a:latin typeface="Arial" panose="020B0604020202020204" pitchFamily="34" charset="0"/>
              </a:rPr>
              <a:t>相关对策</a:t>
            </a:r>
            <a:endParaRPr lang="zh-CN" altLang="en-US" sz="2400" b="1" dirty="0">
              <a:solidFill>
                <a:schemeClr val="accent1"/>
              </a:solidFill>
              <a:latin typeface="Arial" panose="020B0604020202020204" pitchFamily="34" charset="0"/>
            </a:endParaRPr>
          </a:p>
        </p:txBody>
      </p:sp>
      <p:sp>
        <p:nvSpPr>
          <p:cNvPr id="15" name="等腰三角形 14"/>
          <p:cNvSpPr>
            <a:spLocks noChangeArrowheads="1"/>
          </p:cNvSpPr>
          <p:nvPr/>
        </p:nvSpPr>
        <p:spPr bwMode="auto">
          <a:xfrm rot="5400000">
            <a:off x="-39787" y="157290"/>
            <a:ext cx="581159" cy="501585"/>
          </a:xfrm>
          <a:prstGeom prst="triangle">
            <a:avLst>
              <a:gd name="adj" fmla="val 50000"/>
            </a:avLst>
          </a:prstGeom>
          <a:solidFill>
            <a:schemeClr val="accent1"/>
          </a:solidFill>
          <a:ln>
            <a:noFill/>
          </a:ln>
        </p:spPr>
        <p:txBody>
          <a:bodyPr lIns="91438" tIns="45719" rIns="91438" bIns="45719" anchor="ctr"/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charset="0"/>
              <a:buNone/>
            </a:pPr>
            <a:endParaRPr lang="zh-CN" altLang="zh-CN" sz="1800">
              <a:solidFill>
                <a:srgbClr val="FFFFFF"/>
              </a:solidFill>
              <a:sym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027711610"/>
      </p:ext>
    </p:extLst>
  </p:cSld>
  <p:clrMapOvr>
    <a:masterClrMapping/>
  </p:clrMapOvr>
  <p:transition spd="slow" advClick="0" advTm="1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53" presetClass="entr" presetSubtype="16" fill="hold" grpId="0" nodeType="withEffect">
                                  <p:stCondLst>
                                    <p:cond delay="3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4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4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250"/>
                            </p:stCondLst>
                            <p:childTnLst>
                              <p:par>
                                <p:cTn id="1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750"/>
                            </p:stCondLst>
                            <p:childTnLst>
                              <p:par>
                                <p:cTn id="2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250"/>
                            </p:stCondLst>
                            <p:childTnLst>
                              <p:par>
                                <p:cTn id="2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750"/>
                            </p:stCondLst>
                            <p:childTnLst>
                              <p:par>
                                <p:cTn id="3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250"/>
                            </p:stCondLst>
                            <p:childTnLst>
                              <p:par>
                                <p:cTn id="3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4" grpId="0"/>
      <p:bldP spid="15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/>
          <p:cNvPicPr>
            <a:picLocks noChangeAspect="1"/>
          </p:cNvPicPr>
          <p:nvPr/>
        </p:nvPicPr>
        <p:blipFill>
          <a:blip r:embed="rId3" cstate="screen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5" name="矩形 4"/>
          <p:cNvSpPr/>
          <p:nvPr/>
        </p:nvSpPr>
        <p:spPr>
          <a:xfrm>
            <a:off x="0" y="1495425"/>
            <a:ext cx="9144000" cy="2152650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文本框 6"/>
          <p:cNvSpPr txBox="1"/>
          <p:nvPr/>
        </p:nvSpPr>
        <p:spPr>
          <a:xfrm>
            <a:off x="3324806" y="2056780"/>
            <a:ext cx="5314275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0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单击添加第四部分内容</a:t>
            </a:r>
            <a:endParaRPr lang="zh-CN" altLang="en-US" sz="40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3817986" y="2686284"/>
            <a:ext cx="4327913" cy="484043"/>
          </a:xfrm>
          <a:prstGeom prst="rect">
            <a:avLst/>
          </a:prstGeom>
        </p:spPr>
        <p:txBody>
          <a:bodyPr wrap="square" lIns="68580" tIns="34290" rIns="68580" bIns="34290">
            <a:spAutoFit/>
          </a:bodyPr>
          <a:lstStyle/>
          <a:p>
            <a:pPr>
              <a:lnSpc>
                <a:spcPct val="150000"/>
              </a:lnSpc>
              <a:spcBef>
                <a:spcPct val="0"/>
              </a:spcBef>
            </a:pPr>
            <a:r>
              <a:rPr lang="zh-CN" altLang="en-US" sz="2000" b="1" dirty="0" smtClean="0">
                <a:solidFill>
                  <a:schemeClr val="bg1"/>
                </a:solidFill>
                <a:latin typeface="+mj-ea"/>
                <a:ea typeface="+mj-ea"/>
              </a:rPr>
              <a:t>副标题：</a:t>
            </a:r>
            <a:r>
              <a:rPr lang="en-US" altLang="zh-CN" sz="2000" b="1" dirty="0" smtClean="0">
                <a:solidFill>
                  <a:schemeClr val="bg1"/>
                </a:solidFill>
                <a:latin typeface="+mj-ea"/>
                <a:ea typeface="+mj-ea"/>
              </a:rPr>
              <a:t>XX</a:t>
            </a:r>
            <a:r>
              <a:rPr lang="zh-CN" altLang="en-US" sz="2000" b="1" dirty="0" smtClean="0">
                <a:solidFill>
                  <a:schemeClr val="bg1"/>
                </a:solidFill>
                <a:latin typeface="+mj-ea"/>
                <a:ea typeface="+mj-ea"/>
              </a:rPr>
              <a:t>学位研究生论文</a:t>
            </a:r>
            <a:r>
              <a:rPr lang="zh-CN" altLang="en-US" sz="2000" b="1" dirty="0">
                <a:solidFill>
                  <a:schemeClr val="bg1"/>
                </a:solidFill>
                <a:latin typeface="+mj-ea"/>
                <a:ea typeface="+mj-ea"/>
              </a:rPr>
              <a:t>答辩材料</a:t>
            </a:r>
          </a:p>
        </p:txBody>
      </p:sp>
      <p:sp>
        <p:nvSpPr>
          <p:cNvPr id="2" name="椭圆 1"/>
          <p:cNvSpPr/>
          <p:nvPr/>
        </p:nvSpPr>
        <p:spPr>
          <a:xfrm>
            <a:off x="639146" y="1250951"/>
            <a:ext cx="2554514" cy="2554514"/>
          </a:xfrm>
          <a:prstGeom prst="ellipse">
            <a:avLst/>
          </a:prstGeom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文本框 2"/>
          <p:cNvSpPr txBox="1"/>
          <p:nvPr/>
        </p:nvSpPr>
        <p:spPr>
          <a:xfrm>
            <a:off x="1074602" y="1846888"/>
            <a:ext cx="1683602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40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学校</a:t>
            </a:r>
            <a:endParaRPr lang="en-US" altLang="zh-CN" sz="4000" b="1" dirty="0" smtClean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/>
            <a:r>
              <a:rPr lang="en-US" altLang="zh-CN" sz="40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LOGO</a:t>
            </a:r>
            <a:endParaRPr lang="zh-CN" altLang="en-US" sz="40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909168695"/>
      </p:ext>
    </p:extLst>
  </p:cSld>
  <p:clrMapOvr>
    <a:masterClrMapping/>
  </p:clrMapOvr>
  <p:transition spd="slow" advClick="0" advTm="1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5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3900"/>
                            </p:stCondLst>
                            <p:childTnLst>
                              <p:par>
                                <p:cTn id="28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0" dur="7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7" grpId="0"/>
      <p:bldP spid="9" grpId="0"/>
      <p:bldP spid="2" grpId="0" animBg="1"/>
      <p:bldP spid="3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组合 5"/>
          <p:cNvGrpSpPr/>
          <p:nvPr/>
        </p:nvGrpSpPr>
        <p:grpSpPr>
          <a:xfrm>
            <a:off x="994977" y="1127811"/>
            <a:ext cx="7161337" cy="1157733"/>
            <a:chOff x="2954339" y="1292764"/>
            <a:chExt cx="7162269" cy="1157466"/>
          </a:xfrm>
        </p:grpSpPr>
        <p:sp>
          <p:nvSpPr>
            <p:cNvPr id="7" name="矩形 6"/>
            <p:cNvSpPr>
              <a:spLocks noChangeArrowheads="1"/>
            </p:cNvSpPr>
            <p:nvPr/>
          </p:nvSpPr>
          <p:spPr bwMode="auto">
            <a:xfrm>
              <a:off x="2954339" y="1637888"/>
              <a:ext cx="7162269" cy="81234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pPr algn="just">
                <a:lnSpc>
                  <a:spcPct val="130000"/>
                </a:lnSpc>
              </a:pPr>
              <a:r>
                <a:rPr lang="zh-CN" altLang="en-US" sz="12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您的内容打在这里，或者通过复制您的文本后，在此框中选择粘贴，并选择只保留文字。您的内容打在这里，或者通过复制您的文本后您的内容打在这里，您的内容打在这里，或者通过复制您的文本后，在此框中选择粘贴，并选择只保留文字。您的内容打在这里，或者通过复制您的文本后您的内容打在这里。</a:t>
              </a:r>
              <a:endParaRPr lang="zh-CN" altLang="zh-CN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8" name="矩形 7"/>
            <p:cNvSpPr/>
            <p:nvPr/>
          </p:nvSpPr>
          <p:spPr>
            <a:xfrm>
              <a:off x="2963100" y="1292764"/>
              <a:ext cx="1005534" cy="338476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160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研究结论</a:t>
              </a:r>
              <a:endPara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sp>
        <p:nvSpPr>
          <p:cNvPr id="15" name="矩形 14"/>
          <p:cNvSpPr/>
          <p:nvPr/>
        </p:nvSpPr>
        <p:spPr>
          <a:xfrm>
            <a:off x="1162757" y="2525024"/>
            <a:ext cx="6839870" cy="2063548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>
              <a:solidFill>
                <a:schemeClr val="lt1"/>
              </a:solidFill>
            </a:endParaRPr>
          </a:p>
        </p:txBody>
      </p:sp>
      <p:sp>
        <p:nvSpPr>
          <p:cNvPr id="11" name="矩形 10"/>
          <p:cNvSpPr>
            <a:spLocks noChangeArrowheads="1"/>
          </p:cNvSpPr>
          <p:nvPr/>
        </p:nvSpPr>
        <p:spPr bwMode="auto">
          <a:xfrm>
            <a:off x="1410158" y="2835506"/>
            <a:ext cx="5557569" cy="1454244"/>
          </a:xfrm>
          <a:prstGeom prst="rect">
            <a:avLst/>
          </a:prstGeom>
          <a:noFill/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80" tIns="34290" rIns="68580" bIns="3429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您的内容打在这里，或者通过复制您的文本后您的内容打在这里，您的内容打在这里，或者通过复制您的文本后，在此框中选择粘贴，并选择只保留文字。您的内容打在这里，或者通过复制您的文本后您的内容打在这里。您的内容打在这里，或者通过复制您的文本后，在此框中选择粘贴，并选择只保留文字。</a:t>
            </a:r>
            <a:endParaRPr lang="zh-CN" altLang="zh-CN" sz="1200" dirty="0">
              <a:solidFill>
                <a:schemeClr val="tx1">
                  <a:lumMod val="85000"/>
                  <a:lumOff val="1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6657111" y="2465591"/>
            <a:ext cx="1417235" cy="1360008"/>
            <a:chOff x="8876147" y="3192042"/>
            <a:chExt cx="1889647" cy="1813344"/>
          </a:xfrm>
        </p:grpSpPr>
        <p:sp>
          <p:nvSpPr>
            <p:cNvPr id="12" name="任意多边形 11"/>
            <p:cNvSpPr/>
            <p:nvPr/>
          </p:nvSpPr>
          <p:spPr>
            <a:xfrm>
              <a:off x="10622170" y="4830722"/>
              <a:ext cx="136506" cy="174664"/>
            </a:xfrm>
            <a:custGeom>
              <a:avLst/>
              <a:gdLst>
                <a:gd name="connsiteX0" fmla="*/ 102393 w 102393"/>
                <a:gd name="connsiteY0" fmla="*/ 130968 h 130968"/>
                <a:gd name="connsiteX1" fmla="*/ 0 w 102393"/>
                <a:gd name="connsiteY1" fmla="*/ 130968 h 130968"/>
                <a:gd name="connsiteX2" fmla="*/ 0 w 102393"/>
                <a:gd name="connsiteY2" fmla="*/ 0 h 130968"/>
                <a:gd name="connsiteX3" fmla="*/ 102393 w 102393"/>
                <a:gd name="connsiteY3" fmla="*/ 130968 h 13096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02393" h="130968">
                  <a:moveTo>
                    <a:pt x="102393" y="130968"/>
                  </a:moveTo>
                  <a:lnTo>
                    <a:pt x="0" y="130968"/>
                  </a:lnTo>
                  <a:lnTo>
                    <a:pt x="0" y="0"/>
                  </a:lnTo>
                  <a:lnTo>
                    <a:pt x="102393" y="130968"/>
                  </a:lnTo>
                  <a:close/>
                </a:path>
              </a:pathLst>
            </a:custGeom>
            <a:solidFill>
              <a:srgbClr val="44445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sp>
          <p:nvSpPr>
            <p:cNvPr id="14" name="任意多边形 13"/>
            <p:cNvSpPr/>
            <p:nvPr/>
          </p:nvSpPr>
          <p:spPr>
            <a:xfrm>
              <a:off x="8876147" y="3192042"/>
              <a:ext cx="152380" cy="95271"/>
            </a:xfrm>
            <a:custGeom>
              <a:avLst/>
              <a:gdLst>
                <a:gd name="connsiteX0" fmla="*/ 19050 w 114300"/>
                <a:gd name="connsiteY0" fmla="*/ 0 h 71437"/>
                <a:gd name="connsiteX1" fmla="*/ 0 w 114300"/>
                <a:gd name="connsiteY1" fmla="*/ 71437 h 71437"/>
                <a:gd name="connsiteX2" fmla="*/ 114300 w 114300"/>
                <a:gd name="connsiteY2" fmla="*/ 71437 h 71437"/>
                <a:gd name="connsiteX3" fmla="*/ 19050 w 114300"/>
                <a:gd name="connsiteY3" fmla="*/ 0 h 7143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14300" h="71437">
                  <a:moveTo>
                    <a:pt x="19050" y="0"/>
                  </a:moveTo>
                  <a:lnTo>
                    <a:pt x="0" y="71437"/>
                  </a:lnTo>
                  <a:lnTo>
                    <a:pt x="114300" y="71437"/>
                  </a:lnTo>
                  <a:lnTo>
                    <a:pt x="19050" y="0"/>
                  </a:lnTo>
                  <a:close/>
                </a:path>
              </a:pathLst>
            </a:custGeom>
            <a:solidFill>
              <a:srgbClr val="44445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16" name="组合 15"/>
            <p:cNvGrpSpPr/>
            <p:nvPr/>
          </p:nvGrpSpPr>
          <p:grpSpPr>
            <a:xfrm>
              <a:off x="8903430" y="3192042"/>
              <a:ext cx="1862364" cy="1812286"/>
              <a:chOff x="6950444" y="2300288"/>
              <a:chExt cx="1396955" cy="1358900"/>
            </a:xfrm>
            <a:solidFill>
              <a:srgbClr val="92D050"/>
            </a:solidFill>
          </p:grpSpPr>
          <p:sp>
            <p:nvSpPr>
              <p:cNvPr id="17" name="任意多边形 16"/>
              <p:cNvSpPr/>
              <p:nvPr/>
            </p:nvSpPr>
            <p:spPr>
              <a:xfrm>
                <a:off x="6950444" y="2300288"/>
                <a:ext cx="1396955" cy="1358900"/>
              </a:xfrm>
              <a:custGeom>
                <a:avLst/>
                <a:gdLst>
                  <a:gd name="connsiteX0" fmla="*/ 0 w 1319348"/>
                  <a:gd name="connsiteY0" fmla="*/ 0 h 1293223"/>
                  <a:gd name="connsiteX1" fmla="*/ 1319348 w 1319348"/>
                  <a:gd name="connsiteY1" fmla="*/ 1293223 h 1293223"/>
                  <a:gd name="connsiteX2" fmla="*/ 1319348 w 1319348"/>
                  <a:gd name="connsiteY2" fmla="*/ 391886 h 1293223"/>
                  <a:gd name="connsiteX3" fmla="*/ 927463 w 1319348"/>
                  <a:gd name="connsiteY3" fmla="*/ 13063 h 1293223"/>
                  <a:gd name="connsiteX4" fmla="*/ 0 w 1319348"/>
                  <a:gd name="connsiteY4" fmla="*/ 0 h 1293223"/>
                  <a:gd name="connsiteX0" fmla="*/ 0 w 1319348"/>
                  <a:gd name="connsiteY0" fmla="*/ 5987 h 1299210"/>
                  <a:gd name="connsiteX1" fmla="*/ 1319348 w 1319348"/>
                  <a:gd name="connsiteY1" fmla="*/ 1299210 h 1299210"/>
                  <a:gd name="connsiteX2" fmla="*/ 1319348 w 1319348"/>
                  <a:gd name="connsiteY2" fmla="*/ 397873 h 1299210"/>
                  <a:gd name="connsiteX3" fmla="*/ 908413 w 1319348"/>
                  <a:gd name="connsiteY3" fmla="*/ 0 h 1299210"/>
                  <a:gd name="connsiteX4" fmla="*/ 0 w 1319348"/>
                  <a:gd name="connsiteY4" fmla="*/ 5987 h 1299210"/>
                  <a:gd name="connsiteX0" fmla="*/ 0 w 1333635"/>
                  <a:gd name="connsiteY0" fmla="*/ 1225 h 1299210"/>
                  <a:gd name="connsiteX1" fmla="*/ 1333635 w 1333635"/>
                  <a:gd name="connsiteY1" fmla="*/ 1299210 h 1299210"/>
                  <a:gd name="connsiteX2" fmla="*/ 1333635 w 1333635"/>
                  <a:gd name="connsiteY2" fmla="*/ 397873 h 1299210"/>
                  <a:gd name="connsiteX3" fmla="*/ 922700 w 1333635"/>
                  <a:gd name="connsiteY3" fmla="*/ 0 h 1299210"/>
                  <a:gd name="connsiteX4" fmla="*/ 0 w 1333635"/>
                  <a:gd name="connsiteY4" fmla="*/ 1225 h 129921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333635" h="1299210">
                    <a:moveTo>
                      <a:pt x="0" y="1225"/>
                    </a:moveTo>
                    <a:lnTo>
                      <a:pt x="1333635" y="1299210"/>
                    </a:lnTo>
                    <a:lnTo>
                      <a:pt x="1333635" y="397873"/>
                    </a:lnTo>
                    <a:lnTo>
                      <a:pt x="922700" y="0"/>
                    </a:lnTo>
                    <a:lnTo>
                      <a:pt x="0" y="1225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444455"/>
                  </a:solidFill>
                </a:endParaRPr>
              </a:p>
            </p:txBody>
          </p:sp>
          <p:sp>
            <p:nvSpPr>
              <p:cNvPr id="18" name="矩形 17"/>
              <p:cNvSpPr/>
              <p:nvPr/>
            </p:nvSpPr>
            <p:spPr>
              <a:xfrm rot="2637414">
                <a:off x="7328351" y="2605819"/>
                <a:ext cx="954231" cy="323090"/>
              </a:xfrm>
              <a:prstGeom prst="rect">
                <a:avLst/>
              </a:prstGeom>
              <a:noFill/>
            </p:spPr>
            <p:txBody>
              <a:bodyPr wrap="none">
                <a:spAutoFit/>
              </a:bodyPr>
              <a:lstStyle/>
              <a:p>
                <a:r>
                  <a:rPr lang="zh-CN" altLang="en-US" sz="1500" dirty="0">
                    <a:solidFill>
                      <a:schemeClr val="bg1"/>
                    </a:solidFill>
                    <a:latin typeface="微软雅黑" pitchFamily="34" charset="-122"/>
                    <a:ea typeface="微软雅黑" pitchFamily="34" charset="-122"/>
                  </a:rPr>
                  <a:t>添加标题</a:t>
                </a:r>
              </a:p>
            </p:txBody>
          </p:sp>
        </p:grpSp>
      </p:grpSp>
      <p:sp>
        <p:nvSpPr>
          <p:cNvPr id="19" name="矩形 18"/>
          <p:cNvSpPr>
            <a:spLocks noChangeArrowheads="1"/>
          </p:cNvSpPr>
          <p:nvPr/>
        </p:nvSpPr>
        <p:spPr bwMode="auto">
          <a:xfrm>
            <a:off x="476188" y="177842"/>
            <a:ext cx="1415768" cy="461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8" tIns="45719" rIns="91438" bIns="45719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buNone/>
            </a:pPr>
            <a:r>
              <a:rPr lang="zh-CN" altLang="en-US" sz="2400" b="1" dirty="0" smtClean="0">
                <a:solidFill>
                  <a:schemeClr val="accent1"/>
                </a:solidFill>
                <a:latin typeface="Arial" panose="020B0604020202020204" pitchFamily="34" charset="0"/>
              </a:rPr>
              <a:t>研究总结</a:t>
            </a:r>
            <a:endParaRPr lang="zh-CN" altLang="en-US" sz="2400" b="1" dirty="0">
              <a:solidFill>
                <a:schemeClr val="accent1"/>
              </a:solidFill>
              <a:latin typeface="Arial" panose="020B0604020202020204" pitchFamily="34" charset="0"/>
            </a:endParaRPr>
          </a:p>
        </p:txBody>
      </p:sp>
      <p:sp>
        <p:nvSpPr>
          <p:cNvPr id="20" name="等腰三角形 19"/>
          <p:cNvSpPr>
            <a:spLocks noChangeArrowheads="1"/>
          </p:cNvSpPr>
          <p:nvPr/>
        </p:nvSpPr>
        <p:spPr bwMode="auto">
          <a:xfrm rot="5400000">
            <a:off x="-39787" y="157290"/>
            <a:ext cx="581159" cy="501585"/>
          </a:xfrm>
          <a:prstGeom prst="triangle">
            <a:avLst>
              <a:gd name="adj" fmla="val 50000"/>
            </a:avLst>
          </a:prstGeom>
          <a:solidFill>
            <a:schemeClr val="accent1"/>
          </a:solidFill>
          <a:ln>
            <a:noFill/>
          </a:ln>
        </p:spPr>
        <p:txBody>
          <a:bodyPr lIns="91438" tIns="45719" rIns="91438" bIns="45719" anchor="ctr"/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charset="0"/>
              <a:buNone/>
            </a:pPr>
            <a:endParaRPr lang="zh-CN" altLang="zh-CN" sz="1800">
              <a:solidFill>
                <a:srgbClr val="FFFFFF"/>
              </a:solidFill>
              <a:sym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220770492"/>
      </p:ext>
    </p:extLst>
  </p:cSld>
  <p:clrMapOvr>
    <a:masterClrMapping/>
  </p:clrMapOvr>
  <p:transition spd="slow" advClick="0" advTm="1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6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000"/>
                            </p:stCondLst>
                            <p:childTnLst>
                              <p:par>
                                <p:cTn id="18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00"/>
                            </p:stCondLst>
                            <p:childTnLst>
                              <p:par>
                                <p:cTn id="2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9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1" grpId="0"/>
      <p:bldP spid="19" grpId="0"/>
      <p:bldP spid="20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矩形 18"/>
          <p:cNvSpPr>
            <a:spLocks noChangeArrowheads="1"/>
          </p:cNvSpPr>
          <p:nvPr/>
        </p:nvSpPr>
        <p:spPr bwMode="auto">
          <a:xfrm>
            <a:off x="476188" y="177842"/>
            <a:ext cx="1415768" cy="461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8" tIns="45719" rIns="91438" bIns="45719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buNone/>
            </a:pPr>
            <a:r>
              <a:rPr lang="zh-CN" altLang="en-US" sz="2400" b="1" dirty="0" smtClean="0">
                <a:solidFill>
                  <a:schemeClr val="accent1"/>
                </a:solidFill>
                <a:latin typeface="Arial" panose="020B0604020202020204" pitchFamily="34" charset="0"/>
              </a:rPr>
              <a:t>研究总结</a:t>
            </a:r>
            <a:endParaRPr lang="zh-CN" altLang="en-US" sz="2400" b="1" dirty="0">
              <a:solidFill>
                <a:schemeClr val="accent1"/>
              </a:solidFill>
              <a:latin typeface="Arial" panose="020B0604020202020204" pitchFamily="34" charset="0"/>
            </a:endParaRPr>
          </a:p>
        </p:txBody>
      </p:sp>
      <p:sp>
        <p:nvSpPr>
          <p:cNvPr id="20" name="等腰三角形 19"/>
          <p:cNvSpPr>
            <a:spLocks noChangeArrowheads="1"/>
          </p:cNvSpPr>
          <p:nvPr/>
        </p:nvSpPr>
        <p:spPr bwMode="auto">
          <a:xfrm rot="5400000">
            <a:off x="-39787" y="157290"/>
            <a:ext cx="581159" cy="501585"/>
          </a:xfrm>
          <a:prstGeom prst="triangle">
            <a:avLst>
              <a:gd name="adj" fmla="val 50000"/>
            </a:avLst>
          </a:prstGeom>
          <a:solidFill>
            <a:schemeClr val="accent1"/>
          </a:solidFill>
          <a:ln>
            <a:noFill/>
          </a:ln>
        </p:spPr>
        <p:txBody>
          <a:bodyPr lIns="91438" tIns="45719" rIns="91438" bIns="45719" anchor="ctr"/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charset="0"/>
              <a:buNone/>
            </a:pPr>
            <a:endParaRPr lang="zh-CN" altLang="zh-CN" sz="1800">
              <a:solidFill>
                <a:srgbClr val="FFFFFF"/>
              </a:solidFill>
              <a:sym typeface="微软雅黑" pitchFamily="34" charset="-122"/>
            </a:endParaRPr>
          </a:p>
        </p:txBody>
      </p:sp>
      <p:sp>
        <p:nvSpPr>
          <p:cNvPr id="21" name="Freeform 5"/>
          <p:cNvSpPr>
            <a:spLocks/>
          </p:cNvSpPr>
          <p:nvPr/>
        </p:nvSpPr>
        <p:spPr bwMode="auto">
          <a:xfrm>
            <a:off x="1156410" y="2033229"/>
            <a:ext cx="1679368" cy="1514136"/>
          </a:xfrm>
          <a:custGeom>
            <a:avLst/>
            <a:gdLst>
              <a:gd name="T0" fmla="*/ 2151 w 2740"/>
              <a:gd name="T1" fmla="*/ 2315 h 2446"/>
              <a:gd name="T2" fmla="*/ 2055 w 2740"/>
              <a:gd name="T3" fmla="*/ 2410 h 2446"/>
              <a:gd name="T4" fmla="*/ 1918 w 2740"/>
              <a:gd name="T5" fmla="*/ 2445 h 2446"/>
              <a:gd name="T6" fmla="*/ 816 w 2740"/>
              <a:gd name="T7" fmla="*/ 2445 h 2446"/>
              <a:gd name="T8" fmla="*/ 685 w 2740"/>
              <a:gd name="T9" fmla="*/ 2410 h 2446"/>
              <a:gd name="T10" fmla="*/ 589 w 2740"/>
              <a:gd name="T11" fmla="*/ 2314 h 2446"/>
              <a:gd name="T12" fmla="*/ 36 w 2740"/>
              <a:gd name="T13" fmla="*/ 1356 h 2446"/>
              <a:gd name="T14" fmla="*/ 0 w 2740"/>
              <a:gd name="T15" fmla="*/ 1223 h 2446"/>
              <a:gd name="T16" fmla="*/ 36 w 2740"/>
              <a:gd name="T17" fmla="*/ 1089 h 2446"/>
              <a:gd name="T18" fmla="*/ 587 w 2740"/>
              <a:gd name="T19" fmla="*/ 135 h 2446"/>
              <a:gd name="T20" fmla="*/ 685 w 2740"/>
              <a:gd name="T21" fmla="*/ 37 h 2446"/>
              <a:gd name="T22" fmla="*/ 810 w 2740"/>
              <a:gd name="T23" fmla="*/ 1 h 2446"/>
              <a:gd name="T24" fmla="*/ 1916 w 2740"/>
              <a:gd name="T25" fmla="*/ 1 h 2446"/>
              <a:gd name="T26" fmla="*/ 2055 w 2740"/>
              <a:gd name="T27" fmla="*/ 37 h 2446"/>
              <a:gd name="T28" fmla="*/ 2151 w 2740"/>
              <a:gd name="T29" fmla="*/ 132 h 2446"/>
              <a:gd name="T30" fmla="*/ 2702 w 2740"/>
              <a:gd name="T31" fmla="*/ 1086 h 2446"/>
              <a:gd name="T32" fmla="*/ 2740 w 2740"/>
              <a:gd name="T33" fmla="*/ 1223 h 2446"/>
              <a:gd name="T34" fmla="*/ 2701 w 2740"/>
              <a:gd name="T35" fmla="*/ 1361 h 2446"/>
              <a:gd name="T36" fmla="*/ 2151 w 2740"/>
              <a:gd name="T37" fmla="*/ 2315 h 24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2740" h="2446">
                <a:moveTo>
                  <a:pt x="2151" y="2315"/>
                </a:moveTo>
                <a:cubicBezTo>
                  <a:pt x="2128" y="2353"/>
                  <a:pt x="2096" y="2386"/>
                  <a:pt x="2055" y="2410"/>
                </a:cubicBezTo>
                <a:cubicBezTo>
                  <a:pt x="2012" y="2435"/>
                  <a:pt x="1965" y="2446"/>
                  <a:pt x="1918" y="2445"/>
                </a:cubicBezTo>
                <a:lnTo>
                  <a:pt x="816" y="2445"/>
                </a:lnTo>
                <a:cubicBezTo>
                  <a:pt x="772" y="2445"/>
                  <a:pt x="726" y="2434"/>
                  <a:pt x="685" y="2410"/>
                </a:cubicBezTo>
                <a:cubicBezTo>
                  <a:pt x="644" y="2386"/>
                  <a:pt x="611" y="2353"/>
                  <a:pt x="589" y="2314"/>
                </a:cubicBezTo>
                <a:lnTo>
                  <a:pt x="36" y="1356"/>
                </a:lnTo>
                <a:cubicBezTo>
                  <a:pt x="13" y="1317"/>
                  <a:pt x="0" y="1272"/>
                  <a:pt x="0" y="1223"/>
                </a:cubicBezTo>
                <a:cubicBezTo>
                  <a:pt x="0" y="1174"/>
                  <a:pt x="13" y="1129"/>
                  <a:pt x="36" y="1089"/>
                </a:cubicBezTo>
                <a:lnTo>
                  <a:pt x="587" y="135"/>
                </a:lnTo>
                <a:cubicBezTo>
                  <a:pt x="610" y="96"/>
                  <a:pt x="643" y="61"/>
                  <a:pt x="685" y="37"/>
                </a:cubicBezTo>
                <a:cubicBezTo>
                  <a:pt x="724" y="14"/>
                  <a:pt x="767" y="2"/>
                  <a:pt x="810" y="1"/>
                </a:cubicBezTo>
                <a:lnTo>
                  <a:pt x="1916" y="1"/>
                </a:lnTo>
                <a:cubicBezTo>
                  <a:pt x="1963" y="0"/>
                  <a:pt x="2011" y="11"/>
                  <a:pt x="2055" y="37"/>
                </a:cubicBezTo>
                <a:cubicBezTo>
                  <a:pt x="2096" y="60"/>
                  <a:pt x="2129" y="93"/>
                  <a:pt x="2151" y="132"/>
                </a:cubicBezTo>
                <a:lnTo>
                  <a:pt x="2702" y="1086"/>
                </a:lnTo>
                <a:cubicBezTo>
                  <a:pt x="2726" y="1126"/>
                  <a:pt x="2740" y="1173"/>
                  <a:pt x="2740" y="1223"/>
                </a:cubicBezTo>
                <a:cubicBezTo>
                  <a:pt x="2740" y="1274"/>
                  <a:pt x="2726" y="1321"/>
                  <a:pt x="2701" y="1361"/>
                </a:cubicBezTo>
                <a:lnTo>
                  <a:pt x="2151" y="2315"/>
                </a:lnTo>
                <a:close/>
              </a:path>
            </a:pathLst>
          </a:custGeom>
          <a:solidFill>
            <a:schemeClr val="accent1"/>
          </a:solidFill>
          <a:ln w="9525" cap="flat">
            <a:noFill/>
            <a:prstDash val="solid"/>
            <a:miter lim="800000"/>
            <a:headEnd/>
            <a:tailEnd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" name="TextBox 21"/>
          <p:cNvSpPr txBox="1"/>
          <p:nvPr/>
        </p:nvSpPr>
        <p:spPr>
          <a:xfrm>
            <a:off x="1541751" y="2359410"/>
            <a:ext cx="908686" cy="86177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>
              <a:defRPr sz="22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pPr algn="ctr"/>
            <a:r>
              <a:rPr lang="zh-CN" altLang="en-US" sz="2800" b="1" dirty="0" smtClean="0"/>
              <a:t>总结观点</a:t>
            </a:r>
            <a:endParaRPr lang="zh-CN" altLang="en-US" sz="2800" b="1" dirty="0"/>
          </a:p>
        </p:txBody>
      </p:sp>
      <p:sp>
        <p:nvSpPr>
          <p:cNvPr id="23" name="圆角矩形 22"/>
          <p:cNvSpPr/>
          <p:nvPr/>
        </p:nvSpPr>
        <p:spPr>
          <a:xfrm>
            <a:off x="3559080" y="1462699"/>
            <a:ext cx="4119012" cy="451685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4" name="Freeform 5"/>
          <p:cNvSpPr>
            <a:spLocks/>
          </p:cNvSpPr>
          <p:nvPr/>
        </p:nvSpPr>
        <p:spPr bwMode="auto">
          <a:xfrm>
            <a:off x="2913464" y="1666788"/>
            <a:ext cx="547516" cy="2247018"/>
          </a:xfrm>
          <a:custGeom>
            <a:avLst/>
            <a:gdLst>
              <a:gd name="T0" fmla="*/ 1999 w 3544"/>
              <a:gd name="T1" fmla="*/ 9150 h 14563"/>
              <a:gd name="T2" fmla="*/ 1999 w 3544"/>
              <a:gd name="T3" fmla="*/ 12306 h 14563"/>
              <a:gd name="T4" fmla="*/ 2353 w 3544"/>
              <a:gd name="T5" fmla="*/ 13628 h 14563"/>
              <a:gd name="T6" fmla="*/ 3544 w 3544"/>
              <a:gd name="T7" fmla="*/ 14112 h 14563"/>
              <a:gd name="T8" fmla="*/ 3544 w 3544"/>
              <a:gd name="T9" fmla="*/ 14563 h 14563"/>
              <a:gd name="T10" fmla="*/ 1933 w 3544"/>
              <a:gd name="T11" fmla="*/ 14016 h 14563"/>
              <a:gd name="T12" fmla="*/ 1419 w 3544"/>
              <a:gd name="T13" fmla="*/ 12050 h 14563"/>
              <a:gd name="T14" fmla="*/ 1419 w 3544"/>
              <a:gd name="T15" fmla="*/ 9279 h 14563"/>
              <a:gd name="T16" fmla="*/ 1160 w 3544"/>
              <a:gd name="T17" fmla="*/ 8022 h 14563"/>
              <a:gd name="T18" fmla="*/ 0 w 3544"/>
              <a:gd name="T19" fmla="*/ 7475 h 14563"/>
              <a:gd name="T20" fmla="*/ 0 w 3544"/>
              <a:gd name="T21" fmla="*/ 7088 h 14563"/>
              <a:gd name="T22" fmla="*/ 1127 w 3544"/>
              <a:gd name="T23" fmla="*/ 6571 h 14563"/>
              <a:gd name="T24" fmla="*/ 1419 w 3544"/>
              <a:gd name="T25" fmla="*/ 5284 h 14563"/>
              <a:gd name="T26" fmla="*/ 1419 w 3544"/>
              <a:gd name="T27" fmla="*/ 2513 h 14563"/>
              <a:gd name="T28" fmla="*/ 1933 w 3544"/>
              <a:gd name="T29" fmla="*/ 547 h 14563"/>
              <a:gd name="T30" fmla="*/ 3544 w 3544"/>
              <a:gd name="T31" fmla="*/ 0 h 14563"/>
              <a:gd name="T32" fmla="*/ 3544 w 3544"/>
              <a:gd name="T33" fmla="*/ 451 h 14563"/>
              <a:gd name="T34" fmla="*/ 2353 w 3544"/>
              <a:gd name="T35" fmla="*/ 902 h 14563"/>
              <a:gd name="T36" fmla="*/ 1999 w 3544"/>
              <a:gd name="T37" fmla="*/ 2254 h 14563"/>
              <a:gd name="T38" fmla="*/ 1999 w 3544"/>
              <a:gd name="T39" fmla="*/ 5413 h 14563"/>
              <a:gd name="T40" fmla="*/ 580 w 3544"/>
              <a:gd name="T41" fmla="*/ 7275 h 14563"/>
              <a:gd name="T42" fmla="*/ 580 w 3544"/>
              <a:gd name="T43" fmla="*/ 7304 h 14563"/>
              <a:gd name="T44" fmla="*/ 1999 w 3544"/>
              <a:gd name="T45" fmla="*/ 9150 h 145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</a:cxnLst>
            <a:rect l="0" t="0" r="r" b="b"/>
            <a:pathLst>
              <a:path w="3544" h="14563">
                <a:moveTo>
                  <a:pt x="1999" y="9150"/>
                </a:moveTo>
                <a:lnTo>
                  <a:pt x="1999" y="12306"/>
                </a:lnTo>
                <a:cubicBezTo>
                  <a:pt x="1999" y="12867"/>
                  <a:pt x="2117" y="13306"/>
                  <a:pt x="2353" y="13628"/>
                </a:cubicBezTo>
                <a:cubicBezTo>
                  <a:pt x="2590" y="13950"/>
                  <a:pt x="2986" y="14112"/>
                  <a:pt x="3544" y="14112"/>
                </a:cubicBezTo>
                <a:lnTo>
                  <a:pt x="3544" y="14563"/>
                </a:lnTo>
                <a:cubicBezTo>
                  <a:pt x="2815" y="14563"/>
                  <a:pt x="2276" y="14379"/>
                  <a:pt x="1933" y="14016"/>
                </a:cubicBezTo>
                <a:cubicBezTo>
                  <a:pt x="1589" y="13650"/>
                  <a:pt x="1419" y="12993"/>
                  <a:pt x="1419" y="12050"/>
                </a:cubicBezTo>
                <a:lnTo>
                  <a:pt x="1419" y="9279"/>
                </a:lnTo>
                <a:cubicBezTo>
                  <a:pt x="1419" y="8762"/>
                  <a:pt x="1333" y="8344"/>
                  <a:pt x="1160" y="8022"/>
                </a:cubicBezTo>
                <a:cubicBezTo>
                  <a:pt x="990" y="7701"/>
                  <a:pt x="602" y="7516"/>
                  <a:pt x="0" y="7475"/>
                </a:cubicBezTo>
                <a:lnTo>
                  <a:pt x="0" y="7088"/>
                </a:lnTo>
                <a:cubicBezTo>
                  <a:pt x="558" y="7002"/>
                  <a:pt x="935" y="6829"/>
                  <a:pt x="1127" y="6571"/>
                </a:cubicBezTo>
                <a:cubicBezTo>
                  <a:pt x="1322" y="6315"/>
                  <a:pt x="1419" y="5883"/>
                  <a:pt x="1419" y="5284"/>
                </a:cubicBezTo>
                <a:lnTo>
                  <a:pt x="1419" y="2513"/>
                </a:lnTo>
                <a:cubicBezTo>
                  <a:pt x="1419" y="1567"/>
                  <a:pt x="1589" y="913"/>
                  <a:pt x="1933" y="547"/>
                </a:cubicBezTo>
                <a:cubicBezTo>
                  <a:pt x="2276" y="181"/>
                  <a:pt x="2815" y="0"/>
                  <a:pt x="3544" y="0"/>
                </a:cubicBezTo>
                <a:lnTo>
                  <a:pt x="3544" y="451"/>
                </a:lnTo>
                <a:cubicBezTo>
                  <a:pt x="2986" y="451"/>
                  <a:pt x="2590" y="602"/>
                  <a:pt x="2353" y="902"/>
                </a:cubicBezTo>
                <a:cubicBezTo>
                  <a:pt x="2117" y="1201"/>
                  <a:pt x="1999" y="1652"/>
                  <a:pt x="1999" y="2254"/>
                </a:cubicBezTo>
                <a:lnTo>
                  <a:pt x="1999" y="5413"/>
                </a:lnTo>
                <a:cubicBezTo>
                  <a:pt x="1999" y="6265"/>
                  <a:pt x="1592" y="7275"/>
                  <a:pt x="580" y="7275"/>
                </a:cubicBezTo>
                <a:lnTo>
                  <a:pt x="580" y="7304"/>
                </a:lnTo>
                <a:cubicBezTo>
                  <a:pt x="1565" y="7304"/>
                  <a:pt x="1999" y="8309"/>
                  <a:pt x="1999" y="915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" name="圆角矩形 24"/>
          <p:cNvSpPr/>
          <p:nvPr/>
        </p:nvSpPr>
        <p:spPr>
          <a:xfrm>
            <a:off x="3559080" y="2197093"/>
            <a:ext cx="4119012" cy="451685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6" name="圆角矩形 25"/>
          <p:cNvSpPr/>
          <p:nvPr/>
        </p:nvSpPr>
        <p:spPr>
          <a:xfrm>
            <a:off x="3559080" y="2931487"/>
            <a:ext cx="4119012" cy="451685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7" name="圆角矩形 26"/>
          <p:cNvSpPr/>
          <p:nvPr/>
        </p:nvSpPr>
        <p:spPr>
          <a:xfrm>
            <a:off x="3559080" y="3665880"/>
            <a:ext cx="4119012" cy="451685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" name="TextBox 27"/>
          <p:cNvSpPr txBox="1"/>
          <p:nvPr/>
        </p:nvSpPr>
        <p:spPr>
          <a:xfrm>
            <a:off x="3877592" y="1610763"/>
            <a:ext cx="3456384" cy="16671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 algn="just">
              <a:lnSpc>
                <a:spcPts val="1300"/>
              </a:lnSpc>
              <a:defRPr sz="100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r>
              <a:rPr lang="zh-CN" altLang="en-US" sz="1200" dirty="0" smtClean="0">
                <a:solidFill>
                  <a:schemeClr val="bg1"/>
                </a:solidFill>
              </a:rPr>
              <a:t>总结性观点之一，条目根据您的需求请酌情增减。</a:t>
            </a:r>
            <a:endParaRPr lang="en-US" altLang="zh-CN" sz="1200" dirty="0">
              <a:solidFill>
                <a:schemeClr val="bg1"/>
              </a:solidFill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3877592" y="2339579"/>
            <a:ext cx="3456384" cy="16671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 algn="just">
              <a:lnSpc>
                <a:spcPts val="1300"/>
              </a:lnSpc>
              <a:defRPr sz="100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r>
              <a:rPr lang="zh-CN" altLang="en-US" sz="1200" dirty="0" smtClean="0">
                <a:solidFill>
                  <a:schemeClr val="bg1"/>
                </a:solidFill>
              </a:rPr>
              <a:t>总结性观点之</a:t>
            </a:r>
            <a:r>
              <a:rPr lang="zh-CN" altLang="en-US" sz="1200" dirty="0">
                <a:solidFill>
                  <a:schemeClr val="bg1"/>
                </a:solidFill>
              </a:rPr>
              <a:t>二</a:t>
            </a:r>
            <a:r>
              <a:rPr lang="zh-CN" altLang="en-US" sz="1200" dirty="0" smtClean="0">
                <a:solidFill>
                  <a:schemeClr val="bg1"/>
                </a:solidFill>
              </a:rPr>
              <a:t>，条目根据您的需求请酌情增减。</a:t>
            </a:r>
            <a:endParaRPr lang="en-US" altLang="zh-CN" sz="1200" dirty="0">
              <a:solidFill>
                <a:schemeClr val="bg1"/>
              </a:solidFill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3877592" y="3073973"/>
            <a:ext cx="3456384" cy="16671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 algn="just">
              <a:lnSpc>
                <a:spcPts val="1300"/>
              </a:lnSpc>
              <a:defRPr sz="100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r>
              <a:rPr lang="zh-CN" altLang="en-US" sz="1200" dirty="0" smtClean="0">
                <a:solidFill>
                  <a:schemeClr val="bg1"/>
                </a:solidFill>
              </a:rPr>
              <a:t>总结性观点之三，条目根据您的需求请酌情增减。</a:t>
            </a:r>
            <a:endParaRPr lang="en-US" altLang="zh-CN" sz="1200" dirty="0">
              <a:solidFill>
                <a:schemeClr val="bg1"/>
              </a:solidFill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3877592" y="3808366"/>
            <a:ext cx="3456384" cy="16671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 algn="just">
              <a:lnSpc>
                <a:spcPts val="1300"/>
              </a:lnSpc>
              <a:defRPr sz="100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r>
              <a:rPr lang="zh-CN" altLang="en-US" sz="1200" dirty="0" smtClean="0">
                <a:solidFill>
                  <a:schemeClr val="bg1"/>
                </a:solidFill>
              </a:rPr>
              <a:t>总结性观点之四，条目根据您的需求请酌情增减。</a:t>
            </a:r>
            <a:endParaRPr lang="en-US" altLang="zh-CN" sz="12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99352501"/>
      </p:ext>
    </p:extLst>
  </p:cSld>
  <p:clrMapOvr>
    <a:masterClrMapping/>
  </p:clrMapOvr>
  <p:transition spd="slow" advClick="0" advTm="1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16" presetClass="entr" presetSubtype="2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000"/>
                            </p:stCondLst>
                            <p:childTnLst>
                              <p:par>
                                <p:cTn id="3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3500"/>
                            </p:stCondLst>
                            <p:childTnLst>
                              <p:par>
                                <p:cTn id="4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4000"/>
                            </p:stCondLst>
                            <p:childTnLst>
                              <p:par>
                                <p:cTn id="5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  <p:bldP spid="20" grpId="0" animBg="1"/>
      <p:bldP spid="21" grpId="0" animBg="1"/>
      <p:bldP spid="22" grpId="0"/>
      <p:bldP spid="23" grpId="0" animBg="1"/>
      <p:bldP spid="24" grpId="0" animBg="1"/>
      <p:bldP spid="25" grpId="0" animBg="1"/>
      <p:bldP spid="26" grpId="0" animBg="1"/>
      <p:bldP spid="27" grpId="0" animBg="1"/>
      <p:bldP spid="28" grpId="0"/>
      <p:bldP spid="29" grpId="0"/>
      <p:bldP spid="30" grpId="0"/>
      <p:bldP spid="31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组合 5"/>
          <p:cNvGrpSpPr/>
          <p:nvPr/>
        </p:nvGrpSpPr>
        <p:grpSpPr>
          <a:xfrm>
            <a:off x="923285" y="1325667"/>
            <a:ext cx="1197301" cy="779546"/>
            <a:chOff x="2660401" y="1629745"/>
            <a:chExt cx="1596400" cy="1039397"/>
          </a:xfrm>
        </p:grpSpPr>
        <p:sp>
          <p:nvSpPr>
            <p:cNvPr id="13" name="矩形 12"/>
            <p:cNvSpPr/>
            <p:nvPr/>
          </p:nvSpPr>
          <p:spPr>
            <a:xfrm>
              <a:off x="2702188" y="2258773"/>
              <a:ext cx="1554613" cy="41036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Innovation</a:t>
              </a:r>
              <a:endPara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5" name="文本框 14"/>
            <p:cNvSpPr txBox="1"/>
            <p:nvPr/>
          </p:nvSpPr>
          <p:spPr>
            <a:xfrm>
              <a:off x="2660401" y="1629745"/>
              <a:ext cx="1203747" cy="69762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8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创新</a:t>
              </a:r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2357251" y="1096576"/>
            <a:ext cx="6187936" cy="1905068"/>
            <a:chOff x="4238859" y="1324283"/>
            <a:chExt cx="8250581" cy="2540091"/>
          </a:xfrm>
        </p:grpSpPr>
        <p:sp>
          <p:nvSpPr>
            <p:cNvPr id="11" name="矩形 3"/>
            <p:cNvSpPr/>
            <p:nvPr/>
          </p:nvSpPr>
          <p:spPr>
            <a:xfrm>
              <a:off x="5026257" y="1858753"/>
              <a:ext cx="7463183" cy="1836423"/>
            </a:xfrm>
            <a:custGeom>
              <a:avLst/>
              <a:gdLst>
                <a:gd name="connsiteX0" fmla="*/ 0 w 5688632"/>
                <a:gd name="connsiteY0" fmla="*/ 0 h 2053062"/>
                <a:gd name="connsiteX1" fmla="*/ 5688632 w 5688632"/>
                <a:gd name="connsiteY1" fmla="*/ 0 h 2053062"/>
                <a:gd name="connsiteX2" fmla="*/ 5688632 w 5688632"/>
                <a:gd name="connsiteY2" fmla="*/ 2053062 h 2053062"/>
                <a:gd name="connsiteX3" fmla="*/ 0 w 5688632"/>
                <a:gd name="connsiteY3" fmla="*/ 2053062 h 2053062"/>
                <a:gd name="connsiteX4" fmla="*/ 0 w 5688632"/>
                <a:gd name="connsiteY4" fmla="*/ 0 h 2053062"/>
                <a:gd name="connsiteX0" fmla="*/ 433137 w 5688632"/>
                <a:gd name="connsiteY0" fmla="*/ 12032 h 2053062"/>
                <a:gd name="connsiteX1" fmla="*/ 5688632 w 5688632"/>
                <a:gd name="connsiteY1" fmla="*/ 0 h 2053062"/>
                <a:gd name="connsiteX2" fmla="*/ 5688632 w 5688632"/>
                <a:gd name="connsiteY2" fmla="*/ 2053062 h 2053062"/>
                <a:gd name="connsiteX3" fmla="*/ 0 w 5688632"/>
                <a:gd name="connsiteY3" fmla="*/ 2053062 h 2053062"/>
                <a:gd name="connsiteX4" fmla="*/ 433137 w 5688632"/>
                <a:gd name="connsiteY4" fmla="*/ 12032 h 20530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688632" h="2053062">
                  <a:moveTo>
                    <a:pt x="433137" y="12032"/>
                  </a:moveTo>
                  <a:lnTo>
                    <a:pt x="5688632" y="0"/>
                  </a:lnTo>
                  <a:lnTo>
                    <a:pt x="5688632" y="2053062"/>
                  </a:lnTo>
                  <a:lnTo>
                    <a:pt x="0" y="2053062"/>
                  </a:lnTo>
                  <a:lnTo>
                    <a:pt x="433137" y="12032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25400" cap="flat" cmpd="sng" algn="ctr">
              <a:noFill/>
              <a:prstDash val="solid"/>
            </a:ln>
            <a:effectLst/>
          </p:spPr>
          <p:txBody>
            <a:bodyPr lIns="1620000" tIns="46800" rIns="72000" bIns="46800" anchor="ctr"/>
            <a:lstStyle/>
            <a:p>
              <a:pPr>
                <a:lnSpc>
                  <a:spcPct val="140000"/>
                </a:lnSpc>
                <a:defRPr/>
              </a:pPr>
              <a:endParaRPr lang="zh-CN" altLang="en-US" sz="1200" kern="0" dirty="0">
                <a:solidFill>
                  <a:schemeClr val="accent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2" name="直角三角形 2"/>
            <p:cNvSpPr/>
            <p:nvPr/>
          </p:nvSpPr>
          <p:spPr>
            <a:xfrm rot="17117050" flipH="1">
              <a:off x="5042291" y="2515071"/>
              <a:ext cx="1386578" cy="1312027"/>
            </a:xfrm>
            <a:custGeom>
              <a:avLst/>
              <a:gdLst>
                <a:gd name="connsiteX0" fmla="*/ 0 w 2088232"/>
                <a:gd name="connsiteY0" fmla="*/ 1842558 h 1842558"/>
                <a:gd name="connsiteX1" fmla="*/ 0 w 2088232"/>
                <a:gd name="connsiteY1" fmla="*/ 0 h 1842558"/>
                <a:gd name="connsiteX2" fmla="*/ 2088232 w 2088232"/>
                <a:gd name="connsiteY2" fmla="*/ 1842558 h 1842558"/>
                <a:gd name="connsiteX3" fmla="*/ 0 w 2088232"/>
                <a:gd name="connsiteY3" fmla="*/ 1842558 h 1842558"/>
                <a:gd name="connsiteX0" fmla="*/ 0 w 1625488"/>
                <a:gd name="connsiteY0" fmla="*/ 1842558 h 1842558"/>
                <a:gd name="connsiteX1" fmla="*/ 0 w 1625488"/>
                <a:gd name="connsiteY1" fmla="*/ 0 h 1842558"/>
                <a:gd name="connsiteX2" fmla="*/ 1625488 w 1625488"/>
                <a:gd name="connsiteY2" fmla="*/ 843012 h 1842558"/>
                <a:gd name="connsiteX3" fmla="*/ 0 w 1625488"/>
                <a:gd name="connsiteY3" fmla="*/ 1842558 h 1842558"/>
                <a:gd name="connsiteX0" fmla="*/ 0 w 1690209"/>
                <a:gd name="connsiteY0" fmla="*/ 1842558 h 1842558"/>
                <a:gd name="connsiteX1" fmla="*/ 0 w 1690209"/>
                <a:gd name="connsiteY1" fmla="*/ 0 h 1842558"/>
                <a:gd name="connsiteX2" fmla="*/ 1690209 w 1690209"/>
                <a:gd name="connsiteY2" fmla="*/ 149753 h 1842558"/>
                <a:gd name="connsiteX3" fmla="*/ 0 w 1690209"/>
                <a:gd name="connsiteY3" fmla="*/ 1842558 h 184255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690209" h="1842558">
                  <a:moveTo>
                    <a:pt x="0" y="1842558"/>
                  </a:moveTo>
                  <a:lnTo>
                    <a:pt x="0" y="0"/>
                  </a:lnTo>
                  <a:lnTo>
                    <a:pt x="1690209" y="149753"/>
                  </a:lnTo>
                  <a:lnTo>
                    <a:pt x="0" y="1842558"/>
                  </a:lnTo>
                  <a:close/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 w="25400" cap="flat" cmpd="sng" algn="ctr">
              <a:noFill/>
              <a:prstDash val="solid"/>
            </a:ln>
            <a:effectLst/>
          </p:spPr>
          <p:txBody>
            <a:bodyPr anchor="ctr"/>
            <a:lstStyle/>
            <a:p>
              <a:pPr algn="ctr">
                <a:defRPr/>
              </a:pPr>
              <a:endParaRPr lang="zh-CN" altLang="en-US" sz="1000" kern="0">
                <a:solidFill>
                  <a:sysClr val="window" lastClr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4" name="任意多边形 13"/>
            <p:cNvSpPr/>
            <p:nvPr/>
          </p:nvSpPr>
          <p:spPr>
            <a:xfrm>
              <a:off x="4238859" y="1324283"/>
              <a:ext cx="2314575" cy="1370013"/>
            </a:xfrm>
            <a:custGeom>
              <a:avLst/>
              <a:gdLst>
                <a:gd name="connsiteX0" fmla="*/ 271763 w 2315387"/>
                <a:gd name="connsiteY0" fmla="*/ 0 h 1620180"/>
                <a:gd name="connsiteX1" fmla="*/ 1824103 w 2315387"/>
                <a:gd name="connsiteY1" fmla="*/ 232317 h 1620180"/>
                <a:gd name="connsiteX2" fmla="*/ 2315387 w 2315387"/>
                <a:gd name="connsiteY2" fmla="*/ 1620180 h 1620180"/>
                <a:gd name="connsiteX3" fmla="*/ 0 w 2315387"/>
                <a:gd name="connsiteY3" fmla="*/ 1528412 h 16201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315387" h="1620180">
                  <a:moveTo>
                    <a:pt x="271763" y="0"/>
                  </a:moveTo>
                  <a:lnTo>
                    <a:pt x="1824103" y="232317"/>
                  </a:lnTo>
                  <a:lnTo>
                    <a:pt x="2315387" y="1620180"/>
                  </a:lnTo>
                  <a:lnTo>
                    <a:pt x="0" y="1528412"/>
                  </a:lnTo>
                  <a:close/>
                </a:path>
              </a:pathLst>
            </a:custGeom>
            <a:solidFill>
              <a:schemeClr val="accent1"/>
            </a:solidFill>
            <a:ln w="25400" cap="flat" cmpd="sng" algn="ctr">
              <a:noFill/>
              <a:prstDash val="solid"/>
            </a:ln>
            <a:effectLst/>
          </p:spPr>
          <p:txBody>
            <a:bodyPr lIns="0" tIns="0" rIns="0" bIns="0" anchor="ctr"/>
            <a:lstStyle/>
            <a:p>
              <a:pPr algn="ctr">
                <a:defRPr/>
              </a:pPr>
              <a:endParaRPr lang="zh-CN" altLang="en-US" sz="1500" kern="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6" name="TextBox 7"/>
            <p:cNvSpPr txBox="1"/>
            <p:nvPr/>
          </p:nvSpPr>
          <p:spPr>
            <a:xfrm>
              <a:off x="4412243" y="1748102"/>
              <a:ext cx="1760683" cy="69762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微软雅黑"/>
                </a:rPr>
                <a:t>点击此处添加“标题内容”</a:t>
              </a:r>
              <a:endParaRPr lang="zh-CN" altLang="en-US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endParaRPr>
            </a:p>
          </p:txBody>
        </p:sp>
        <p:sp>
          <p:nvSpPr>
            <p:cNvPr id="22" name="Text Box 13"/>
            <p:cNvSpPr txBox="1">
              <a:spLocks noChangeArrowheads="1"/>
            </p:cNvSpPr>
            <p:nvPr/>
          </p:nvSpPr>
          <p:spPr bwMode="gray">
            <a:xfrm>
              <a:off x="6569956" y="2139523"/>
              <a:ext cx="5742542" cy="135421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>
              <a:lvl1pPr marL="120650" indent="-120650">
                <a:defRPr>
                  <a:solidFill>
                    <a:schemeClr val="tx1"/>
                  </a:solidFill>
                  <a:latin typeface="Arial" charset="0"/>
                </a:defRPr>
              </a:lvl1pPr>
              <a:lvl2pPr>
                <a:defRPr>
                  <a:solidFill>
                    <a:schemeClr val="tx1"/>
                  </a:solidFill>
                  <a:latin typeface="Arial" charset="0"/>
                </a:defRPr>
              </a:lvl2pPr>
              <a:lvl3pPr>
                <a:defRPr>
                  <a:solidFill>
                    <a:schemeClr val="tx1"/>
                  </a:solidFill>
                  <a:latin typeface="Arial" charset="0"/>
                </a:defRPr>
              </a:lvl3pPr>
              <a:lvl4pPr>
                <a:defRPr>
                  <a:solidFill>
                    <a:schemeClr val="tx1"/>
                  </a:solidFill>
                  <a:latin typeface="Arial" charset="0"/>
                </a:defRPr>
              </a:lvl4pPr>
              <a:lvl5pPr>
                <a:defRPr>
                  <a:solidFill>
                    <a:schemeClr val="tx1"/>
                  </a:solidFill>
                  <a:latin typeface="Arial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marL="0" indent="0" algn="just">
                <a:lnSpc>
                  <a:spcPct val="125000"/>
                </a:lnSpc>
              </a:pPr>
              <a:r>
                <a:rPr lang="zh-CN" altLang="en-US" sz="12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您的内容打在这里，或者通过复制您的文本后，在此框中选择粘贴，并选择只保留文字。您的内容打在这里，或者通过复制您的文本后您的内容打在这里，您的内容打在这里，或者通过复制您的文本后，在此框中选择粘贴，并选择只保留文字。</a:t>
              </a:r>
              <a:endParaRPr lang="zh-CN" altLang="zh-CN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endParaRPr>
            </a:p>
          </p:txBody>
        </p:sp>
      </p:grpSp>
      <p:grpSp>
        <p:nvGrpSpPr>
          <p:cNvPr id="8" name="组合 7"/>
          <p:cNvGrpSpPr/>
          <p:nvPr/>
        </p:nvGrpSpPr>
        <p:grpSpPr>
          <a:xfrm>
            <a:off x="997687" y="2800913"/>
            <a:ext cx="6440486" cy="1922836"/>
            <a:chOff x="1706779" y="3596733"/>
            <a:chExt cx="8587315" cy="2563781"/>
          </a:xfrm>
        </p:grpSpPr>
        <p:sp>
          <p:nvSpPr>
            <p:cNvPr id="19" name="矩形 3"/>
            <p:cNvSpPr/>
            <p:nvPr/>
          </p:nvSpPr>
          <p:spPr>
            <a:xfrm>
              <a:off x="2474753" y="4174210"/>
              <a:ext cx="7819341" cy="1819058"/>
            </a:xfrm>
            <a:custGeom>
              <a:avLst/>
              <a:gdLst>
                <a:gd name="connsiteX0" fmla="*/ 0 w 5688632"/>
                <a:gd name="connsiteY0" fmla="*/ 0 h 2053062"/>
                <a:gd name="connsiteX1" fmla="*/ 5688632 w 5688632"/>
                <a:gd name="connsiteY1" fmla="*/ 0 h 2053062"/>
                <a:gd name="connsiteX2" fmla="*/ 5688632 w 5688632"/>
                <a:gd name="connsiteY2" fmla="*/ 2053062 h 2053062"/>
                <a:gd name="connsiteX3" fmla="*/ 0 w 5688632"/>
                <a:gd name="connsiteY3" fmla="*/ 2053062 h 2053062"/>
                <a:gd name="connsiteX4" fmla="*/ 0 w 5688632"/>
                <a:gd name="connsiteY4" fmla="*/ 0 h 2053062"/>
                <a:gd name="connsiteX0" fmla="*/ 433137 w 5688632"/>
                <a:gd name="connsiteY0" fmla="*/ 12032 h 2053062"/>
                <a:gd name="connsiteX1" fmla="*/ 5688632 w 5688632"/>
                <a:gd name="connsiteY1" fmla="*/ 0 h 2053062"/>
                <a:gd name="connsiteX2" fmla="*/ 5688632 w 5688632"/>
                <a:gd name="connsiteY2" fmla="*/ 2053062 h 2053062"/>
                <a:gd name="connsiteX3" fmla="*/ 0 w 5688632"/>
                <a:gd name="connsiteY3" fmla="*/ 2053062 h 2053062"/>
                <a:gd name="connsiteX4" fmla="*/ 433137 w 5688632"/>
                <a:gd name="connsiteY4" fmla="*/ 12032 h 20530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688632" h="2053062">
                  <a:moveTo>
                    <a:pt x="433137" y="12032"/>
                  </a:moveTo>
                  <a:lnTo>
                    <a:pt x="5688632" y="0"/>
                  </a:lnTo>
                  <a:lnTo>
                    <a:pt x="5688632" y="2053062"/>
                  </a:lnTo>
                  <a:lnTo>
                    <a:pt x="0" y="2053062"/>
                  </a:lnTo>
                  <a:lnTo>
                    <a:pt x="433137" y="12032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25400" cap="flat" cmpd="sng" algn="ctr">
              <a:noFill/>
              <a:prstDash val="solid"/>
            </a:ln>
            <a:effectLst/>
          </p:spPr>
          <p:txBody>
            <a:bodyPr lIns="1620000" tIns="46800" rIns="72000" bIns="46800" anchor="ctr"/>
            <a:lstStyle/>
            <a:p>
              <a:pPr>
                <a:lnSpc>
                  <a:spcPct val="140000"/>
                </a:lnSpc>
                <a:defRPr/>
              </a:pPr>
              <a:endParaRPr lang="zh-CN" altLang="en-US" sz="1200" kern="0" dirty="0">
                <a:solidFill>
                  <a:schemeClr val="accent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0" name="直角三角形 2"/>
            <p:cNvSpPr/>
            <p:nvPr/>
          </p:nvSpPr>
          <p:spPr>
            <a:xfrm rot="17117050" flipH="1">
              <a:off x="2486725" y="4791148"/>
              <a:ext cx="1408213" cy="1330520"/>
            </a:xfrm>
            <a:custGeom>
              <a:avLst/>
              <a:gdLst>
                <a:gd name="connsiteX0" fmla="*/ 0 w 2088232"/>
                <a:gd name="connsiteY0" fmla="*/ 1842558 h 1842558"/>
                <a:gd name="connsiteX1" fmla="*/ 0 w 2088232"/>
                <a:gd name="connsiteY1" fmla="*/ 0 h 1842558"/>
                <a:gd name="connsiteX2" fmla="*/ 2088232 w 2088232"/>
                <a:gd name="connsiteY2" fmla="*/ 1842558 h 1842558"/>
                <a:gd name="connsiteX3" fmla="*/ 0 w 2088232"/>
                <a:gd name="connsiteY3" fmla="*/ 1842558 h 1842558"/>
                <a:gd name="connsiteX0" fmla="*/ 0 w 1625488"/>
                <a:gd name="connsiteY0" fmla="*/ 1842558 h 1842558"/>
                <a:gd name="connsiteX1" fmla="*/ 0 w 1625488"/>
                <a:gd name="connsiteY1" fmla="*/ 0 h 1842558"/>
                <a:gd name="connsiteX2" fmla="*/ 1625488 w 1625488"/>
                <a:gd name="connsiteY2" fmla="*/ 843012 h 1842558"/>
                <a:gd name="connsiteX3" fmla="*/ 0 w 1625488"/>
                <a:gd name="connsiteY3" fmla="*/ 1842558 h 1842558"/>
                <a:gd name="connsiteX0" fmla="*/ 0 w 1690209"/>
                <a:gd name="connsiteY0" fmla="*/ 1842558 h 1842558"/>
                <a:gd name="connsiteX1" fmla="*/ 0 w 1690209"/>
                <a:gd name="connsiteY1" fmla="*/ 0 h 1842558"/>
                <a:gd name="connsiteX2" fmla="*/ 1690209 w 1690209"/>
                <a:gd name="connsiteY2" fmla="*/ 149753 h 1842558"/>
                <a:gd name="connsiteX3" fmla="*/ 0 w 1690209"/>
                <a:gd name="connsiteY3" fmla="*/ 1842558 h 184255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690209" h="1842558">
                  <a:moveTo>
                    <a:pt x="0" y="1842558"/>
                  </a:moveTo>
                  <a:lnTo>
                    <a:pt x="0" y="0"/>
                  </a:lnTo>
                  <a:lnTo>
                    <a:pt x="1690209" y="149753"/>
                  </a:lnTo>
                  <a:lnTo>
                    <a:pt x="0" y="1842558"/>
                  </a:lnTo>
                  <a:close/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 w="25400" cap="flat" cmpd="sng" algn="ctr">
              <a:noFill/>
              <a:prstDash val="solid"/>
            </a:ln>
            <a:effectLst/>
          </p:spPr>
          <p:txBody>
            <a:bodyPr anchor="ctr"/>
            <a:lstStyle/>
            <a:p>
              <a:pPr algn="ctr">
                <a:defRPr/>
              </a:pPr>
              <a:endParaRPr lang="zh-CN" altLang="en-US" sz="1000" kern="0">
                <a:solidFill>
                  <a:sysClr val="window" lastClr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1" name="任意多边形 20"/>
            <p:cNvSpPr/>
            <p:nvPr/>
          </p:nvSpPr>
          <p:spPr>
            <a:xfrm>
              <a:off x="1706779" y="3596733"/>
              <a:ext cx="2314575" cy="1370012"/>
            </a:xfrm>
            <a:custGeom>
              <a:avLst/>
              <a:gdLst>
                <a:gd name="connsiteX0" fmla="*/ 271763 w 2315387"/>
                <a:gd name="connsiteY0" fmla="*/ 0 h 1620180"/>
                <a:gd name="connsiteX1" fmla="*/ 1824103 w 2315387"/>
                <a:gd name="connsiteY1" fmla="*/ 232317 h 1620180"/>
                <a:gd name="connsiteX2" fmla="*/ 2315387 w 2315387"/>
                <a:gd name="connsiteY2" fmla="*/ 1620180 h 1620180"/>
                <a:gd name="connsiteX3" fmla="*/ 0 w 2315387"/>
                <a:gd name="connsiteY3" fmla="*/ 1528412 h 16201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315387" h="1620180">
                  <a:moveTo>
                    <a:pt x="271763" y="0"/>
                  </a:moveTo>
                  <a:lnTo>
                    <a:pt x="1824103" y="232317"/>
                  </a:lnTo>
                  <a:lnTo>
                    <a:pt x="2315387" y="1620180"/>
                  </a:lnTo>
                  <a:lnTo>
                    <a:pt x="0" y="1528412"/>
                  </a:lnTo>
                  <a:close/>
                </a:path>
              </a:pathLst>
            </a:custGeom>
            <a:solidFill>
              <a:schemeClr val="accent1"/>
            </a:solidFill>
            <a:ln w="25400" cap="flat" cmpd="sng" algn="ctr">
              <a:noFill/>
              <a:prstDash val="solid"/>
            </a:ln>
            <a:effectLst/>
          </p:spPr>
          <p:txBody>
            <a:bodyPr lIns="0" tIns="0" rIns="0" bIns="0" anchor="ctr"/>
            <a:lstStyle/>
            <a:p>
              <a:pPr algn="ctr">
                <a:defRPr/>
              </a:pPr>
              <a:endParaRPr lang="zh-CN" altLang="en-US" sz="1500" kern="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7" name="TextBox 8"/>
            <p:cNvSpPr txBox="1"/>
            <p:nvPr/>
          </p:nvSpPr>
          <p:spPr>
            <a:xfrm>
              <a:off x="1864171" y="3987849"/>
              <a:ext cx="1867972" cy="69762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ctr">
                <a:defRPr b="1">
                  <a:solidFill>
                    <a:schemeClr val="tx2"/>
                  </a:solidFill>
                  <a:latin typeface="微软雅黑"/>
                  <a:ea typeface="微软雅黑"/>
                  <a:cs typeface="微软雅黑"/>
                </a:defRPr>
              </a:lvl1pPr>
            </a:lstStyle>
            <a:p>
              <a:r>
                <a:rPr lang="zh-CN" altLang="en-US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点击此处添加“标题内容”</a:t>
              </a:r>
            </a:p>
          </p:txBody>
        </p:sp>
        <p:sp>
          <p:nvSpPr>
            <p:cNvPr id="23" name="Text Box 13"/>
            <p:cNvSpPr txBox="1">
              <a:spLocks noChangeArrowheads="1"/>
            </p:cNvSpPr>
            <p:nvPr/>
          </p:nvSpPr>
          <p:spPr bwMode="gray">
            <a:xfrm>
              <a:off x="4141446" y="4445300"/>
              <a:ext cx="5878956" cy="135421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>
              <a:lvl1pPr marL="120650" indent="-120650">
                <a:defRPr>
                  <a:solidFill>
                    <a:schemeClr val="tx1"/>
                  </a:solidFill>
                  <a:latin typeface="Arial" charset="0"/>
                </a:defRPr>
              </a:lvl1pPr>
              <a:lvl2pPr>
                <a:defRPr>
                  <a:solidFill>
                    <a:schemeClr val="tx1"/>
                  </a:solidFill>
                  <a:latin typeface="Arial" charset="0"/>
                </a:defRPr>
              </a:lvl2pPr>
              <a:lvl3pPr>
                <a:defRPr>
                  <a:solidFill>
                    <a:schemeClr val="tx1"/>
                  </a:solidFill>
                  <a:latin typeface="Arial" charset="0"/>
                </a:defRPr>
              </a:lvl3pPr>
              <a:lvl4pPr>
                <a:defRPr>
                  <a:solidFill>
                    <a:schemeClr val="tx1"/>
                  </a:solidFill>
                  <a:latin typeface="Arial" charset="0"/>
                </a:defRPr>
              </a:lvl4pPr>
              <a:lvl5pPr>
                <a:defRPr>
                  <a:solidFill>
                    <a:schemeClr val="tx1"/>
                  </a:solidFill>
                  <a:latin typeface="Arial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marL="0" indent="0">
                <a:lnSpc>
                  <a:spcPct val="125000"/>
                </a:lnSpc>
              </a:pPr>
              <a:r>
                <a:rPr lang="zh-CN" altLang="en-US" sz="12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您的内容打在这里，或者通过复制您的文本后，在此框中选择粘贴，并选择只保留文字。您的内容打在这里，或者通过复制您的文本后您的内容打在这里，您的内容打在这里，或者通过复制您的文本后，在此框中选择粘贴，并选择只保留文字。</a:t>
              </a:r>
              <a:endParaRPr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endParaRPr>
            </a:p>
          </p:txBody>
        </p:sp>
      </p:grpSp>
      <p:sp>
        <p:nvSpPr>
          <p:cNvPr id="2" name="文本框 1"/>
          <p:cNvSpPr txBox="1"/>
          <p:nvPr/>
        </p:nvSpPr>
        <p:spPr>
          <a:xfrm>
            <a:off x="1720343" y="1252754"/>
            <a:ext cx="454292" cy="684803"/>
          </a:xfrm>
          <a:prstGeom prst="rect">
            <a:avLst/>
          </a:prstGeom>
          <a:noFill/>
        </p:spPr>
        <p:txBody>
          <a:bodyPr wrap="none" lIns="68580" tIns="34290" rIns="68580" bIns="34290" rtlCol="0">
            <a:spAutoFit/>
          </a:bodyPr>
          <a:lstStyle/>
          <a:p>
            <a:r>
              <a:rPr lang="en-US" altLang="zh-CN" sz="4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endParaRPr lang="zh-CN" altLang="en-US" sz="40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508299" y="2933794"/>
            <a:ext cx="494366" cy="761747"/>
          </a:xfrm>
          <a:prstGeom prst="rect">
            <a:avLst/>
          </a:prstGeom>
          <a:noFill/>
        </p:spPr>
        <p:txBody>
          <a:bodyPr wrap="none" lIns="68580" tIns="34290" rIns="68580" bIns="34290" rtlCol="0">
            <a:spAutoFit/>
          </a:bodyPr>
          <a:lstStyle/>
          <a:p>
            <a:r>
              <a:rPr lang="en-US" altLang="zh-CN" sz="45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endParaRPr lang="zh-CN" altLang="en-US" sz="45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9" name="矩形 28"/>
          <p:cNvSpPr>
            <a:spLocks noChangeArrowheads="1"/>
          </p:cNvSpPr>
          <p:nvPr/>
        </p:nvSpPr>
        <p:spPr bwMode="auto">
          <a:xfrm>
            <a:off x="476188" y="177842"/>
            <a:ext cx="1723545" cy="461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8" tIns="45719" rIns="91438" bIns="45719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buNone/>
            </a:pPr>
            <a:r>
              <a:rPr lang="zh-CN" altLang="en-US" sz="2400" b="1" dirty="0" smtClean="0">
                <a:solidFill>
                  <a:schemeClr val="accent1"/>
                </a:solidFill>
                <a:latin typeface="Arial" panose="020B0604020202020204" pitchFamily="34" charset="0"/>
              </a:rPr>
              <a:t>成绩与思考</a:t>
            </a:r>
            <a:endParaRPr lang="zh-CN" altLang="en-US" sz="2400" b="1" dirty="0">
              <a:solidFill>
                <a:schemeClr val="accent1"/>
              </a:solidFill>
              <a:latin typeface="Arial" panose="020B0604020202020204" pitchFamily="34" charset="0"/>
            </a:endParaRPr>
          </a:p>
        </p:txBody>
      </p:sp>
      <p:sp>
        <p:nvSpPr>
          <p:cNvPr id="30" name="等腰三角形 29"/>
          <p:cNvSpPr>
            <a:spLocks noChangeArrowheads="1"/>
          </p:cNvSpPr>
          <p:nvPr/>
        </p:nvSpPr>
        <p:spPr bwMode="auto">
          <a:xfrm rot="5400000">
            <a:off x="-39787" y="157290"/>
            <a:ext cx="581159" cy="501585"/>
          </a:xfrm>
          <a:prstGeom prst="triangle">
            <a:avLst>
              <a:gd name="adj" fmla="val 50000"/>
            </a:avLst>
          </a:prstGeom>
          <a:solidFill>
            <a:schemeClr val="accent1"/>
          </a:solidFill>
          <a:ln>
            <a:noFill/>
          </a:ln>
        </p:spPr>
        <p:txBody>
          <a:bodyPr lIns="91438" tIns="45719" rIns="91438" bIns="45719" anchor="ctr"/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charset="0"/>
              <a:buNone/>
            </a:pPr>
            <a:endParaRPr lang="zh-CN" altLang="zh-CN" sz="1800">
              <a:solidFill>
                <a:srgbClr val="FFFFFF"/>
              </a:solidFill>
              <a:sym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054864079"/>
      </p:ext>
    </p:extLst>
  </p:cSld>
  <p:clrMapOvr>
    <a:masterClrMapping/>
  </p:clrMapOvr>
  <p:transition spd="slow" advClick="0" advTm="1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500"/>
                            </p:stCondLst>
                            <p:childTnLst>
                              <p:par>
                                <p:cTn id="2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1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4000"/>
                            </p:stCondLst>
                            <p:childTnLst>
                              <p:par>
                                <p:cTn id="28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5000"/>
                            </p:stCondLst>
                            <p:childTnLst>
                              <p:par>
                                <p:cTn id="3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1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8" grpId="0"/>
      <p:bldP spid="29" grpId="0"/>
      <p:bldP spid="30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矩形 26"/>
          <p:cNvSpPr>
            <a:spLocks noChangeArrowheads="1"/>
          </p:cNvSpPr>
          <p:nvPr/>
        </p:nvSpPr>
        <p:spPr bwMode="auto">
          <a:xfrm>
            <a:off x="476188" y="177842"/>
            <a:ext cx="1723545" cy="461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8" tIns="45719" rIns="91438" bIns="45719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buNone/>
            </a:pPr>
            <a:r>
              <a:rPr lang="zh-CN" altLang="en-US" sz="2400" b="1" dirty="0" smtClean="0">
                <a:solidFill>
                  <a:schemeClr val="accent1"/>
                </a:solidFill>
                <a:latin typeface="Arial" panose="020B0604020202020204" pitchFamily="34" charset="0"/>
              </a:rPr>
              <a:t>成绩与思考</a:t>
            </a:r>
            <a:endParaRPr lang="zh-CN" altLang="en-US" sz="2400" b="1" dirty="0">
              <a:solidFill>
                <a:schemeClr val="accent1"/>
              </a:solidFill>
              <a:latin typeface="Arial" panose="020B0604020202020204" pitchFamily="34" charset="0"/>
            </a:endParaRPr>
          </a:p>
        </p:txBody>
      </p:sp>
      <p:sp>
        <p:nvSpPr>
          <p:cNvPr id="28" name="等腰三角形 27"/>
          <p:cNvSpPr>
            <a:spLocks noChangeArrowheads="1"/>
          </p:cNvSpPr>
          <p:nvPr/>
        </p:nvSpPr>
        <p:spPr bwMode="auto">
          <a:xfrm rot="5400000">
            <a:off x="-39787" y="157290"/>
            <a:ext cx="581159" cy="501585"/>
          </a:xfrm>
          <a:prstGeom prst="triangle">
            <a:avLst>
              <a:gd name="adj" fmla="val 50000"/>
            </a:avLst>
          </a:prstGeom>
          <a:solidFill>
            <a:schemeClr val="accent1"/>
          </a:solidFill>
          <a:ln>
            <a:noFill/>
          </a:ln>
        </p:spPr>
        <p:txBody>
          <a:bodyPr lIns="91438" tIns="45719" rIns="91438" bIns="45719" anchor="ctr"/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charset="0"/>
              <a:buNone/>
            </a:pPr>
            <a:endParaRPr lang="zh-CN" altLang="zh-CN" sz="1800">
              <a:solidFill>
                <a:srgbClr val="FFFFFF"/>
              </a:solidFill>
              <a:sym typeface="微软雅黑" pitchFamily="34" charset="-122"/>
            </a:endParaRPr>
          </a:p>
        </p:txBody>
      </p:sp>
      <p:sp>
        <p:nvSpPr>
          <p:cNvPr id="22" name="椭圆 21"/>
          <p:cNvSpPr/>
          <p:nvPr/>
        </p:nvSpPr>
        <p:spPr>
          <a:xfrm>
            <a:off x="3727365" y="1944487"/>
            <a:ext cx="1787236" cy="1787236"/>
          </a:xfrm>
          <a:prstGeom prst="ellipse">
            <a:avLst/>
          </a:prstGeom>
          <a:noFill/>
          <a:ln w="762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24" name="直接连接符 23"/>
          <p:cNvCxnSpPr/>
          <p:nvPr/>
        </p:nvCxnSpPr>
        <p:spPr>
          <a:xfrm>
            <a:off x="4620983" y="1566351"/>
            <a:ext cx="0" cy="558958"/>
          </a:xfrm>
          <a:prstGeom prst="line">
            <a:avLst/>
          </a:prstGeom>
          <a:ln w="63500">
            <a:solidFill>
              <a:schemeClr val="accent2"/>
            </a:solidFill>
            <a:headEnd type="arrow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cxnSp>
        <p:nvCxnSpPr>
          <p:cNvPr id="25" name="直接连接符 24"/>
          <p:cNvCxnSpPr/>
          <p:nvPr/>
        </p:nvCxnSpPr>
        <p:spPr>
          <a:xfrm>
            <a:off x="4620983" y="3531998"/>
            <a:ext cx="0" cy="558000"/>
          </a:xfrm>
          <a:prstGeom prst="line">
            <a:avLst/>
          </a:prstGeom>
          <a:ln w="63500">
            <a:solidFill>
              <a:schemeClr val="accent2"/>
            </a:solidFill>
            <a:tailEnd type="arrow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cxnSp>
        <p:nvCxnSpPr>
          <p:cNvPr id="26" name="直接连接符 25"/>
          <p:cNvCxnSpPr/>
          <p:nvPr/>
        </p:nvCxnSpPr>
        <p:spPr>
          <a:xfrm rot="5400000">
            <a:off x="5620062" y="2559105"/>
            <a:ext cx="0" cy="558000"/>
          </a:xfrm>
          <a:prstGeom prst="line">
            <a:avLst/>
          </a:prstGeom>
          <a:ln w="63500">
            <a:solidFill>
              <a:schemeClr val="accent2"/>
            </a:solidFill>
            <a:headEnd type="arrow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cxnSp>
        <p:nvCxnSpPr>
          <p:cNvPr id="29" name="直接连接符 28"/>
          <p:cNvCxnSpPr/>
          <p:nvPr/>
        </p:nvCxnSpPr>
        <p:spPr>
          <a:xfrm rot="5400000">
            <a:off x="3620424" y="2559105"/>
            <a:ext cx="0" cy="558000"/>
          </a:xfrm>
          <a:prstGeom prst="line">
            <a:avLst/>
          </a:prstGeom>
          <a:ln w="63500">
            <a:solidFill>
              <a:schemeClr val="accent2"/>
            </a:solidFill>
            <a:tailEnd type="arrow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sp>
        <p:nvSpPr>
          <p:cNvPr id="31" name="TextBox 30"/>
          <p:cNvSpPr txBox="1"/>
          <p:nvPr/>
        </p:nvSpPr>
        <p:spPr>
          <a:xfrm>
            <a:off x="5231308" y="1003920"/>
            <a:ext cx="2125978" cy="2154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1400" b="1" dirty="0" smtClean="0">
                <a:solidFill>
                  <a:schemeClr val="tx2"/>
                </a:solidFill>
                <a:latin typeface="微软雅黑" pitchFamily="34" charset="-122"/>
                <a:ea typeface="微软雅黑" pitchFamily="34" charset="-122"/>
              </a:rPr>
              <a:t>概述性文字观点</a:t>
            </a:r>
            <a:endParaRPr lang="zh-CN" altLang="en-US" sz="1400" b="1" dirty="0">
              <a:solidFill>
                <a:schemeClr val="tx2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5231308" y="1345303"/>
            <a:ext cx="2946441" cy="50013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ts val="1300"/>
              </a:lnSpc>
            </a:pPr>
            <a:r>
              <a:rPr lang="zh-CN" altLang="en-US" sz="1000" dirty="0" smtClean="0">
                <a:latin typeface="+mn-ea"/>
              </a:rPr>
              <a:t>详写内容</a:t>
            </a:r>
            <a:r>
              <a:rPr lang="en-US" altLang="zh-CN" sz="1000" dirty="0">
                <a:latin typeface="+mn-ea"/>
              </a:rPr>
              <a:t>……</a:t>
            </a:r>
            <a:r>
              <a:rPr lang="zh-CN" altLang="en-US" sz="1000" dirty="0" smtClean="0">
                <a:latin typeface="+mn-ea"/>
              </a:rPr>
              <a:t>点击输入你</a:t>
            </a:r>
            <a:r>
              <a:rPr lang="zh-CN" altLang="en-US" sz="1000" dirty="0">
                <a:latin typeface="+mn-ea"/>
              </a:rPr>
              <a:t>所研究项目的几</a:t>
            </a:r>
            <a:r>
              <a:rPr lang="zh-CN" altLang="en-US" sz="1000" dirty="0" smtClean="0">
                <a:latin typeface="+mn-ea"/>
              </a:rPr>
              <a:t>个具体意义所在，在不改动排版的情况下，尽量控制在四点内说明，标题将每个具体意义概括提出观点。</a:t>
            </a:r>
            <a:endParaRPr lang="en-US" altLang="zh-CN" sz="1000" dirty="0" smtClean="0">
              <a:latin typeface="+mn-ea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4381638" y="1067906"/>
            <a:ext cx="478689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en-US" altLang="zh-CN" sz="2400" b="1" dirty="0" smtClean="0">
                <a:solidFill>
                  <a:schemeClr val="tx2"/>
                </a:solidFill>
                <a:latin typeface="微软雅黑" pitchFamily="34" charset="-122"/>
                <a:ea typeface="微软雅黑" pitchFamily="34" charset="-122"/>
              </a:rPr>
              <a:t>01</a:t>
            </a:r>
            <a:endParaRPr lang="zh-CN" altLang="en-US" sz="2400" b="1" dirty="0">
              <a:solidFill>
                <a:schemeClr val="tx2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5971070" y="2653440"/>
            <a:ext cx="478689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en-US" altLang="zh-CN" sz="24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02</a:t>
            </a:r>
            <a:endParaRPr lang="zh-CN" altLang="en-US" sz="24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6788323" y="2392131"/>
            <a:ext cx="1389426" cy="2154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概述性文字观点</a:t>
            </a:r>
            <a:endParaRPr lang="zh-CN" altLang="en-US" sz="14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6788324" y="2698479"/>
            <a:ext cx="1389426" cy="116698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ts val="1300"/>
              </a:lnSpc>
            </a:pPr>
            <a:r>
              <a:rPr lang="zh-CN" altLang="en-US" sz="1000" dirty="0">
                <a:latin typeface="+mn-ea"/>
              </a:rPr>
              <a:t>详写内容</a:t>
            </a:r>
            <a:r>
              <a:rPr lang="en-US" altLang="zh-CN" sz="1000" dirty="0">
                <a:latin typeface="+mn-ea"/>
              </a:rPr>
              <a:t>……</a:t>
            </a:r>
            <a:r>
              <a:rPr lang="zh-CN" altLang="en-US" sz="1000" dirty="0">
                <a:latin typeface="+mn-ea"/>
              </a:rPr>
              <a:t>点击输入你所研究项目的几个具体意义所在，在不改动排版的情况下，尽量控制在四点内说明，标题将每个具体意义概括提出观点。</a:t>
            </a:r>
            <a:endParaRPr lang="en-US" altLang="zh-CN" sz="1000" dirty="0">
              <a:latin typeface="+mn-ea"/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4381638" y="4173122"/>
            <a:ext cx="478689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en-US" altLang="zh-CN" sz="2400" b="1" dirty="0" smtClean="0">
                <a:solidFill>
                  <a:schemeClr val="tx2"/>
                </a:solidFill>
                <a:latin typeface="微软雅黑" pitchFamily="34" charset="-122"/>
                <a:ea typeface="微软雅黑" pitchFamily="34" charset="-122"/>
              </a:rPr>
              <a:t>03</a:t>
            </a:r>
            <a:endParaRPr lang="zh-CN" altLang="en-US" sz="2400" b="1" dirty="0">
              <a:solidFill>
                <a:schemeClr val="tx2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8" name="TextBox 37"/>
          <p:cNvSpPr txBox="1"/>
          <p:nvPr/>
        </p:nvSpPr>
        <p:spPr>
          <a:xfrm>
            <a:off x="2835027" y="2653440"/>
            <a:ext cx="478689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en-US" altLang="zh-CN" sz="24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04</a:t>
            </a:r>
            <a:endParaRPr lang="zh-CN" altLang="en-US" sz="24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cxnSp>
        <p:nvCxnSpPr>
          <p:cNvPr id="39" name="直接连接符 38"/>
          <p:cNvCxnSpPr/>
          <p:nvPr/>
        </p:nvCxnSpPr>
        <p:spPr>
          <a:xfrm>
            <a:off x="5120828" y="1003920"/>
            <a:ext cx="0" cy="84191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直接连接符 39"/>
          <p:cNvCxnSpPr>
            <a:stCxn id="33" idx="3"/>
          </p:cNvCxnSpPr>
          <p:nvPr/>
        </p:nvCxnSpPr>
        <p:spPr>
          <a:xfrm>
            <a:off x="4860327" y="1252572"/>
            <a:ext cx="264712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  <a:head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直接连接符 40"/>
          <p:cNvCxnSpPr/>
          <p:nvPr/>
        </p:nvCxnSpPr>
        <p:spPr>
          <a:xfrm>
            <a:off x="6697288" y="2407509"/>
            <a:ext cx="0" cy="1442435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直接连接符 41"/>
          <p:cNvCxnSpPr/>
          <p:nvPr/>
        </p:nvCxnSpPr>
        <p:spPr>
          <a:xfrm>
            <a:off x="6436786" y="2816115"/>
            <a:ext cx="264712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  <a:head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直接连接符 42"/>
          <p:cNvCxnSpPr/>
          <p:nvPr/>
        </p:nvCxnSpPr>
        <p:spPr>
          <a:xfrm>
            <a:off x="4075363" y="3894122"/>
            <a:ext cx="0" cy="797438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直接连接符 43"/>
          <p:cNvCxnSpPr/>
          <p:nvPr/>
        </p:nvCxnSpPr>
        <p:spPr>
          <a:xfrm flipH="1">
            <a:off x="4075363" y="4357788"/>
            <a:ext cx="264712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  <a:head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5" name="TextBox 44"/>
          <p:cNvSpPr txBox="1"/>
          <p:nvPr/>
        </p:nvSpPr>
        <p:spPr>
          <a:xfrm>
            <a:off x="2583484" y="3862644"/>
            <a:ext cx="1389426" cy="2154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r"/>
            <a:r>
              <a:rPr lang="zh-CN" altLang="en-US" sz="1400" b="1" dirty="0" smtClean="0">
                <a:solidFill>
                  <a:schemeClr val="tx2"/>
                </a:solidFill>
                <a:latin typeface="微软雅黑" pitchFamily="34" charset="-122"/>
                <a:ea typeface="微软雅黑" pitchFamily="34" charset="-122"/>
              </a:rPr>
              <a:t>概述性文字观点</a:t>
            </a:r>
            <a:endParaRPr lang="zh-CN" altLang="en-US" sz="1400" b="1" dirty="0">
              <a:solidFill>
                <a:schemeClr val="tx2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6" name="TextBox 45"/>
          <p:cNvSpPr txBox="1"/>
          <p:nvPr/>
        </p:nvSpPr>
        <p:spPr>
          <a:xfrm>
            <a:off x="1043608" y="4204027"/>
            <a:ext cx="2915448" cy="50013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ts val="1300"/>
              </a:lnSpc>
            </a:pPr>
            <a:r>
              <a:rPr lang="zh-CN" altLang="en-US" sz="1000" dirty="0">
                <a:latin typeface="+mn-ea"/>
              </a:rPr>
              <a:t>详写内容</a:t>
            </a:r>
            <a:r>
              <a:rPr lang="en-US" altLang="zh-CN" sz="1000" dirty="0">
                <a:latin typeface="+mn-ea"/>
              </a:rPr>
              <a:t>……</a:t>
            </a:r>
            <a:r>
              <a:rPr lang="zh-CN" altLang="en-US" sz="1000" dirty="0">
                <a:latin typeface="+mn-ea"/>
              </a:rPr>
              <a:t>点击输入你所研究项目的几个具体意义所在，在不改动排版的情况下，尽量控制在四点内说明，标题将每个具体意义概括提出观点</a:t>
            </a:r>
            <a:r>
              <a:rPr lang="zh-CN" altLang="en-US" sz="1000" dirty="0" smtClean="0">
                <a:latin typeface="+mn-ea"/>
              </a:rPr>
              <a:t>。</a:t>
            </a:r>
            <a:endParaRPr lang="en-US" altLang="zh-CN" sz="1000" dirty="0">
              <a:latin typeface="+mn-ea"/>
            </a:endParaRPr>
          </a:p>
        </p:txBody>
      </p:sp>
      <p:cxnSp>
        <p:nvCxnSpPr>
          <p:cNvPr id="47" name="直接连接符 46"/>
          <p:cNvCxnSpPr/>
          <p:nvPr/>
        </p:nvCxnSpPr>
        <p:spPr>
          <a:xfrm>
            <a:off x="2544269" y="1942325"/>
            <a:ext cx="0" cy="1505107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直接连接符 47"/>
          <p:cNvCxnSpPr/>
          <p:nvPr/>
        </p:nvCxnSpPr>
        <p:spPr>
          <a:xfrm flipH="1">
            <a:off x="2544269" y="2816115"/>
            <a:ext cx="264712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  <a:head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9" name="TextBox 48"/>
          <p:cNvSpPr txBox="1"/>
          <p:nvPr/>
        </p:nvSpPr>
        <p:spPr>
          <a:xfrm>
            <a:off x="1043608" y="1921162"/>
            <a:ext cx="1389426" cy="2154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r"/>
            <a:r>
              <a:rPr lang="zh-CN" altLang="en-US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概述性文字观点</a:t>
            </a:r>
            <a:endParaRPr lang="zh-CN" altLang="en-US" sz="14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50" name="TextBox 49"/>
          <p:cNvSpPr txBox="1"/>
          <p:nvPr/>
        </p:nvSpPr>
        <p:spPr>
          <a:xfrm>
            <a:off x="1043608" y="2293146"/>
            <a:ext cx="1375572" cy="116698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ts val="1300"/>
              </a:lnSpc>
            </a:pPr>
            <a:r>
              <a:rPr lang="zh-CN" altLang="en-US" sz="1000" dirty="0">
                <a:latin typeface="+mn-ea"/>
              </a:rPr>
              <a:t>详写内容</a:t>
            </a:r>
            <a:r>
              <a:rPr lang="en-US" altLang="zh-CN" sz="1000" dirty="0">
                <a:latin typeface="+mn-ea"/>
              </a:rPr>
              <a:t>……</a:t>
            </a:r>
            <a:r>
              <a:rPr lang="zh-CN" altLang="en-US" sz="1000" dirty="0">
                <a:latin typeface="+mn-ea"/>
              </a:rPr>
              <a:t>点击输入你所研究项目的几个具体意义所在，在不改动排版的情况下，尽量控制在四点内说明，标题将每个具体意义概括提出观点。</a:t>
            </a:r>
            <a:endParaRPr lang="en-US" altLang="zh-CN" sz="1000" dirty="0">
              <a:latin typeface="+mn-ea"/>
            </a:endParaRPr>
          </a:p>
        </p:txBody>
      </p:sp>
      <p:sp>
        <p:nvSpPr>
          <p:cNvPr id="23" name="椭圆 22"/>
          <p:cNvSpPr/>
          <p:nvPr/>
        </p:nvSpPr>
        <p:spPr>
          <a:xfrm>
            <a:off x="3797071" y="2014193"/>
            <a:ext cx="1647824" cy="1647824"/>
          </a:xfrm>
          <a:prstGeom prst="ellipse">
            <a:avLst/>
          </a:prstGeom>
          <a:solidFill>
            <a:schemeClr val="accent1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0" name="TextBox 29"/>
          <p:cNvSpPr txBox="1"/>
          <p:nvPr/>
        </p:nvSpPr>
        <p:spPr>
          <a:xfrm>
            <a:off x="4021945" y="2299496"/>
            <a:ext cx="1198077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b="1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成绩思考</a:t>
            </a:r>
            <a:endParaRPr lang="zh-CN" altLang="en-US" sz="3200" b="1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654055213"/>
      </p:ext>
    </p:extLst>
  </p:cSld>
  <p:clrMapOvr>
    <a:masterClrMapping/>
  </p:clrMapOvr>
  <p:transition spd="slow" advClick="0" advTm="1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3" presetClass="entr" presetSubtype="3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3" presetClass="entr" presetSubtype="3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000"/>
                            </p:stCondLst>
                            <p:childTnLst>
                              <p:par>
                                <p:cTn id="26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8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500"/>
                            </p:stCondLst>
                            <p:childTnLst>
                              <p:par>
                                <p:cTn id="30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5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5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5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2000"/>
                            </p:stCondLst>
                            <p:childTnLst>
                              <p:par>
                                <p:cTn id="5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2500"/>
                            </p:stCondLst>
                            <p:childTnLst>
                              <p:par>
                                <p:cTn id="63" presetID="16" presetClass="entr" presetSubtype="4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65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3000"/>
                            </p:stCondLst>
                            <p:childTnLst>
                              <p:par>
                                <p:cTn id="67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9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35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4000"/>
                            </p:stCondLst>
                            <p:childTnLst>
                              <p:par>
                                <p:cTn id="81" presetID="16" presetClass="entr" presetSubtype="4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83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4500"/>
                            </p:stCondLst>
                            <p:childTnLst>
                              <p:par>
                                <p:cTn id="85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0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3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5000"/>
                            </p:stCondLst>
                            <p:childTnLst>
                              <p:par>
                                <p:cTn id="9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5500"/>
                            </p:stCondLst>
                            <p:childTnLst>
                              <p:par>
                                <p:cTn id="99" presetID="16" presetClass="entr" presetSubtype="4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01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6000"/>
                            </p:stCondLst>
                            <p:childTnLst>
                              <p:par>
                                <p:cTn id="10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5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8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1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6500"/>
                            </p:stCondLst>
                            <p:childTnLst>
                              <p:par>
                                <p:cTn id="1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7000"/>
                            </p:stCondLst>
                            <p:childTnLst>
                              <p:par>
                                <p:cTn id="117" presetID="16" presetClass="entr" presetSubtype="4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19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7500"/>
                            </p:stCondLst>
                            <p:childTnLst>
                              <p:par>
                                <p:cTn id="12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3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6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7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9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/>
      <p:bldP spid="28" grpId="0" animBg="1"/>
      <p:bldP spid="22" grpId="0" animBg="1"/>
      <p:bldP spid="31" grpId="0"/>
      <p:bldP spid="32" grpId="0"/>
      <p:bldP spid="33" grpId="0"/>
      <p:bldP spid="34" grpId="0"/>
      <p:bldP spid="35" grpId="0"/>
      <p:bldP spid="36" grpId="0"/>
      <p:bldP spid="37" grpId="0"/>
      <p:bldP spid="38" grpId="0"/>
      <p:bldP spid="45" grpId="0"/>
      <p:bldP spid="46" grpId="0"/>
      <p:bldP spid="49" grpId="0"/>
      <p:bldP spid="50" grpId="0"/>
      <p:bldP spid="23" grpId="0" animBg="1"/>
      <p:bldP spid="30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598832" y="1049644"/>
            <a:ext cx="7838852" cy="3624069"/>
          </a:xfrm>
          <a:prstGeom prst="rect">
            <a:avLst/>
          </a:prstGeom>
        </p:spPr>
        <p:txBody>
          <a:bodyPr wrap="square" lIns="68580" tIns="34290" rIns="68580" bIns="3429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[1][</a:t>
            </a:r>
            <a:r>
              <a:rPr lang="zh-CN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瑞士</a:t>
            </a:r>
            <a:r>
              <a: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]</a:t>
            </a:r>
            <a:r>
              <a:rPr lang="en-US" altLang="zh-CN" sz="11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 </a:t>
            </a:r>
            <a:r>
              <a:rPr lang="zh-CN" altLang="zh-CN" sz="11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亚历山大·奥斯特瓦德（</a:t>
            </a:r>
            <a:r>
              <a:rPr lang="en-US" altLang="zh-CN" sz="11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AlexanderOsterwalder</a:t>
            </a:r>
            <a:r>
              <a:rPr lang="zh-CN" altLang="zh-CN" sz="11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）</a:t>
            </a:r>
            <a:r>
              <a:rPr lang="zh-CN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，（比利时）伊夫·皮尼厄（</a:t>
            </a:r>
            <a:r>
              <a: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YvesPigneur</a:t>
            </a:r>
            <a:r>
              <a:rPr lang="zh-CN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） </a:t>
            </a:r>
            <a:r>
              <a:rPr lang="zh-CN" altLang="zh-CN" sz="1100" dirty="0">
                <a:solidFill>
                  <a:schemeClr val="accent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《</a:t>
            </a:r>
            <a:r>
              <a:rPr lang="en-US" altLang="zh-CN" sz="1100" dirty="0">
                <a:solidFill>
                  <a:schemeClr val="accent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Business Model Generation</a:t>
            </a:r>
            <a:r>
              <a:rPr lang="zh-CN" altLang="zh-CN" sz="1100" dirty="0">
                <a:solidFill>
                  <a:schemeClr val="accent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》</a:t>
            </a:r>
            <a:r>
              <a: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[M]</a:t>
            </a:r>
            <a:r>
              <a:rPr lang="zh-CN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出版社：机械工业出版社，</a:t>
            </a:r>
            <a:r>
              <a: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2011</a:t>
            </a:r>
            <a:endParaRPr lang="zh-CN" altLang="zh-CN" sz="11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/>
            </a:endParaRPr>
          </a:p>
          <a:p>
            <a:pPr>
              <a:lnSpc>
                <a:spcPct val="150000"/>
              </a:lnSpc>
            </a:pPr>
            <a:r>
              <a: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[2]</a:t>
            </a:r>
            <a:r>
              <a:rPr lang="en-US" altLang="zh-CN" sz="11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C. K. Prahalad</a:t>
            </a:r>
            <a:r>
              <a:rPr lang="zh-CN" altLang="zh-CN" sz="11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（</a:t>
            </a:r>
            <a:r>
              <a:rPr lang="en-US" altLang="zh-CN" sz="11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C</a:t>
            </a:r>
            <a:r>
              <a:rPr lang="zh-CN" altLang="zh-CN" sz="11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·</a:t>
            </a:r>
            <a:r>
              <a:rPr lang="en-US" altLang="zh-CN" sz="11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K</a:t>
            </a:r>
            <a:r>
              <a:rPr lang="zh-CN" altLang="zh-CN" sz="11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·普拉哈拉德），</a:t>
            </a:r>
            <a:r>
              <a:rPr lang="en-US" altLang="zh-CN" sz="11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Venkat Ramaswamy</a:t>
            </a:r>
            <a:r>
              <a:rPr lang="zh-CN" altLang="zh-CN" sz="11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（文卡特·拉马斯瓦米） </a:t>
            </a:r>
            <a:r>
              <a:rPr lang="en-US" altLang="zh-CN" sz="11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  </a:t>
            </a:r>
            <a:r>
              <a:rPr lang="zh-CN" altLang="zh-CN" sz="1100" dirty="0">
                <a:solidFill>
                  <a:schemeClr val="accent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《</a:t>
            </a:r>
            <a:r>
              <a:rPr lang="en-US" altLang="zh-CN" sz="1100" dirty="0">
                <a:solidFill>
                  <a:schemeClr val="accent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The Future of Competition: Co-Creating Unique Value With Customers</a:t>
            </a:r>
            <a:r>
              <a:rPr lang="zh-CN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》</a:t>
            </a:r>
            <a:r>
              <a: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 [M]</a:t>
            </a:r>
            <a:r>
              <a:rPr lang="zh-CN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出版社：</a:t>
            </a:r>
            <a:r>
              <a: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Harvard Business Press </a:t>
            </a:r>
            <a:r>
              <a:rPr lang="zh-CN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，</a:t>
            </a:r>
            <a:r>
              <a: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2003</a:t>
            </a:r>
            <a:endParaRPr lang="zh-CN" altLang="zh-CN" sz="11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/>
            </a:endParaRPr>
          </a:p>
          <a:p>
            <a:pPr>
              <a:lnSpc>
                <a:spcPct val="150000"/>
              </a:lnSpc>
            </a:pPr>
            <a:r>
              <a: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[3]</a:t>
            </a:r>
            <a:r>
              <a:rPr lang="zh-CN" altLang="zh-CN" sz="11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胡世良</a:t>
            </a:r>
            <a:r>
              <a:rPr lang="zh-CN" altLang="zh-CN" sz="1100" dirty="0">
                <a:solidFill>
                  <a:schemeClr val="accent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《移动互联网商业模式创新与变革》</a:t>
            </a:r>
            <a:r>
              <a: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[M]</a:t>
            </a:r>
            <a:r>
              <a:rPr lang="zh-CN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出版社：人民邮电出版社，</a:t>
            </a:r>
            <a:r>
              <a: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2013</a:t>
            </a:r>
            <a:endParaRPr lang="zh-CN" altLang="zh-CN" sz="11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/>
            </a:endParaRPr>
          </a:p>
          <a:p>
            <a:pPr>
              <a:lnSpc>
                <a:spcPct val="150000"/>
              </a:lnSpc>
            </a:pPr>
            <a:r>
              <a: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[4]</a:t>
            </a:r>
            <a:r>
              <a:rPr lang="zh-CN" altLang="zh-CN" sz="11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陈洪等 </a:t>
            </a:r>
            <a:r>
              <a:rPr lang="zh-CN" altLang="zh-CN" sz="1100" dirty="0">
                <a:solidFill>
                  <a:schemeClr val="accent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《游戏运营管理》</a:t>
            </a:r>
            <a:r>
              <a: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[M]</a:t>
            </a:r>
            <a:r>
              <a:rPr lang="zh-CN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出版社：清华大学出版社，</a:t>
            </a:r>
            <a:r>
              <a: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2009</a:t>
            </a:r>
            <a:endParaRPr lang="zh-CN" altLang="zh-CN" sz="11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/>
            </a:endParaRPr>
          </a:p>
          <a:p>
            <a:pPr>
              <a:lnSpc>
                <a:spcPct val="150000"/>
              </a:lnSpc>
            </a:pPr>
            <a:r>
              <a: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[5]</a:t>
            </a:r>
            <a:r>
              <a:rPr lang="zh-CN" altLang="zh-CN" sz="11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许可，张春鹏</a:t>
            </a:r>
            <a:r>
              <a:rPr lang="zh-CN" altLang="zh-CN" sz="1100" b="1" dirty="0"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 </a:t>
            </a:r>
            <a:r>
              <a:rPr lang="zh-CN" altLang="zh-CN" sz="1100" dirty="0">
                <a:solidFill>
                  <a:schemeClr val="accent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《移动运营商手机游戏业务的战略定位和发展策略探讨》</a:t>
            </a:r>
            <a:r>
              <a: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[J]</a:t>
            </a:r>
            <a:r>
              <a:rPr lang="zh-CN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世界电信</a:t>
            </a:r>
            <a:r>
              <a: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2004</a:t>
            </a:r>
            <a:r>
              <a:rPr lang="zh-CN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年第</a:t>
            </a:r>
            <a:r>
              <a: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10</a:t>
            </a:r>
            <a:r>
              <a:rPr lang="zh-CN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期，</a:t>
            </a:r>
            <a:r>
              <a: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2004</a:t>
            </a:r>
            <a:endParaRPr lang="zh-CN" altLang="zh-CN" sz="11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/>
            </a:endParaRPr>
          </a:p>
          <a:p>
            <a:pPr>
              <a:lnSpc>
                <a:spcPct val="150000"/>
              </a:lnSpc>
            </a:pPr>
            <a:r>
              <a: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[6]</a:t>
            </a:r>
            <a:r>
              <a:rPr lang="zh-CN" altLang="zh-CN" sz="11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网络评论</a:t>
            </a:r>
            <a:r>
              <a:rPr lang="zh-CN" altLang="zh-CN" sz="1100" dirty="0">
                <a:solidFill>
                  <a:schemeClr val="accent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《深入解读国产手机游戏盈利模式和市场前景》</a:t>
            </a:r>
            <a:r>
              <a:rPr lang="en-US" altLang="zh-CN" sz="1100" dirty="0"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[</a:t>
            </a:r>
            <a:r>
              <a: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OL]</a:t>
            </a:r>
            <a:r>
              <a:rPr lang="zh-CN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，</a:t>
            </a:r>
            <a:r>
              <a: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2013</a:t>
            </a:r>
            <a:endParaRPr lang="zh-CN" altLang="zh-CN" sz="11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/>
            </a:endParaRPr>
          </a:p>
          <a:p>
            <a:pPr>
              <a:lnSpc>
                <a:spcPct val="150000"/>
              </a:lnSpc>
            </a:pPr>
            <a:r>
              <a: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[7]</a:t>
            </a:r>
            <a:r>
              <a:rPr lang="zh-CN" altLang="zh-CN" sz="11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中国互联网络信息中心（</a:t>
            </a:r>
            <a:r>
              <a:rPr lang="en-US" altLang="zh-CN" sz="11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CNNIC</a:t>
            </a:r>
            <a:r>
              <a:rPr lang="zh-CN" altLang="zh-CN" sz="11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）</a:t>
            </a:r>
            <a:r>
              <a:rPr lang="zh-CN" altLang="zh-CN" sz="1100" dirty="0">
                <a:solidFill>
                  <a:schemeClr val="accent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《第</a:t>
            </a:r>
            <a:r>
              <a:rPr lang="en-US" altLang="zh-CN" sz="1100" dirty="0">
                <a:solidFill>
                  <a:schemeClr val="accent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32</a:t>
            </a:r>
            <a:r>
              <a:rPr lang="zh-CN" altLang="zh-CN" sz="1100" dirty="0">
                <a:solidFill>
                  <a:schemeClr val="accent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次中国互联网络发展统计报告》</a:t>
            </a:r>
            <a:r>
              <a: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[R]</a:t>
            </a:r>
            <a:r>
              <a:rPr lang="zh-CN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，</a:t>
            </a:r>
            <a:r>
              <a: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2013</a:t>
            </a:r>
            <a:endParaRPr lang="zh-CN" altLang="zh-CN" sz="11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/>
            </a:endParaRPr>
          </a:p>
          <a:p>
            <a:pPr>
              <a:lnSpc>
                <a:spcPct val="150000"/>
              </a:lnSpc>
            </a:pPr>
            <a:r>
              <a: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[8]</a:t>
            </a:r>
            <a:r>
              <a:rPr lang="zh-CN" altLang="zh-CN" sz="11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中国互联网络信息中心（</a:t>
            </a:r>
            <a:r>
              <a:rPr lang="en-US" altLang="zh-CN" sz="11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CNNIC</a:t>
            </a:r>
            <a:r>
              <a:rPr lang="zh-CN" altLang="zh-CN" sz="11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）</a:t>
            </a:r>
            <a:r>
              <a:rPr lang="zh-CN" altLang="zh-CN" sz="1100" dirty="0">
                <a:solidFill>
                  <a:schemeClr val="accent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《第</a:t>
            </a:r>
            <a:r>
              <a:rPr lang="en-US" altLang="zh-CN" sz="1100" dirty="0">
                <a:solidFill>
                  <a:schemeClr val="accent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 33 </a:t>
            </a:r>
            <a:r>
              <a:rPr lang="zh-CN" altLang="zh-CN" sz="1100" dirty="0">
                <a:solidFill>
                  <a:schemeClr val="accent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次中国互联网络发展状况统计报告》</a:t>
            </a:r>
            <a:r>
              <a: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[R]</a:t>
            </a:r>
            <a:r>
              <a:rPr lang="zh-CN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，</a:t>
            </a:r>
            <a:r>
              <a: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2014</a:t>
            </a:r>
            <a:endParaRPr lang="zh-CN" altLang="zh-CN" sz="11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/>
            </a:endParaRPr>
          </a:p>
          <a:p>
            <a:pPr>
              <a:lnSpc>
                <a:spcPct val="150000"/>
              </a:lnSpc>
            </a:pPr>
            <a:r>
              <a: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[9]</a:t>
            </a:r>
            <a:r>
              <a:rPr lang="zh-CN" altLang="zh-CN" sz="11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百度移动</a:t>
            </a:r>
            <a:r>
              <a:rPr lang="zh-CN" altLang="zh-CN" sz="1100" b="1" dirty="0"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 </a:t>
            </a:r>
            <a:r>
              <a:rPr lang="zh-CN" altLang="zh-CN" sz="1100" dirty="0">
                <a:solidFill>
                  <a:schemeClr val="accent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《移动互联网发展趋势报告》</a:t>
            </a:r>
            <a:r>
              <a: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[R]</a:t>
            </a:r>
            <a:r>
              <a:rPr lang="zh-CN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，</a:t>
            </a:r>
            <a:r>
              <a: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2012</a:t>
            </a:r>
            <a:endParaRPr lang="zh-CN" altLang="zh-CN" sz="11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/>
            </a:endParaRPr>
          </a:p>
          <a:p>
            <a:pPr>
              <a:lnSpc>
                <a:spcPct val="150000"/>
              </a:lnSpc>
            </a:pPr>
            <a:r>
              <a: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[10]</a:t>
            </a:r>
            <a:r>
              <a:rPr lang="zh-CN" altLang="zh-CN" sz="11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艾媒咨询 </a:t>
            </a:r>
            <a:r>
              <a:rPr lang="zh-CN" altLang="zh-CN" sz="1100" dirty="0">
                <a:solidFill>
                  <a:schemeClr val="accent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《中国手机游戏市场年度报告》</a:t>
            </a:r>
            <a:r>
              <a: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[R]</a:t>
            </a:r>
            <a:r>
              <a:rPr lang="zh-CN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，</a:t>
            </a:r>
            <a:r>
              <a: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2013</a:t>
            </a:r>
            <a:endParaRPr lang="zh-CN" altLang="zh-CN" sz="11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/>
            </a:endParaRPr>
          </a:p>
          <a:p>
            <a:pPr>
              <a:lnSpc>
                <a:spcPct val="150000"/>
              </a:lnSpc>
            </a:pPr>
            <a:r>
              <a: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[11]</a:t>
            </a:r>
            <a:r>
              <a:rPr lang="zh-CN" altLang="zh-CN" sz="11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李振勇 </a:t>
            </a:r>
            <a:r>
              <a:rPr lang="zh-CN" altLang="zh-CN" sz="1100" dirty="0">
                <a:solidFill>
                  <a:schemeClr val="accent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《商业模式创新与战略转型》</a:t>
            </a:r>
            <a:r>
              <a: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[M] </a:t>
            </a:r>
            <a:r>
              <a:rPr lang="zh-CN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出版社：国家行政学院音像出版社，</a:t>
            </a:r>
            <a:r>
              <a: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2009</a:t>
            </a:r>
            <a:endParaRPr lang="zh-CN" altLang="zh-CN" sz="11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/>
            </a:endParaRPr>
          </a:p>
          <a:p>
            <a:pPr>
              <a:lnSpc>
                <a:spcPct val="150000"/>
              </a:lnSpc>
            </a:pPr>
            <a:r>
              <a: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[12]</a:t>
            </a:r>
            <a:r>
              <a:rPr lang="zh-CN" altLang="zh-CN" sz="11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付玉辉 </a:t>
            </a:r>
            <a:r>
              <a:rPr lang="zh-CN" altLang="zh-CN" sz="1100" dirty="0">
                <a:solidFill>
                  <a:schemeClr val="accent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《</a:t>
            </a:r>
            <a:r>
              <a:rPr lang="en-US" altLang="zh-CN" sz="1100" dirty="0">
                <a:solidFill>
                  <a:schemeClr val="accent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4G</a:t>
            </a:r>
            <a:r>
              <a:rPr lang="zh-CN" altLang="zh-CN" sz="1100" dirty="0">
                <a:solidFill>
                  <a:schemeClr val="accent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时代的手机游戏裂变》</a:t>
            </a:r>
            <a:r>
              <a: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[J].</a:t>
            </a:r>
            <a:r>
              <a:rPr lang="zh-CN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广告大观综合版</a:t>
            </a:r>
            <a:r>
              <a: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2014-1</a:t>
            </a:r>
            <a:r>
              <a:rPr lang="zh-CN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，</a:t>
            </a:r>
            <a:r>
              <a: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2014</a:t>
            </a:r>
            <a:endParaRPr lang="zh-CN" altLang="zh-CN" sz="11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/>
            </a:endParaRPr>
          </a:p>
        </p:txBody>
      </p:sp>
      <p:sp>
        <p:nvSpPr>
          <p:cNvPr id="11" name="矩形 10"/>
          <p:cNvSpPr>
            <a:spLocks noChangeArrowheads="1"/>
          </p:cNvSpPr>
          <p:nvPr/>
        </p:nvSpPr>
        <p:spPr bwMode="auto">
          <a:xfrm>
            <a:off x="476188" y="177842"/>
            <a:ext cx="2339098" cy="461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8" tIns="45719" rIns="91438" bIns="45719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buNone/>
            </a:pPr>
            <a:r>
              <a:rPr lang="zh-CN" altLang="en-US" sz="2400" b="1" dirty="0">
                <a:solidFill>
                  <a:schemeClr val="accent1"/>
                </a:solidFill>
              </a:rPr>
              <a:t>附录：参考</a:t>
            </a:r>
            <a:r>
              <a:rPr lang="zh-CN" altLang="en-US" sz="2400" b="1" dirty="0" smtClean="0">
                <a:solidFill>
                  <a:schemeClr val="accent1"/>
                </a:solidFill>
              </a:rPr>
              <a:t>文献</a:t>
            </a:r>
            <a:endParaRPr lang="zh-CN" altLang="en-US" sz="2400" b="1" dirty="0">
              <a:solidFill>
                <a:schemeClr val="accent1"/>
              </a:solidFill>
              <a:latin typeface="Arial" panose="020B0604020202020204" pitchFamily="34" charset="0"/>
            </a:endParaRPr>
          </a:p>
        </p:txBody>
      </p:sp>
      <p:sp>
        <p:nvSpPr>
          <p:cNvPr id="15" name="等腰三角形 14"/>
          <p:cNvSpPr>
            <a:spLocks noChangeArrowheads="1"/>
          </p:cNvSpPr>
          <p:nvPr/>
        </p:nvSpPr>
        <p:spPr bwMode="auto">
          <a:xfrm rot="5400000">
            <a:off x="-39787" y="157290"/>
            <a:ext cx="581159" cy="501585"/>
          </a:xfrm>
          <a:prstGeom prst="triangle">
            <a:avLst>
              <a:gd name="adj" fmla="val 50000"/>
            </a:avLst>
          </a:prstGeom>
          <a:solidFill>
            <a:schemeClr val="accent1"/>
          </a:solidFill>
          <a:ln>
            <a:noFill/>
          </a:ln>
        </p:spPr>
        <p:txBody>
          <a:bodyPr lIns="91438" tIns="45719" rIns="91438" bIns="45719" anchor="ctr"/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charset="0"/>
              <a:buNone/>
            </a:pPr>
            <a:endParaRPr lang="zh-CN" altLang="zh-CN" sz="1800">
              <a:solidFill>
                <a:srgbClr val="FFFFFF"/>
              </a:solidFill>
              <a:sym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734968614"/>
      </p:ext>
    </p:extLst>
  </p:cSld>
  <p:clrMapOvr>
    <a:masterClrMapping/>
  </p:clrMapOvr>
  <p:transition spd="slow" advClick="0" advTm="1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11" grpId="0"/>
      <p:bldP spid="15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/>
          <p:cNvPicPr>
            <a:picLocks noChangeAspect="1"/>
          </p:cNvPicPr>
          <p:nvPr/>
        </p:nvPicPr>
        <p:blipFill>
          <a:blip r:embed="rId3" cstate="screen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5" name="矩形 4"/>
          <p:cNvSpPr/>
          <p:nvPr/>
        </p:nvSpPr>
        <p:spPr>
          <a:xfrm>
            <a:off x="0" y="1866900"/>
            <a:ext cx="9144000" cy="2152650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123824"/>
            <a:ext cx="3695700" cy="5019676"/>
          </a:xfrm>
          <a:prstGeom prst="rect">
            <a:avLst/>
          </a:prstGeom>
        </p:spPr>
      </p:pic>
      <p:sp>
        <p:nvSpPr>
          <p:cNvPr id="7" name="文本框 6"/>
          <p:cNvSpPr txBox="1"/>
          <p:nvPr/>
        </p:nvSpPr>
        <p:spPr>
          <a:xfrm>
            <a:off x="3844846" y="2608227"/>
            <a:ext cx="506292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6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感谢您的观看 </a:t>
            </a:r>
            <a:r>
              <a:rPr lang="en-US" altLang="zh-CN" sz="36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TAHNKS</a:t>
            </a:r>
            <a:endParaRPr lang="zh-CN" altLang="en-US" sz="36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TextBox 5"/>
          <p:cNvSpPr txBox="1"/>
          <p:nvPr/>
        </p:nvSpPr>
        <p:spPr>
          <a:xfrm>
            <a:off x="7760335" y="4718544"/>
            <a:ext cx="1215717" cy="284693"/>
          </a:xfrm>
          <a:prstGeom prst="rect">
            <a:avLst/>
          </a:prstGeom>
          <a:noFill/>
        </p:spPr>
        <p:txBody>
          <a:bodyPr wrap="none" lIns="68580" tIns="34290" rIns="68580" bIns="34290" rtlCol="0">
            <a:spAutoFit/>
          </a:bodyPr>
          <a:lstStyle/>
          <a:p>
            <a:r>
              <a:rPr lang="zh-CN" altLang="en-US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导师：代用名</a:t>
            </a:r>
            <a:endParaRPr lang="zh-CN" altLang="en-US" b="1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6182167" y="4730030"/>
            <a:ext cx="1395254" cy="284693"/>
          </a:xfrm>
          <a:prstGeom prst="rect">
            <a:avLst/>
          </a:prstGeom>
        </p:spPr>
        <p:txBody>
          <a:bodyPr wrap="none" lIns="68580" tIns="34290" rIns="68580" bIns="34290">
            <a:spAutoFit/>
          </a:bodyPr>
          <a:lstStyle/>
          <a:p>
            <a:r>
              <a:rPr kumimoji="1" lang="zh-CN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答辩</a:t>
            </a:r>
            <a:r>
              <a:rPr kumimoji="1" lang="zh-CN" altLang="en-US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人：代用名</a:t>
            </a:r>
            <a:endParaRPr kumimoji="1" lang="en-US" altLang="zh-CN" b="1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/>
            </a:endParaRPr>
          </a:p>
        </p:txBody>
      </p:sp>
    </p:spTree>
    <p:extLst>
      <p:ext uri="{BB962C8B-B14F-4D97-AF65-F5344CB8AC3E}">
        <p14:creationId xmlns:p14="http://schemas.microsoft.com/office/powerpoint/2010/main" val="3093109088"/>
      </p:ext>
    </p:extLst>
  </p:cSld>
  <p:clrMapOvr>
    <a:masterClrMapping/>
  </p:clrMapOvr>
  <p:transition spd="slow" advClick="0" advTm="1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0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毕业答辩(5)"/>
</p:tagLst>
</file>

<file path=ppt/theme/theme1.xml><?xml version="1.0" encoding="utf-8"?>
<a:theme xmlns:a="http://schemas.openxmlformats.org/drawingml/2006/main" name="第一PPT，www.1ppt.com">
  <a:themeElements>
    <a:clrScheme name="Office 主题​​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主题​​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主题​​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43</TotalTime>
  <Words>2943</Words>
  <Application>Microsoft Office PowerPoint</Application>
  <PresentationFormat>全屏显示(16:9)</PresentationFormat>
  <Paragraphs>283</Paragraphs>
  <Slides>27</Slides>
  <Notes>27</Notes>
  <HiddenSlides>0</HiddenSlides>
  <MMClips>0</MMClips>
  <ScaleCrop>false</ScaleCrop>
  <HeadingPairs>
    <vt:vector size="6" baseType="variant">
      <vt:variant>
        <vt:lpstr>已用的字体</vt:lpstr>
      </vt:variant>
      <vt:variant>
        <vt:i4>11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27</vt:i4>
      </vt:variant>
    </vt:vector>
  </HeadingPairs>
  <TitlesOfParts>
    <vt:vector size="39" baseType="lpstr">
      <vt:lpstr>Arial Unicode MS</vt:lpstr>
      <vt:lpstr>Swiss911 UCm BT</vt:lpstr>
      <vt:lpstr>等线</vt:lpstr>
      <vt:lpstr>等线 Light</vt:lpstr>
      <vt:lpstr>黑体</vt:lpstr>
      <vt:lpstr>宋体</vt:lpstr>
      <vt:lpstr>微软雅黑</vt:lpstr>
      <vt:lpstr>Arial</vt:lpstr>
      <vt:lpstr>Calibri</vt:lpstr>
      <vt:lpstr>Calibri Light</vt:lpstr>
      <vt:lpstr>Times New Roman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第一PPT，www.1ppt.com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毕业答辩(5)</dc:title>
  <dc:creator>第一PPT</dc:creator>
  <cp:keywords>www.1ppt.com</cp:keywords>
  <cp:lastModifiedBy>faith123</cp:lastModifiedBy>
  <cp:revision>8</cp:revision>
  <dcterms:created xsi:type="dcterms:W3CDTF">2016-12-24T07:38:09Z</dcterms:created>
  <dcterms:modified xsi:type="dcterms:W3CDTF">2020-03-24T05:37:04Z</dcterms:modified>
</cp:coreProperties>
</file>