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427" r:id="rId2"/>
    <p:sldId id="3419" r:id="rId3"/>
    <p:sldId id="3418" r:id="rId4"/>
    <p:sldId id="3385" r:id="rId5"/>
    <p:sldId id="3399" r:id="rId6"/>
    <p:sldId id="3355" r:id="rId7"/>
    <p:sldId id="3386" r:id="rId8"/>
    <p:sldId id="3428" r:id="rId9"/>
    <p:sldId id="3387" r:id="rId10"/>
    <p:sldId id="3383" r:id="rId11"/>
    <p:sldId id="3390" r:id="rId12"/>
    <p:sldId id="3400" r:id="rId13"/>
    <p:sldId id="3429" r:id="rId14"/>
    <p:sldId id="3391" r:id="rId15"/>
    <p:sldId id="3392" r:id="rId16"/>
    <p:sldId id="3393" r:id="rId17"/>
    <p:sldId id="3396" r:id="rId18"/>
    <p:sldId id="3430" r:id="rId19"/>
    <p:sldId id="3389" r:id="rId20"/>
    <p:sldId id="3384" r:id="rId21"/>
    <p:sldId id="3388" r:id="rId22"/>
    <p:sldId id="343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8FC1"/>
    <a:srgbClr val="32A94F"/>
    <a:srgbClr val="004438"/>
    <a:srgbClr val="00231C"/>
    <a:srgbClr val="169274"/>
    <a:srgbClr val="AE002B"/>
    <a:srgbClr val="0FC7D3"/>
    <a:srgbClr val="E60012"/>
    <a:srgbClr val="00988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43" autoAdjust="0"/>
    <p:restoredTop sz="92986" autoAdjust="0"/>
  </p:normalViewPr>
  <p:slideViewPr>
    <p:cSldViewPr>
      <p:cViewPr varScale="1">
        <p:scale>
          <a:sx n="87" d="100"/>
          <a:sy n="87" d="100"/>
        </p:scale>
        <p:origin x="348" y="6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9BD-4CEF-A008-DA527A5962B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248930896"/>
        <c:axId val="-1248934704"/>
      </c:barChart>
      <c:catAx>
        <c:axId val="-12489308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248934704"/>
        <c:crosses val="autoZero"/>
        <c:auto val="1"/>
        <c:lblAlgn val="ctr"/>
        <c:lblOffset val="100"/>
        <c:noMultiLvlLbl val="0"/>
      </c:catAx>
      <c:valAx>
        <c:axId val="-1248934704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248930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5183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6252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457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518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733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823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5276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46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372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174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13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741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008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8538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932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638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4184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3844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3151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2915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5382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9676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" y="2841"/>
            <a:ext cx="12857747" cy="722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8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3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3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3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3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圆角矩形 22"/>
          <p:cNvSpPr/>
          <p:nvPr/>
        </p:nvSpPr>
        <p:spPr>
          <a:xfrm>
            <a:off x="3304385" y="4954020"/>
            <a:ext cx="6174000" cy="60719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778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10" tIns="64255" rIns="128510" bIns="64255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59867" y="4983877"/>
            <a:ext cx="4539020" cy="499051"/>
          </a:xfrm>
          <a:prstGeom prst="rect">
            <a:avLst/>
          </a:prstGeom>
          <a:noFill/>
        </p:spPr>
        <p:txBody>
          <a:bodyPr wrap="none" lIns="128510" tIns="64255" rIns="128510" bIns="64255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适用于工作总结</a:t>
            </a: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数据报告</a:t>
            </a: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/</a:t>
            </a:r>
            <a:r>
              <a:rPr lang="zh-CN" altLang="en-US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工作汇报等</a:t>
            </a:r>
            <a:endParaRPr lang="zh-CN" altLang="zh-CN" sz="2000" cap="all" dirty="0">
              <a:solidFill>
                <a:schemeClr val="tx1">
                  <a:lumMod val="50000"/>
                  <a:lumOff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Group 91"/>
          <p:cNvGrpSpPr>
            <a:grpSpLocks/>
          </p:cNvGrpSpPr>
          <p:nvPr/>
        </p:nvGrpSpPr>
        <p:grpSpPr bwMode="auto">
          <a:xfrm>
            <a:off x="3319448" y="4975836"/>
            <a:ext cx="549048" cy="829748"/>
            <a:chOff x="936" y="1480"/>
            <a:chExt cx="1589" cy="2402"/>
          </a:xfrm>
        </p:grpSpPr>
        <p:grpSp>
          <p:nvGrpSpPr>
            <p:cNvPr id="26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99"/>
              <a:chOff x="1754168" y="3653262"/>
              <a:chExt cx="1857599" cy="2968056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cs typeface="+mn-ea"/>
                  <a:sym typeface="+mn-lt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solidFill>
                    <a:srgbClr val="0087C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336919" y="4093187"/>
                <a:ext cx="689023" cy="2528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3797" b="1">
                  <a:solidFill>
                    <a:srgbClr val="CA0098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2559507" y="4044785"/>
            <a:ext cx="7739741" cy="806706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农业方案设计</a:t>
            </a:r>
            <a:r>
              <a:rPr lang="en-US" altLang="zh-CN" sz="4400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4434" y="5575320"/>
            <a:ext cx="5609886" cy="423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b="1" cap="all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annual financial data report</a:t>
            </a:r>
          </a:p>
        </p:txBody>
      </p: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5684" y="5196747"/>
            <a:ext cx="2074006" cy="497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54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367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867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67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67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-6.93591E-7 L 0.42037 0.000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2" y="4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4.61809E-6 L 0.41457 -0.00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8" y="-11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867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367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7"/>
          <p:cNvSpPr/>
          <p:nvPr/>
        </p:nvSpPr>
        <p:spPr>
          <a:xfrm>
            <a:off x="2803347" y="448"/>
            <a:ext cx="7252059" cy="1717569"/>
          </a:xfrm>
          <a:custGeom>
            <a:avLst/>
            <a:gdLst/>
            <a:ahLst/>
            <a:cxnLst/>
            <a:rect l="l" t="t" r="r" b="b"/>
            <a:pathLst>
              <a:path w="6880834" h="1628800">
                <a:moveTo>
                  <a:pt x="0" y="0"/>
                </a:moveTo>
                <a:lnTo>
                  <a:pt x="6880834" y="0"/>
                </a:lnTo>
                <a:cubicBezTo>
                  <a:pt x="6065253" y="994467"/>
                  <a:pt x="4826913" y="1628800"/>
                  <a:pt x="3440417" y="1628800"/>
                </a:cubicBezTo>
                <a:cubicBezTo>
                  <a:pt x="2053921" y="1628800"/>
                  <a:pt x="815581" y="994467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8933840" y="2553272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2703967" y="3806158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7043182" y="3806158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5556607" y="1005647"/>
            <a:ext cx="1745536" cy="307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 PAGE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3"/>
          <p:cNvSpPr txBox="1"/>
          <p:nvPr/>
        </p:nvSpPr>
        <p:spPr>
          <a:xfrm>
            <a:off x="5556607" y="541115"/>
            <a:ext cx="1745536" cy="48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目录页</a:t>
            </a:r>
          </a:p>
        </p:txBody>
      </p:sp>
      <p:sp>
        <p:nvSpPr>
          <p:cNvPr id="9" name="椭圆 8"/>
          <p:cNvSpPr/>
          <p:nvPr/>
        </p:nvSpPr>
        <p:spPr>
          <a:xfrm>
            <a:off x="4837224" y="1279339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651610" y="1279339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279489" y="494640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直接箭头连接符 12"/>
          <p:cNvCxnSpPr>
            <a:endCxn id="4" idx="0"/>
          </p:cNvCxnSpPr>
          <p:nvPr/>
        </p:nvCxnSpPr>
        <p:spPr>
          <a:xfrm flipH="1">
            <a:off x="4259767" y="1583066"/>
            <a:ext cx="645089" cy="2223090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endCxn id="5" idx="0"/>
          </p:cNvCxnSpPr>
          <p:nvPr/>
        </p:nvCxnSpPr>
        <p:spPr>
          <a:xfrm>
            <a:off x="7878004" y="1566151"/>
            <a:ext cx="720982" cy="2240005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12" idx="5"/>
            <a:endCxn id="3" idx="0"/>
          </p:cNvCxnSpPr>
          <p:nvPr/>
        </p:nvCxnSpPr>
        <p:spPr>
          <a:xfrm>
            <a:off x="9538610" y="753890"/>
            <a:ext cx="951040" cy="1799383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"/>
          <p:cNvSpPr/>
          <p:nvPr/>
        </p:nvSpPr>
        <p:spPr>
          <a:xfrm>
            <a:off x="6011965" y="6805486"/>
            <a:ext cx="834822" cy="426718"/>
          </a:xfrm>
          <a:custGeom>
            <a:avLst/>
            <a:gdLst/>
            <a:ahLst/>
            <a:cxnLst/>
            <a:rect l="l" t="t" r="r" b="b"/>
            <a:pathLst>
              <a:path w="792088" h="404664">
                <a:moveTo>
                  <a:pt x="396044" y="0"/>
                </a:moveTo>
                <a:cubicBezTo>
                  <a:pt x="614773" y="0"/>
                  <a:pt x="792088" y="177315"/>
                  <a:pt x="792088" y="396044"/>
                </a:cubicBezTo>
                <a:lnTo>
                  <a:pt x="791219" y="404664"/>
                </a:lnTo>
                <a:lnTo>
                  <a:pt x="869" y="404664"/>
                </a:lnTo>
                <a:cubicBezTo>
                  <a:pt x="31" y="401809"/>
                  <a:pt x="0" y="398930"/>
                  <a:pt x="0" y="396044"/>
                </a:cubicBezTo>
                <a:cubicBezTo>
                  <a:pt x="0" y="177315"/>
                  <a:pt x="177315" y="0"/>
                  <a:pt x="39604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813308" y="2553272"/>
            <a:ext cx="3111608" cy="60745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椭圆 19"/>
          <p:cNvSpPr/>
          <p:nvPr/>
        </p:nvSpPr>
        <p:spPr>
          <a:xfrm>
            <a:off x="3241875" y="494640"/>
            <a:ext cx="303572" cy="303729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2109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直接箭头连接符 20"/>
          <p:cNvCxnSpPr>
            <a:stCxn id="20" idx="3"/>
            <a:endCxn id="19" idx="0"/>
          </p:cNvCxnSpPr>
          <p:nvPr/>
        </p:nvCxnSpPr>
        <p:spPr>
          <a:xfrm flipH="1">
            <a:off x="2369113" y="753890"/>
            <a:ext cx="917225" cy="1799383"/>
          </a:xfrm>
          <a:prstGeom prst="straightConnector1">
            <a:avLst/>
          </a:prstGeom>
          <a:ln w="22225">
            <a:solidFill>
              <a:schemeClr val="accent2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51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2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25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75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2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/>
      <p:bldP spid="8" grpId="0"/>
      <p:bldP spid="9" grpId="0" animBg="1"/>
      <p:bldP spid="11" grpId="0" animBg="1"/>
      <p:bldP spid="12" grpId="0" animBg="1"/>
      <p:bldP spid="17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370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-Turn Arrow 4"/>
          <p:cNvSpPr/>
          <p:nvPr/>
        </p:nvSpPr>
        <p:spPr bwMode="auto">
          <a:xfrm rot="10800000">
            <a:off x="1695829" y="2644834"/>
            <a:ext cx="8568947" cy="3629063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8"/>
          <p:cNvGrpSpPr/>
          <p:nvPr/>
        </p:nvGrpSpPr>
        <p:grpSpPr>
          <a:xfrm>
            <a:off x="2101897" y="2363614"/>
            <a:ext cx="1025646" cy="1025646"/>
            <a:chOff x="1028276" y="1427062"/>
            <a:chExt cx="839890" cy="839890"/>
          </a:xfrm>
        </p:grpSpPr>
        <p:sp>
          <p:nvSpPr>
            <p:cNvPr id="16" name="Oval 15"/>
            <p:cNvSpPr/>
            <p:nvPr/>
          </p:nvSpPr>
          <p:spPr>
            <a:xfrm>
              <a:off x="1028276" y="1427062"/>
              <a:ext cx="839890" cy="8398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42"/>
            <p:cNvSpPr>
              <a:spLocks noEditPoints="1"/>
            </p:cNvSpPr>
            <p:nvPr/>
          </p:nvSpPr>
          <p:spPr bwMode="auto">
            <a:xfrm>
              <a:off x="1296250" y="1716194"/>
              <a:ext cx="303948" cy="2616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9684166" y="2363614"/>
            <a:ext cx="1025646" cy="1025646"/>
            <a:chOff x="7237312" y="1427062"/>
            <a:chExt cx="839890" cy="839890"/>
          </a:xfrm>
        </p:grpSpPr>
        <p:sp>
          <p:nvSpPr>
            <p:cNvPr id="21" name="Oval 20"/>
            <p:cNvSpPr/>
            <p:nvPr/>
          </p:nvSpPr>
          <p:spPr>
            <a:xfrm>
              <a:off x="7237312" y="1427062"/>
              <a:ext cx="839890" cy="83989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 noEditPoints="1"/>
            </p:cNvSpPr>
            <p:nvPr/>
          </p:nvSpPr>
          <p:spPr bwMode="auto">
            <a:xfrm>
              <a:off x="7553190" y="1671898"/>
              <a:ext cx="208150" cy="350218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9"/>
          <p:cNvGrpSpPr/>
          <p:nvPr/>
        </p:nvGrpSpPr>
        <p:grpSpPr>
          <a:xfrm>
            <a:off x="2101897" y="3518724"/>
            <a:ext cx="1025646" cy="1025646"/>
            <a:chOff x="1028276" y="2372969"/>
            <a:chExt cx="839890" cy="839890"/>
          </a:xfrm>
        </p:grpSpPr>
        <p:sp>
          <p:nvSpPr>
            <p:cNvPr id="26" name="Oval 25"/>
            <p:cNvSpPr/>
            <p:nvPr/>
          </p:nvSpPr>
          <p:spPr>
            <a:xfrm>
              <a:off x="1028276" y="2372969"/>
              <a:ext cx="839890" cy="8398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78"/>
            <p:cNvSpPr>
              <a:spLocks noEditPoints="1"/>
            </p:cNvSpPr>
            <p:nvPr/>
          </p:nvSpPr>
          <p:spPr bwMode="auto">
            <a:xfrm>
              <a:off x="1296248" y="2678452"/>
              <a:ext cx="303952" cy="228924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9684165" y="3518724"/>
            <a:ext cx="1025646" cy="1025646"/>
            <a:chOff x="7237311" y="2372969"/>
            <a:chExt cx="839890" cy="839890"/>
          </a:xfrm>
        </p:grpSpPr>
        <p:sp>
          <p:nvSpPr>
            <p:cNvPr id="32" name="Oval 31"/>
            <p:cNvSpPr/>
            <p:nvPr/>
          </p:nvSpPr>
          <p:spPr>
            <a:xfrm>
              <a:off x="7237311" y="2372969"/>
              <a:ext cx="839890" cy="83989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7551520" y="2634300"/>
              <a:ext cx="211486" cy="31722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67"/>
          <p:cNvGrpSpPr/>
          <p:nvPr/>
        </p:nvGrpSpPr>
        <p:grpSpPr>
          <a:xfrm>
            <a:off x="9684165" y="4729811"/>
            <a:ext cx="1025646" cy="1025646"/>
            <a:chOff x="7237311" y="3364715"/>
            <a:chExt cx="839890" cy="839890"/>
          </a:xfrm>
        </p:grpSpPr>
        <p:sp>
          <p:nvSpPr>
            <p:cNvPr id="35" name="Oval 34"/>
            <p:cNvSpPr/>
            <p:nvPr/>
          </p:nvSpPr>
          <p:spPr>
            <a:xfrm>
              <a:off x="7237311" y="3364715"/>
              <a:ext cx="839890" cy="83989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6"/>
            <p:cNvSpPr>
              <a:spLocks noEditPoints="1"/>
            </p:cNvSpPr>
            <p:nvPr/>
          </p:nvSpPr>
          <p:spPr bwMode="auto">
            <a:xfrm>
              <a:off x="7490901" y="3618304"/>
              <a:ext cx="332712" cy="33271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0"/>
          <p:cNvGrpSpPr/>
          <p:nvPr/>
        </p:nvGrpSpPr>
        <p:grpSpPr>
          <a:xfrm>
            <a:off x="2101898" y="4729811"/>
            <a:ext cx="1025646" cy="1025646"/>
            <a:chOff x="1028277" y="3364715"/>
            <a:chExt cx="839890" cy="839890"/>
          </a:xfrm>
        </p:grpSpPr>
        <p:sp>
          <p:nvSpPr>
            <p:cNvPr id="11" name="Oval 10"/>
            <p:cNvSpPr/>
            <p:nvPr/>
          </p:nvSpPr>
          <p:spPr>
            <a:xfrm>
              <a:off x="1028277" y="3364715"/>
              <a:ext cx="839890" cy="8398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308756" y="3634610"/>
              <a:ext cx="278940" cy="300100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3316381" y="2585959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3316381" y="3769058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316381" y="4952157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642078" y="2585959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642078" y="3769058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642078" y="4952157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0"/>
          <p:cNvGrpSpPr/>
          <p:nvPr/>
        </p:nvGrpSpPr>
        <p:grpSpPr>
          <a:xfrm rot="10800000">
            <a:off x="5424792" y="2527995"/>
            <a:ext cx="495696" cy="721158"/>
            <a:chOff x="2209800" y="2190750"/>
            <a:chExt cx="1600200" cy="1295400"/>
          </a:xfrm>
        </p:grpSpPr>
        <p:sp>
          <p:nvSpPr>
            <p:cNvPr id="46" name="Chevron 45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hevron 46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5"/>
          <p:cNvGrpSpPr/>
          <p:nvPr/>
        </p:nvGrpSpPr>
        <p:grpSpPr>
          <a:xfrm rot="10800000">
            <a:off x="5424792" y="3683103"/>
            <a:ext cx="495696" cy="721162"/>
            <a:chOff x="2209800" y="2190750"/>
            <a:chExt cx="1600200" cy="1295400"/>
          </a:xfrm>
        </p:grpSpPr>
        <p:sp>
          <p:nvSpPr>
            <p:cNvPr id="49" name="Chevron 48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hevron 49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 rot="10800000" flipH="1">
            <a:off x="6938265" y="2527993"/>
            <a:ext cx="495696" cy="721162"/>
            <a:chOff x="5105400" y="2190750"/>
            <a:chExt cx="1600200" cy="1295400"/>
          </a:xfrm>
        </p:grpSpPr>
        <p:sp>
          <p:nvSpPr>
            <p:cNvPr id="52" name="Chevron 51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hevron 52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"/>
          <p:cNvGrpSpPr/>
          <p:nvPr/>
        </p:nvGrpSpPr>
        <p:grpSpPr>
          <a:xfrm rot="10800000">
            <a:off x="5424792" y="4894192"/>
            <a:ext cx="495696" cy="721158"/>
            <a:chOff x="5105400" y="2190750"/>
            <a:chExt cx="1600200" cy="1295400"/>
          </a:xfrm>
        </p:grpSpPr>
        <p:sp>
          <p:nvSpPr>
            <p:cNvPr id="55" name="Chevron 54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hevron 55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2"/>
          <p:cNvGrpSpPr/>
          <p:nvPr/>
        </p:nvGrpSpPr>
        <p:grpSpPr>
          <a:xfrm rot="10800000" flipH="1">
            <a:off x="6938266" y="3683105"/>
            <a:ext cx="495694" cy="721158"/>
            <a:chOff x="5105400" y="2190750"/>
            <a:chExt cx="1600200" cy="1295400"/>
          </a:xfrm>
        </p:grpSpPr>
        <p:sp>
          <p:nvSpPr>
            <p:cNvPr id="58" name="Chevron 57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hevron 58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2"/>
          <p:cNvGrpSpPr/>
          <p:nvPr/>
        </p:nvGrpSpPr>
        <p:grpSpPr>
          <a:xfrm rot="10800000" flipH="1">
            <a:off x="6938267" y="4894192"/>
            <a:ext cx="495694" cy="721158"/>
            <a:chOff x="5105400" y="2190750"/>
            <a:chExt cx="1600200" cy="1295400"/>
          </a:xfrm>
        </p:grpSpPr>
        <p:sp>
          <p:nvSpPr>
            <p:cNvPr id="61" name="Chevron 60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hevron 61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6005362" y="2460625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Oval 63"/>
          <p:cNvSpPr/>
          <p:nvPr/>
        </p:nvSpPr>
        <p:spPr>
          <a:xfrm>
            <a:off x="6005362" y="3615736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5" name="Oval 64"/>
          <p:cNvSpPr/>
          <p:nvPr/>
        </p:nvSpPr>
        <p:spPr>
          <a:xfrm>
            <a:off x="6005362" y="4826822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081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40" grpId="0"/>
      <p:bldP spid="41" grpId="0"/>
      <p:bldP spid="42" grpId="0"/>
      <p:bldP spid="43" grpId="0"/>
      <p:bldP spid="44" grpId="0"/>
      <p:bldP spid="63" grpId="0" animBg="1"/>
      <p:bldP spid="64" grpId="0" animBg="1"/>
      <p:bldP spid="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888133"/>
            <a:ext cx="5781303" cy="316835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Rectangle 14"/>
          <p:cNvSpPr/>
          <p:nvPr/>
        </p:nvSpPr>
        <p:spPr>
          <a:xfrm>
            <a:off x="1004888" y="4228456"/>
            <a:ext cx="1996211" cy="193651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17" name="Rectangle 16"/>
          <p:cNvSpPr/>
          <p:nvPr/>
        </p:nvSpPr>
        <p:spPr>
          <a:xfrm>
            <a:off x="3001099" y="3616326"/>
            <a:ext cx="1996211" cy="2131483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19" name="Rectangle 18"/>
          <p:cNvSpPr/>
          <p:nvPr/>
        </p:nvSpPr>
        <p:spPr>
          <a:xfrm>
            <a:off x="4996507" y="4597499"/>
            <a:ext cx="1996211" cy="1911886"/>
          </a:xfrm>
          <a:prstGeom prst="rect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6" name="Rectangle 5"/>
          <p:cNvSpPr/>
          <p:nvPr/>
        </p:nvSpPr>
        <p:spPr>
          <a:xfrm>
            <a:off x="1608075" y="4099800"/>
            <a:ext cx="5453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01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04017" y="4757093"/>
            <a:ext cx="198526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604287" y="3612379"/>
            <a:ext cx="6495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02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00227" y="4303315"/>
            <a:ext cx="200809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600499" y="4508053"/>
            <a:ext cx="6687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03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995636" y="5198988"/>
            <a:ext cx="199627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29375" y="2466016"/>
            <a:ext cx="1996211" cy="2131483"/>
          </a:xfrm>
          <a:prstGeom prst="rect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2"/>
          </a:p>
        </p:txBody>
      </p:sp>
      <p:sp>
        <p:nvSpPr>
          <p:cNvPr id="30" name="Rectangle 29"/>
          <p:cNvSpPr/>
          <p:nvPr/>
        </p:nvSpPr>
        <p:spPr>
          <a:xfrm>
            <a:off x="6443755" y="3307724"/>
            <a:ext cx="198102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58651" y="2670947"/>
            <a:ext cx="441146" cy="400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2">
                <a:solidFill>
                  <a:schemeClr val="bg1"/>
                </a:solidFill>
                <a:latin typeface="Simple-Line-Icons" panose="02000503000000000000" pitchFamily="2" charset="2"/>
              </a:rPr>
              <a:t></a:t>
            </a:r>
            <a:endParaRPr lang="en-US" sz="2002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991914" y="2583055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Agency FB" panose="020B0503020202020204" pitchFamily="34" charset="0"/>
                <a:ea typeface="Roboto" panose="02000000000000000000" pitchFamily="2" charset="0"/>
              </a:rPr>
              <a:t>04</a:t>
            </a:r>
            <a:endParaRPr lang="en-US" sz="4400" dirty="0">
              <a:solidFill>
                <a:schemeClr val="bg1"/>
              </a:solidFill>
              <a:latin typeface="Agency FB" panose="020B0503020202020204" pitchFamily="34" charset="0"/>
              <a:ea typeface="Roboto" panose="02000000000000000000" pitchFamily="2" charset="0"/>
            </a:endParaRPr>
          </a:p>
        </p:txBody>
      </p:sp>
      <p:sp>
        <p:nvSpPr>
          <p:cNvPr id="36" name="TextBox 39"/>
          <p:cNvSpPr txBox="1"/>
          <p:nvPr/>
        </p:nvSpPr>
        <p:spPr>
          <a:xfrm>
            <a:off x="9036065" y="3506910"/>
            <a:ext cx="2686115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39"/>
          <p:cNvSpPr txBox="1"/>
          <p:nvPr/>
        </p:nvSpPr>
        <p:spPr>
          <a:xfrm>
            <a:off x="8085559" y="5320903"/>
            <a:ext cx="2686115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737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"/>
                            </p:stCondLst>
                            <p:childTnLst>
                              <p:par>
                                <p:cTn id="4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200"/>
                            </p:stCondLst>
                            <p:childTnLst>
                              <p:par>
                                <p:cTn id="6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800"/>
                            </p:stCondLst>
                            <p:childTnLst>
                              <p:par>
                                <p:cTn id="8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00"/>
                            </p:stCondLst>
                            <p:childTnLst>
                              <p:par>
                                <p:cTn id="8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4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7" grpId="0" animBg="1"/>
      <p:bldP spid="19" grpId="0" animBg="1"/>
      <p:bldP spid="6" grpId="0"/>
      <p:bldP spid="20" grpId="0"/>
      <p:bldP spid="25" grpId="0"/>
      <p:bldP spid="26" grpId="0"/>
      <p:bldP spid="27" grpId="0"/>
      <p:bldP spid="28" grpId="0"/>
      <p:bldP spid="29" grpId="0" animBg="1"/>
      <p:bldP spid="30" grpId="0"/>
      <p:bldP spid="7" grpId="0"/>
      <p:bldP spid="31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3616325"/>
            <a:ext cx="12858044" cy="36163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>
              <a:solidFill>
                <a:schemeClr val="accent2"/>
              </a:solidFill>
            </a:endParaRPr>
          </a:p>
        </p:txBody>
      </p: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7797527" y="1600101"/>
            <a:ext cx="3960092" cy="1725558"/>
            <a:chOff x="2989865" y="607026"/>
            <a:chExt cx="2814868" cy="1227307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837169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907200" y="1600101"/>
            <a:ext cx="3960092" cy="1725558"/>
            <a:chOff x="2989865" y="607026"/>
            <a:chExt cx="2814868" cy="1227307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837169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9304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925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622675"/>
            <a:ext cx="796925" cy="49371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12975"/>
            <a:ext cx="1654175" cy="577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974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文本框 6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068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704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5028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224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96"/>
          <p:cNvSpPr/>
          <p:nvPr/>
        </p:nvSpPr>
        <p:spPr>
          <a:xfrm>
            <a:off x="9290816" y="5026631"/>
            <a:ext cx="2727012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97"/>
          <p:cNvSpPr/>
          <p:nvPr/>
        </p:nvSpPr>
        <p:spPr>
          <a:xfrm>
            <a:off x="1820678" y="3816271"/>
            <a:ext cx="2713354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Shape 1899"/>
          <p:cNvSpPr/>
          <p:nvPr/>
        </p:nvSpPr>
        <p:spPr>
          <a:xfrm>
            <a:off x="3794437" y="4882282"/>
            <a:ext cx="5269876" cy="12131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57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8043" y="0"/>
                </a:lnTo>
                <a:lnTo>
                  <a:pt x="3557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900"/>
          <p:cNvSpPr/>
          <p:nvPr/>
        </p:nvSpPr>
        <p:spPr>
          <a:xfrm>
            <a:off x="4660210" y="3657600"/>
            <a:ext cx="3538330" cy="12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47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6251" y="0"/>
                </a:lnTo>
                <a:lnTo>
                  <a:pt x="5347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901"/>
          <p:cNvSpPr/>
          <p:nvPr/>
        </p:nvSpPr>
        <p:spPr>
          <a:xfrm>
            <a:off x="5538092" y="2404123"/>
            <a:ext cx="1782568" cy="12470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183" y="5234"/>
                </a:lnTo>
                <a:lnTo>
                  <a:pt x="8190" y="5234"/>
                </a:lnTo>
                <a:lnTo>
                  <a:pt x="0" y="21600"/>
                </a:lnTo>
                <a:lnTo>
                  <a:pt x="21600" y="21600"/>
                </a:lnTo>
                <a:lnTo>
                  <a:pt x="13410" y="5234"/>
                </a:lnTo>
                <a:lnTo>
                  <a:pt x="13417" y="5234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5359400"/>
            <a:ext cx="1628775" cy="25876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+mn-ea"/>
                <a:ea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008004" y="3032691"/>
            <a:ext cx="84273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5743573" y="4146146"/>
            <a:ext cx="1371602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Shape 1896"/>
          <p:cNvSpPr/>
          <p:nvPr/>
        </p:nvSpPr>
        <p:spPr>
          <a:xfrm>
            <a:off x="7466146" y="2559203"/>
            <a:ext cx="2727012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82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4" grpId="0" build="p"/>
      <p:bldP spid="20" grpId="0"/>
      <p:bldP spid="19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86"/>
          <p:cNvSpPr/>
          <p:nvPr/>
        </p:nvSpPr>
        <p:spPr>
          <a:xfrm rot="5400000">
            <a:off x="5791343" y="-1099772"/>
            <a:ext cx="1276066" cy="12858045"/>
          </a:xfrm>
          <a:prstGeom prst="rect">
            <a:avLst/>
          </a:prstGeom>
          <a:solidFill>
            <a:schemeClr val="accent6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15220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55049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08389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61728" y="3333024"/>
            <a:ext cx="1702308" cy="4906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485481" y="3154039"/>
            <a:ext cx="848631" cy="848631"/>
            <a:chOff x="817364" y="1776265"/>
            <a:chExt cx="826181" cy="826181"/>
          </a:xfrm>
        </p:grpSpPr>
        <p:sp>
          <p:nvSpPr>
            <p:cNvPr id="37" name="Oval 36"/>
            <p:cNvSpPr/>
            <p:nvPr/>
          </p:nvSpPr>
          <p:spPr>
            <a:xfrm>
              <a:off x="817364" y="1776265"/>
              <a:ext cx="826181" cy="82618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7"/>
            <p:cNvSpPr>
              <a:spLocks noEditPoints="1"/>
            </p:cNvSpPr>
            <p:nvPr/>
          </p:nvSpPr>
          <p:spPr bwMode="auto">
            <a:xfrm>
              <a:off x="1014427" y="1973328"/>
              <a:ext cx="432054" cy="432054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172350" y="3154039"/>
            <a:ext cx="848631" cy="848631"/>
            <a:chOff x="5773542" y="1776265"/>
            <a:chExt cx="826181" cy="826181"/>
          </a:xfrm>
        </p:grpSpPr>
        <p:sp>
          <p:nvSpPr>
            <p:cNvPr id="40" name="Oval 39"/>
            <p:cNvSpPr/>
            <p:nvPr/>
          </p:nvSpPr>
          <p:spPr>
            <a:xfrm>
              <a:off x="5773542" y="1776265"/>
              <a:ext cx="826181" cy="8261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5989302" y="1999111"/>
              <a:ext cx="394661" cy="394133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7724307" y="3154039"/>
            <a:ext cx="848631" cy="848631"/>
            <a:chOff x="4168892" y="2012305"/>
            <a:chExt cx="739552" cy="743795"/>
          </a:xfrm>
        </p:grpSpPr>
        <p:sp>
          <p:nvSpPr>
            <p:cNvPr id="43" name="Oval 42"/>
            <p:cNvSpPr/>
            <p:nvPr/>
          </p:nvSpPr>
          <p:spPr>
            <a:xfrm>
              <a:off x="4168892" y="2012305"/>
              <a:ext cx="739552" cy="7437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374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4374990" y="2274029"/>
              <a:ext cx="335260" cy="209340"/>
              <a:chOff x="7507288" y="3873501"/>
              <a:chExt cx="338138" cy="211137"/>
            </a:xfrm>
            <a:solidFill>
              <a:schemeClr val="bg1"/>
            </a:solidFill>
          </p:grpSpPr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7507288" y="3873501"/>
                <a:ext cx="338138" cy="79375"/>
              </a:xfrm>
              <a:custGeom>
                <a:avLst/>
                <a:gdLst>
                  <a:gd name="T0" fmla="*/ 154 w 213"/>
                  <a:gd name="T1" fmla="*/ 50 h 50"/>
                  <a:gd name="T2" fmla="*/ 213 w 213"/>
                  <a:gd name="T3" fmla="*/ 50 h 50"/>
                  <a:gd name="T4" fmla="*/ 170 w 213"/>
                  <a:gd name="T5" fmla="*/ 0 h 50"/>
                  <a:gd name="T6" fmla="*/ 106 w 213"/>
                  <a:gd name="T7" fmla="*/ 0 h 50"/>
                  <a:gd name="T8" fmla="*/ 42 w 213"/>
                  <a:gd name="T9" fmla="*/ 0 h 50"/>
                  <a:gd name="T10" fmla="*/ 0 w 213"/>
                  <a:gd name="T11" fmla="*/ 50 h 50"/>
                  <a:gd name="T12" fmla="*/ 59 w 213"/>
                  <a:gd name="T13" fmla="*/ 50 h 50"/>
                  <a:gd name="T14" fmla="*/ 154 w 213"/>
                  <a:gd name="T1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3" h="50">
                    <a:moveTo>
                      <a:pt x="154" y="50"/>
                    </a:moveTo>
                    <a:lnTo>
                      <a:pt x="213" y="50"/>
                    </a:lnTo>
                    <a:lnTo>
                      <a:pt x="170" y="0"/>
                    </a:lnTo>
                    <a:lnTo>
                      <a:pt x="106" y="0"/>
                    </a:lnTo>
                    <a:lnTo>
                      <a:pt x="42" y="0"/>
                    </a:lnTo>
                    <a:lnTo>
                      <a:pt x="0" y="50"/>
                    </a:lnTo>
                    <a:lnTo>
                      <a:pt x="59" y="50"/>
                    </a:lnTo>
                    <a:lnTo>
                      <a:pt x="154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9"/>
              <p:cNvSpPr>
                <a:spLocks/>
              </p:cNvSpPr>
              <p:nvPr/>
            </p:nvSpPr>
            <p:spPr bwMode="auto">
              <a:xfrm>
                <a:off x="7507288" y="3978276"/>
                <a:ext cx="338138" cy="38100"/>
              </a:xfrm>
              <a:custGeom>
                <a:avLst/>
                <a:gdLst>
                  <a:gd name="T0" fmla="*/ 21 w 213"/>
                  <a:gd name="T1" fmla="*/ 0 h 24"/>
                  <a:gd name="T2" fmla="*/ 0 w 213"/>
                  <a:gd name="T3" fmla="*/ 24 h 24"/>
                  <a:gd name="T4" fmla="*/ 59 w 213"/>
                  <a:gd name="T5" fmla="*/ 24 h 24"/>
                  <a:gd name="T6" fmla="*/ 154 w 213"/>
                  <a:gd name="T7" fmla="*/ 24 h 24"/>
                  <a:gd name="T8" fmla="*/ 213 w 213"/>
                  <a:gd name="T9" fmla="*/ 24 h 24"/>
                  <a:gd name="T10" fmla="*/ 191 w 213"/>
                  <a:gd name="T11" fmla="*/ 0 h 24"/>
                  <a:gd name="T12" fmla="*/ 21 w 213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4">
                    <a:moveTo>
                      <a:pt x="21" y="0"/>
                    </a:moveTo>
                    <a:lnTo>
                      <a:pt x="0" y="24"/>
                    </a:lnTo>
                    <a:lnTo>
                      <a:pt x="59" y="24"/>
                    </a:lnTo>
                    <a:lnTo>
                      <a:pt x="154" y="24"/>
                    </a:lnTo>
                    <a:lnTo>
                      <a:pt x="213" y="24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10"/>
              <p:cNvSpPr>
                <a:spLocks/>
              </p:cNvSpPr>
              <p:nvPr/>
            </p:nvSpPr>
            <p:spPr bwMode="auto">
              <a:xfrm>
                <a:off x="7507288" y="4043363"/>
                <a:ext cx="338138" cy="41275"/>
              </a:xfrm>
              <a:custGeom>
                <a:avLst/>
                <a:gdLst>
                  <a:gd name="T0" fmla="*/ 21 w 213"/>
                  <a:gd name="T1" fmla="*/ 0 h 26"/>
                  <a:gd name="T2" fmla="*/ 0 w 213"/>
                  <a:gd name="T3" fmla="*/ 26 h 26"/>
                  <a:gd name="T4" fmla="*/ 59 w 213"/>
                  <a:gd name="T5" fmla="*/ 26 h 26"/>
                  <a:gd name="T6" fmla="*/ 154 w 213"/>
                  <a:gd name="T7" fmla="*/ 26 h 26"/>
                  <a:gd name="T8" fmla="*/ 213 w 213"/>
                  <a:gd name="T9" fmla="*/ 26 h 26"/>
                  <a:gd name="T10" fmla="*/ 191 w 213"/>
                  <a:gd name="T11" fmla="*/ 0 h 26"/>
                  <a:gd name="T12" fmla="*/ 21 w 21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6">
                    <a:moveTo>
                      <a:pt x="21" y="0"/>
                    </a:moveTo>
                    <a:lnTo>
                      <a:pt x="0" y="26"/>
                    </a:lnTo>
                    <a:lnTo>
                      <a:pt x="59" y="26"/>
                    </a:lnTo>
                    <a:lnTo>
                      <a:pt x="154" y="26"/>
                    </a:lnTo>
                    <a:lnTo>
                      <a:pt x="213" y="26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8" name="Group 47"/>
          <p:cNvGrpSpPr/>
          <p:nvPr/>
        </p:nvGrpSpPr>
        <p:grpSpPr>
          <a:xfrm>
            <a:off x="5933331" y="3154039"/>
            <a:ext cx="848631" cy="848631"/>
            <a:chOff x="8173630" y="2776471"/>
            <a:chExt cx="1039365" cy="1045329"/>
          </a:xfrm>
        </p:grpSpPr>
        <p:sp>
          <p:nvSpPr>
            <p:cNvPr id="49" name="Oval 48"/>
            <p:cNvSpPr/>
            <p:nvPr/>
          </p:nvSpPr>
          <p:spPr>
            <a:xfrm>
              <a:off x="8173630" y="2776471"/>
              <a:ext cx="1039365" cy="104532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374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473738" y="3091969"/>
              <a:ext cx="429464" cy="359632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51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9459216" y="3154039"/>
            <a:ext cx="848631" cy="848631"/>
            <a:chOff x="6740410" y="578561"/>
            <a:chExt cx="826181" cy="826181"/>
          </a:xfrm>
        </p:grpSpPr>
        <p:sp>
          <p:nvSpPr>
            <p:cNvPr id="54" name="Oval 53"/>
            <p:cNvSpPr/>
            <p:nvPr/>
          </p:nvSpPr>
          <p:spPr>
            <a:xfrm>
              <a:off x="6740410" y="578561"/>
              <a:ext cx="826181" cy="826181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"/>
            <p:cNvSpPr>
              <a:spLocks noEditPoints="1"/>
            </p:cNvSpPr>
            <p:nvPr/>
          </p:nvSpPr>
          <p:spPr bwMode="auto">
            <a:xfrm>
              <a:off x="6895800" y="727929"/>
              <a:ext cx="515401" cy="527448"/>
            </a:xfrm>
            <a:custGeom>
              <a:avLst/>
              <a:gdLst>
                <a:gd name="T0" fmla="*/ 121 w 417"/>
                <a:gd name="T1" fmla="*/ 94 h 426"/>
                <a:gd name="T2" fmla="*/ 85 w 417"/>
                <a:gd name="T3" fmla="*/ 341 h 426"/>
                <a:gd name="T4" fmla="*/ 332 w 417"/>
                <a:gd name="T5" fmla="*/ 305 h 426"/>
                <a:gd name="T6" fmla="*/ 267 w 417"/>
                <a:gd name="T7" fmla="*/ 159 h 426"/>
                <a:gd name="T8" fmla="*/ 121 w 417"/>
                <a:gd name="T9" fmla="*/ 94 h 426"/>
                <a:gd name="T10" fmla="*/ 306 w 417"/>
                <a:gd name="T11" fmla="*/ 286 h 426"/>
                <a:gd name="T12" fmla="*/ 199 w 417"/>
                <a:gd name="T13" fmla="*/ 227 h 426"/>
                <a:gd name="T14" fmla="*/ 140 w 417"/>
                <a:gd name="T15" fmla="*/ 120 h 426"/>
                <a:gd name="T16" fmla="*/ 247 w 417"/>
                <a:gd name="T17" fmla="*/ 179 h 426"/>
                <a:gd name="T18" fmla="*/ 306 w 417"/>
                <a:gd name="T19" fmla="*/ 286 h 426"/>
                <a:gd name="T20" fmla="*/ 309 w 417"/>
                <a:gd name="T21" fmla="*/ 128 h 426"/>
                <a:gd name="T22" fmla="*/ 323 w 417"/>
                <a:gd name="T23" fmla="*/ 122 h 426"/>
                <a:gd name="T24" fmla="*/ 361 w 417"/>
                <a:gd name="T25" fmla="*/ 84 h 426"/>
                <a:gd name="T26" fmla="*/ 361 w 417"/>
                <a:gd name="T27" fmla="*/ 56 h 426"/>
                <a:gd name="T28" fmla="*/ 333 w 417"/>
                <a:gd name="T29" fmla="*/ 56 h 426"/>
                <a:gd name="T30" fmla="*/ 295 w 417"/>
                <a:gd name="T31" fmla="*/ 94 h 426"/>
                <a:gd name="T32" fmla="*/ 295 w 417"/>
                <a:gd name="T33" fmla="*/ 122 h 426"/>
                <a:gd name="T34" fmla="*/ 309 w 417"/>
                <a:gd name="T35" fmla="*/ 128 h 426"/>
                <a:gd name="T36" fmla="*/ 237 w 417"/>
                <a:gd name="T37" fmla="*/ 79 h 426"/>
                <a:gd name="T38" fmla="*/ 247 w 417"/>
                <a:gd name="T39" fmla="*/ 81 h 426"/>
                <a:gd name="T40" fmla="*/ 264 w 417"/>
                <a:gd name="T41" fmla="*/ 71 h 426"/>
                <a:gd name="T42" fmla="*/ 286 w 417"/>
                <a:gd name="T43" fmla="*/ 33 h 426"/>
                <a:gd name="T44" fmla="*/ 278 w 417"/>
                <a:gd name="T45" fmla="*/ 5 h 426"/>
                <a:gd name="T46" fmla="*/ 251 w 417"/>
                <a:gd name="T47" fmla="*/ 13 h 426"/>
                <a:gd name="T48" fmla="*/ 229 w 417"/>
                <a:gd name="T49" fmla="*/ 52 h 426"/>
                <a:gd name="T50" fmla="*/ 237 w 417"/>
                <a:gd name="T51" fmla="*/ 79 h 426"/>
                <a:gd name="T52" fmla="*/ 412 w 417"/>
                <a:gd name="T53" fmla="*/ 139 h 426"/>
                <a:gd name="T54" fmla="*/ 385 w 417"/>
                <a:gd name="T55" fmla="*/ 131 h 426"/>
                <a:gd name="T56" fmla="*/ 346 w 417"/>
                <a:gd name="T57" fmla="*/ 153 h 426"/>
                <a:gd name="T58" fmla="*/ 338 w 417"/>
                <a:gd name="T59" fmla="*/ 180 h 426"/>
                <a:gd name="T60" fmla="*/ 356 w 417"/>
                <a:gd name="T61" fmla="*/ 190 h 426"/>
                <a:gd name="T62" fmla="*/ 366 w 417"/>
                <a:gd name="T63" fmla="*/ 188 h 426"/>
                <a:gd name="T64" fmla="*/ 404 w 417"/>
                <a:gd name="T65" fmla="*/ 166 h 426"/>
                <a:gd name="T66" fmla="*/ 412 w 417"/>
                <a:gd name="T67" fmla="*/ 139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426">
                  <a:moveTo>
                    <a:pt x="121" y="94"/>
                  </a:moveTo>
                  <a:cubicBezTo>
                    <a:pt x="98" y="116"/>
                    <a:pt x="0" y="256"/>
                    <a:pt x="85" y="341"/>
                  </a:cubicBezTo>
                  <a:cubicBezTo>
                    <a:pt x="170" y="426"/>
                    <a:pt x="309" y="328"/>
                    <a:pt x="332" y="305"/>
                  </a:cubicBezTo>
                  <a:cubicBezTo>
                    <a:pt x="354" y="283"/>
                    <a:pt x="325" y="217"/>
                    <a:pt x="267" y="159"/>
                  </a:cubicBezTo>
                  <a:cubicBezTo>
                    <a:pt x="209" y="101"/>
                    <a:pt x="143" y="72"/>
                    <a:pt x="121" y="94"/>
                  </a:cubicBezTo>
                  <a:close/>
                  <a:moveTo>
                    <a:pt x="306" y="286"/>
                  </a:moveTo>
                  <a:cubicBezTo>
                    <a:pt x="299" y="292"/>
                    <a:pt x="248" y="277"/>
                    <a:pt x="199" y="227"/>
                  </a:cubicBezTo>
                  <a:cubicBezTo>
                    <a:pt x="149" y="178"/>
                    <a:pt x="134" y="127"/>
                    <a:pt x="140" y="120"/>
                  </a:cubicBezTo>
                  <a:cubicBezTo>
                    <a:pt x="147" y="113"/>
                    <a:pt x="198" y="129"/>
                    <a:pt x="247" y="179"/>
                  </a:cubicBezTo>
                  <a:cubicBezTo>
                    <a:pt x="297" y="228"/>
                    <a:pt x="313" y="279"/>
                    <a:pt x="306" y="286"/>
                  </a:cubicBezTo>
                  <a:close/>
                  <a:moveTo>
                    <a:pt x="309" y="128"/>
                  </a:moveTo>
                  <a:cubicBezTo>
                    <a:pt x="314" y="128"/>
                    <a:pt x="319" y="126"/>
                    <a:pt x="323" y="122"/>
                  </a:cubicBezTo>
                  <a:cubicBezTo>
                    <a:pt x="361" y="84"/>
                    <a:pt x="361" y="84"/>
                    <a:pt x="361" y="84"/>
                  </a:cubicBezTo>
                  <a:cubicBezTo>
                    <a:pt x="369" y="76"/>
                    <a:pt x="369" y="64"/>
                    <a:pt x="361" y="56"/>
                  </a:cubicBezTo>
                  <a:cubicBezTo>
                    <a:pt x="353" y="48"/>
                    <a:pt x="341" y="48"/>
                    <a:pt x="333" y="56"/>
                  </a:cubicBezTo>
                  <a:cubicBezTo>
                    <a:pt x="295" y="94"/>
                    <a:pt x="295" y="94"/>
                    <a:pt x="295" y="94"/>
                  </a:cubicBezTo>
                  <a:cubicBezTo>
                    <a:pt x="287" y="102"/>
                    <a:pt x="287" y="115"/>
                    <a:pt x="295" y="122"/>
                  </a:cubicBezTo>
                  <a:cubicBezTo>
                    <a:pt x="299" y="126"/>
                    <a:pt x="304" y="128"/>
                    <a:pt x="309" y="128"/>
                  </a:cubicBezTo>
                  <a:close/>
                  <a:moveTo>
                    <a:pt x="237" y="79"/>
                  </a:moveTo>
                  <a:cubicBezTo>
                    <a:pt x="240" y="81"/>
                    <a:pt x="243" y="81"/>
                    <a:pt x="247" y="81"/>
                  </a:cubicBezTo>
                  <a:cubicBezTo>
                    <a:pt x="254" y="81"/>
                    <a:pt x="260" y="78"/>
                    <a:pt x="264" y="71"/>
                  </a:cubicBezTo>
                  <a:cubicBezTo>
                    <a:pt x="286" y="33"/>
                    <a:pt x="286" y="33"/>
                    <a:pt x="286" y="33"/>
                  </a:cubicBezTo>
                  <a:cubicBezTo>
                    <a:pt x="291" y="23"/>
                    <a:pt x="288" y="11"/>
                    <a:pt x="278" y="5"/>
                  </a:cubicBezTo>
                  <a:cubicBezTo>
                    <a:pt x="268" y="0"/>
                    <a:pt x="256" y="3"/>
                    <a:pt x="251" y="13"/>
                  </a:cubicBezTo>
                  <a:cubicBezTo>
                    <a:pt x="229" y="52"/>
                    <a:pt x="229" y="52"/>
                    <a:pt x="229" y="52"/>
                  </a:cubicBezTo>
                  <a:cubicBezTo>
                    <a:pt x="224" y="61"/>
                    <a:pt x="227" y="73"/>
                    <a:pt x="237" y="79"/>
                  </a:cubicBezTo>
                  <a:close/>
                  <a:moveTo>
                    <a:pt x="412" y="139"/>
                  </a:moveTo>
                  <a:cubicBezTo>
                    <a:pt x="406" y="129"/>
                    <a:pt x="394" y="126"/>
                    <a:pt x="385" y="131"/>
                  </a:cubicBezTo>
                  <a:cubicBezTo>
                    <a:pt x="346" y="153"/>
                    <a:pt x="346" y="153"/>
                    <a:pt x="346" y="153"/>
                  </a:cubicBezTo>
                  <a:cubicBezTo>
                    <a:pt x="336" y="158"/>
                    <a:pt x="333" y="171"/>
                    <a:pt x="338" y="180"/>
                  </a:cubicBezTo>
                  <a:cubicBezTo>
                    <a:pt x="342" y="187"/>
                    <a:pt x="349" y="190"/>
                    <a:pt x="356" y="190"/>
                  </a:cubicBezTo>
                  <a:cubicBezTo>
                    <a:pt x="359" y="190"/>
                    <a:pt x="363" y="190"/>
                    <a:pt x="366" y="188"/>
                  </a:cubicBezTo>
                  <a:cubicBezTo>
                    <a:pt x="404" y="166"/>
                    <a:pt x="404" y="166"/>
                    <a:pt x="404" y="166"/>
                  </a:cubicBezTo>
                  <a:cubicBezTo>
                    <a:pt x="414" y="161"/>
                    <a:pt x="417" y="149"/>
                    <a:pt x="41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663211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50081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106394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908463" y="2601359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9618828" y="2601359"/>
            <a:ext cx="529406" cy="427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305384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642059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37104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99509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836185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831230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98589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Rectangle 78"/>
          <p:cNvSpPr/>
          <p:nvPr/>
        </p:nvSpPr>
        <p:spPr>
          <a:xfrm>
            <a:off x="7035265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030310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892715" y="5198163"/>
            <a:ext cx="256480" cy="3018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2" name="Rectangle 81"/>
          <p:cNvSpPr/>
          <p:nvPr/>
        </p:nvSpPr>
        <p:spPr>
          <a:xfrm>
            <a:off x="9229390" y="5237946"/>
            <a:ext cx="1500281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224435" y="4938541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62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11" grpId="0" animBg="1"/>
      <p:bldP spid="7" grpId="0" animBg="1"/>
      <p:bldP spid="8" grpId="0" animBg="1"/>
      <p:bldP spid="9" grpId="0" animBg="1"/>
      <p:bldP spid="56" grpId="0"/>
      <p:bldP spid="57" grpId="0"/>
      <p:bldP spid="60" grpId="0"/>
      <p:bldP spid="61" grpId="0"/>
      <p:bldP spid="62" grpId="0"/>
      <p:bldP spid="63" grpId="0"/>
      <p:bldP spid="64" grpId="0"/>
      <p:bldP spid="65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6035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956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57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0292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5148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731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圆角矩形 22"/>
          <p:cNvSpPr/>
          <p:nvPr/>
        </p:nvSpPr>
        <p:spPr>
          <a:xfrm>
            <a:off x="3304385" y="4954020"/>
            <a:ext cx="6174000" cy="60719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innerShdw blurRad="1778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10" tIns="64255" rIns="128510" bIns="64255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5" name="Group 91"/>
          <p:cNvGrpSpPr>
            <a:grpSpLocks/>
          </p:cNvGrpSpPr>
          <p:nvPr/>
        </p:nvGrpSpPr>
        <p:grpSpPr bwMode="auto">
          <a:xfrm>
            <a:off x="3319448" y="4975836"/>
            <a:ext cx="549048" cy="829748"/>
            <a:chOff x="936" y="1480"/>
            <a:chExt cx="1589" cy="2402"/>
          </a:xfrm>
        </p:grpSpPr>
        <p:grpSp>
          <p:nvGrpSpPr>
            <p:cNvPr id="26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99"/>
              <a:chOff x="1754168" y="3653262"/>
              <a:chExt cx="1857599" cy="2968056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cs typeface="+mn-ea"/>
                  <a:sym typeface="+mn-lt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4219" dirty="0">
                  <a:solidFill>
                    <a:srgbClr val="0087C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336919" y="4093187"/>
                <a:ext cx="689023" cy="25281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3797" b="1">
                  <a:solidFill>
                    <a:srgbClr val="CA0098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2559507" y="4044785"/>
            <a:ext cx="7739741" cy="806706"/>
          </a:xfrm>
          <a:prstGeom prst="rect">
            <a:avLst/>
          </a:prstGeom>
          <a:noFill/>
        </p:spPr>
        <p:txBody>
          <a:bodyPr wrap="square" lIns="128510" tIns="64255" rIns="128510" bIns="64255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44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4434" y="5575320"/>
            <a:ext cx="5609886" cy="423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b="1" cap="all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annual financial data report</a:t>
            </a:r>
          </a:p>
        </p:txBody>
      </p: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5684" y="5196747"/>
            <a:ext cx="2074006" cy="497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52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17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17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17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17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-6.93591E-7 L 0.42037 0.000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2" y="4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605E-6 4.61809E-6 L 0.41457 -0.00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8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17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17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7F1FB5A-D3B1-4D61-923E-6DCFB8D016F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财务报告(5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37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A5A5A5"/>
      </a:accent2>
      <a:accent3>
        <a:srgbClr val="C00000"/>
      </a:accent3>
      <a:accent4>
        <a:srgbClr val="A5A5A5"/>
      </a:accent4>
      <a:accent5>
        <a:srgbClr val="C00000"/>
      </a:accent5>
      <a:accent6>
        <a:srgbClr val="A5A5A5"/>
      </a:accent6>
      <a:hlink>
        <a:srgbClr val="C00000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2618</Words>
  <Application>Microsoft Office PowerPoint</Application>
  <PresentationFormat>自定义</PresentationFormat>
  <Paragraphs>215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FontAwesome</vt:lpstr>
      <vt:lpstr>Simple-Line-Icons</vt:lpstr>
      <vt:lpstr>SimSun-ExtB</vt:lpstr>
      <vt:lpstr>STIXGeneral-Bold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Open Sans</vt:lpstr>
      <vt:lpstr>Open Sans Light</vt:lpstr>
      <vt:lpstr>Roboto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财务报告(5)</dc:title>
  <dc:creator/>
  <cp:keywords>www.1ppt.com</cp:keywords>
  <cp:lastModifiedBy/>
  <cp:revision>1</cp:revision>
  <dcterms:created xsi:type="dcterms:W3CDTF">2016-10-17T14:00:15Z</dcterms:created>
  <dcterms:modified xsi:type="dcterms:W3CDTF">2020-03-27T05:47:26Z</dcterms:modified>
</cp:coreProperties>
</file>