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Lst>
  <p:sldSz cx="12192000" cy="6858000"/>
  <p:notesSz cx="6858000" cy="9144000"/>
  <p:custDataLst>
    <p:tags r:id="rId26"/>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C2155"/>
    <a:srgbClr val="DA9F0C"/>
    <a:srgbClr val="F4BC30"/>
    <a:srgbClr val="F7CE67"/>
    <a:srgbClr val="345692"/>
    <a:srgbClr val="17C0D4"/>
    <a:srgbClr val="FFFFFF"/>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355" autoAdjust="0"/>
    <p:restoredTop sz="94660"/>
  </p:normalViewPr>
  <p:slideViewPr>
    <p:cSldViewPr snapToGrid="0">
      <p:cViewPr varScale="1">
        <p:scale>
          <a:sx n="92" d="100"/>
          <a:sy n="92" d="100"/>
        </p:scale>
        <p:origin x="672"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bar"/>
        <c:grouping val="stacked"/>
        <c:varyColors val="0"/>
        <c:ser>
          <c:idx val="0"/>
          <c:order val="0"/>
          <c:tx>
            <c:strRef>
              <c:f>Sheet1!$B$1</c:f>
              <c:strCache>
                <c:ptCount val="1"/>
                <c:pt idx="0">
                  <c:v>系列 1</c:v>
                </c:pt>
              </c:strCache>
            </c:strRef>
          </c:tx>
          <c:spPr>
            <a:solidFill>
              <a:srgbClr val="F4BC30"/>
            </a:solidFill>
          </c:spPr>
          <c:invertIfNegative val="0"/>
          <c:dPt>
            <c:idx val="0"/>
            <c:invertIfNegative val="0"/>
            <c:bubble3D val="0"/>
            <c:extLst xmlns:c16r2="http://schemas.microsoft.com/office/drawing/2015/06/chart">
              <c:ext xmlns:c16="http://schemas.microsoft.com/office/drawing/2014/chart" uri="{C3380CC4-5D6E-409C-BE32-E72D297353CC}">
                <c16:uniqueId val="{00000000-E5A9-4633-AE71-EECE1D5DD1CB}"/>
              </c:ext>
            </c:extLst>
          </c:dPt>
          <c:dPt>
            <c:idx val="1"/>
            <c:invertIfNegative val="0"/>
            <c:bubble3D val="0"/>
            <c:extLst xmlns:c16r2="http://schemas.microsoft.com/office/drawing/2015/06/chart">
              <c:ext xmlns:c16="http://schemas.microsoft.com/office/drawing/2014/chart" uri="{C3380CC4-5D6E-409C-BE32-E72D297353CC}">
                <c16:uniqueId val="{00000001-E5A9-4633-AE71-EECE1D5DD1CB}"/>
              </c:ext>
            </c:extLst>
          </c:dPt>
          <c:dPt>
            <c:idx val="2"/>
            <c:invertIfNegative val="0"/>
            <c:bubble3D val="0"/>
            <c:extLst xmlns:c16r2="http://schemas.microsoft.com/office/drawing/2015/06/chart">
              <c:ext xmlns:c16="http://schemas.microsoft.com/office/drawing/2014/chart" uri="{C3380CC4-5D6E-409C-BE32-E72D297353CC}">
                <c16:uniqueId val="{00000002-E5A9-4633-AE71-EECE1D5DD1CB}"/>
              </c:ext>
            </c:extLst>
          </c:dPt>
          <c:dPt>
            <c:idx val="3"/>
            <c:invertIfNegative val="0"/>
            <c:bubble3D val="0"/>
            <c:extLst xmlns:c16r2="http://schemas.microsoft.com/office/drawing/2015/06/chart">
              <c:ext xmlns:c16="http://schemas.microsoft.com/office/drawing/2014/chart" uri="{C3380CC4-5D6E-409C-BE32-E72D297353CC}">
                <c16:uniqueId val="{00000003-E5A9-4633-AE71-EECE1D5DD1CB}"/>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4-E5A9-4633-AE71-EECE1D5DD1CB}"/>
            </c:ext>
          </c:extLst>
        </c:ser>
        <c:ser>
          <c:idx val="1"/>
          <c:order val="1"/>
          <c:tx>
            <c:strRef>
              <c:f>Sheet1!$C$1</c:f>
              <c:strCache>
                <c:ptCount val="1"/>
                <c:pt idx="0">
                  <c:v>系列 2</c:v>
                </c:pt>
              </c:strCache>
            </c:strRef>
          </c:tx>
          <c:spPr>
            <a:solidFill>
              <a:srgbClr val="3C2155"/>
            </a:solidFill>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5-E5A9-4633-AE71-EECE1D5DD1CB}"/>
            </c:ext>
          </c:extLst>
        </c:ser>
        <c:dLbls>
          <c:showLegendKey val="0"/>
          <c:showVal val="0"/>
          <c:showCatName val="0"/>
          <c:showSerName val="0"/>
          <c:showPercent val="0"/>
          <c:showBubbleSize val="0"/>
        </c:dLbls>
        <c:gapWidth val="150"/>
        <c:overlap val="100"/>
        <c:axId val="-1589198784"/>
        <c:axId val="-1589198240"/>
      </c:barChart>
      <c:catAx>
        <c:axId val="-1589198784"/>
        <c:scaling>
          <c:orientation val="minMax"/>
        </c:scaling>
        <c:delete val="0"/>
        <c:axPos val="l"/>
        <c:numFmt formatCode="General" sourceLinked="0"/>
        <c:majorTickMark val="out"/>
        <c:minorTickMark val="none"/>
        <c:tickLblPos val="nextTo"/>
        <c:spPr>
          <a:ln>
            <a:solidFill>
              <a:schemeClr val="bg1">
                <a:lumMod val="65000"/>
              </a:schemeClr>
            </a:solidFill>
          </a:ln>
        </c:spPr>
        <c:txPr>
          <a:bodyPr/>
          <a:lstStyle/>
          <a:p>
            <a:pPr>
              <a:defRPr sz="1000">
                <a:solidFill>
                  <a:srgbClr val="3C2155"/>
                </a:solidFill>
                <a:latin typeface="微软雅黑" pitchFamily="34" charset="-122"/>
                <a:ea typeface="微软雅黑" pitchFamily="34" charset="-122"/>
              </a:defRPr>
            </a:pPr>
            <a:endParaRPr lang="zh-CN"/>
          </a:p>
        </c:txPr>
        <c:crossAx val="-1589198240"/>
        <c:crosses val="autoZero"/>
        <c:auto val="1"/>
        <c:lblAlgn val="ctr"/>
        <c:lblOffset val="100"/>
        <c:noMultiLvlLbl val="0"/>
      </c:catAx>
      <c:valAx>
        <c:axId val="-1589198240"/>
        <c:scaling>
          <c:orientation val="minMax"/>
        </c:scaling>
        <c:delete val="0"/>
        <c:axPos val="b"/>
        <c:numFmt formatCode="General" sourceLinked="1"/>
        <c:majorTickMark val="out"/>
        <c:minorTickMark val="none"/>
        <c:tickLblPos val="nextTo"/>
        <c:spPr>
          <a:ln>
            <a:solidFill>
              <a:schemeClr val="bg1">
                <a:lumMod val="65000"/>
              </a:schemeClr>
            </a:solidFill>
          </a:ln>
        </c:spPr>
        <c:txPr>
          <a:bodyPr/>
          <a:lstStyle/>
          <a:p>
            <a:pPr>
              <a:defRPr sz="1000">
                <a:solidFill>
                  <a:srgbClr val="3C2155"/>
                </a:solidFill>
                <a:latin typeface="微软雅黑" pitchFamily="34" charset="-122"/>
                <a:ea typeface="微软雅黑" pitchFamily="34" charset="-122"/>
              </a:defRPr>
            </a:pPr>
            <a:endParaRPr lang="zh-CN"/>
          </a:p>
        </c:txPr>
        <c:crossAx val="-1589198784"/>
        <c:crosses val="autoZero"/>
        <c:crossBetween val="between"/>
      </c:valAx>
    </c:plotArea>
    <c:plotVisOnly val="1"/>
    <c:dispBlanksAs val="gap"/>
    <c:showDLblsOverMax val="0"/>
  </c:chart>
  <c:txPr>
    <a:bodyPr/>
    <a:lstStyle/>
    <a:p>
      <a:pPr>
        <a:defRPr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2E69D6-B595-42B1-999E-B6AD74425220}" type="datetimeFigureOut">
              <a:rPr lang="zh-CN" altLang="en-US" smtClean="0"/>
              <a:t>2020/3/26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14F0A0-5DE9-421F-AB67-983B03F81F3D}" type="slidenum">
              <a:rPr lang="zh-CN" altLang="en-US" smtClean="0"/>
              <a:t>‹#›</a:t>
            </a:fld>
            <a:endParaRPr lang="zh-CN" altLang="en-US"/>
          </a:p>
        </p:txBody>
      </p:sp>
    </p:spTree>
    <p:extLst>
      <p:ext uri="{BB962C8B-B14F-4D97-AF65-F5344CB8AC3E}">
        <p14:creationId xmlns:p14="http://schemas.microsoft.com/office/powerpoint/2010/main" val="1628403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4F0A0-5DE9-421F-AB67-983B03F81F3D}" type="slidenum">
              <a:rPr lang="zh-CN" altLang="en-US" smtClean="0"/>
              <a:t>1</a:t>
            </a:fld>
            <a:endParaRPr lang="zh-CN" altLang="en-US"/>
          </a:p>
        </p:txBody>
      </p:sp>
    </p:spTree>
    <p:extLst>
      <p:ext uri="{BB962C8B-B14F-4D97-AF65-F5344CB8AC3E}">
        <p14:creationId xmlns:p14="http://schemas.microsoft.com/office/powerpoint/2010/main" val="11555275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4F0A0-5DE9-421F-AB67-983B03F81F3D}" type="slidenum">
              <a:rPr lang="zh-CN" altLang="en-US" smtClean="0"/>
              <a:t>2</a:t>
            </a:fld>
            <a:endParaRPr lang="zh-CN" altLang="en-US"/>
          </a:p>
        </p:txBody>
      </p:sp>
    </p:spTree>
    <p:extLst>
      <p:ext uri="{BB962C8B-B14F-4D97-AF65-F5344CB8AC3E}">
        <p14:creationId xmlns:p14="http://schemas.microsoft.com/office/powerpoint/2010/main" val="25157626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4F0A0-5DE9-421F-AB67-983B03F81F3D}" type="slidenum">
              <a:rPr lang="zh-CN" altLang="en-US" smtClean="0"/>
              <a:t>3</a:t>
            </a:fld>
            <a:endParaRPr lang="zh-CN" altLang="en-US"/>
          </a:p>
        </p:txBody>
      </p:sp>
    </p:spTree>
    <p:extLst>
      <p:ext uri="{BB962C8B-B14F-4D97-AF65-F5344CB8AC3E}">
        <p14:creationId xmlns:p14="http://schemas.microsoft.com/office/powerpoint/2010/main" val="42771864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4F0A0-5DE9-421F-AB67-983B03F81F3D}" type="slidenum">
              <a:rPr lang="zh-CN" altLang="en-US" smtClean="0"/>
              <a:t>4</a:t>
            </a:fld>
            <a:endParaRPr lang="zh-CN" altLang="en-US"/>
          </a:p>
        </p:txBody>
      </p:sp>
    </p:spTree>
    <p:extLst>
      <p:ext uri="{BB962C8B-B14F-4D97-AF65-F5344CB8AC3E}">
        <p14:creationId xmlns:p14="http://schemas.microsoft.com/office/powerpoint/2010/main" val="31015279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4F0A0-5DE9-421F-AB67-983B03F81F3D}" type="slidenum">
              <a:rPr lang="zh-CN" altLang="en-US" smtClean="0"/>
              <a:t>5</a:t>
            </a:fld>
            <a:endParaRPr lang="zh-CN" altLang="en-US"/>
          </a:p>
        </p:txBody>
      </p:sp>
    </p:spTree>
    <p:extLst>
      <p:ext uri="{BB962C8B-B14F-4D97-AF65-F5344CB8AC3E}">
        <p14:creationId xmlns:p14="http://schemas.microsoft.com/office/powerpoint/2010/main" val="1049001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4F0A0-5DE9-421F-AB67-983B03F81F3D}" type="slidenum">
              <a:rPr lang="zh-CN" altLang="en-US" smtClean="0"/>
              <a:t>6</a:t>
            </a:fld>
            <a:endParaRPr lang="zh-CN" altLang="en-US"/>
          </a:p>
        </p:txBody>
      </p:sp>
    </p:spTree>
    <p:extLst>
      <p:ext uri="{BB962C8B-B14F-4D97-AF65-F5344CB8AC3E}">
        <p14:creationId xmlns:p14="http://schemas.microsoft.com/office/powerpoint/2010/main" val="4805258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4F0A0-5DE9-421F-AB67-983B03F81F3D}" type="slidenum">
              <a:rPr lang="zh-CN" altLang="en-US" smtClean="0"/>
              <a:t>7</a:t>
            </a:fld>
            <a:endParaRPr lang="zh-CN" altLang="en-US"/>
          </a:p>
        </p:txBody>
      </p:sp>
    </p:spTree>
    <p:extLst>
      <p:ext uri="{BB962C8B-B14F-4D97-AF65-F5344CB8AC3E}">
        <p14:creationId xmlns:p14="http://schemas.microsoft.com/office/powerpoint/2010/main" val="41656882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4F0A0-5DE9-421F-AB67-983B03F81F3D}" type="slidenum">
              <a:rPr lang="zh-CN" altLang="en-US" smtClean="0"/>
              <a:t>8</a:t>
            </a:fld>
            <a:endParaRPr lang="zh-CN" altLang="en-US"/>
          </a:p>
        </p:txBody>
      </p:sp>
    </p:spTree>
    <p:extLst>
      <p:ext uri="{BB962C8B-B14F-4D97-AF65-F5344CB8AC3E}">
        <p14:creationId xmlns:p14="http://schemas.microsoft.com/office/powerpoint/2010/main" val="35973218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4F0A0-5DE9-421F-AB67-983B03F81F3D}" type="slidenum">
              <a:rPr lang="zh-CN" altLang="en-US" smtClean="0"/>
              <a:t>9</a:t>
            </a:fld>
            <a:endParaRPr lang="zh-CN" altLang="en-US"/>
          </a:p>
        </p:txBody>
      </p:sp>
    </p:spTree>
    <p:extLst>
      <p:ext uri="{BB962C8B-B14F-4D97-AF65-F5344CB8AC3E}">
        <p14:creationId xmlns:p14="http://schemas.microsoft.com/office/powerpoint/2010/main" val="26262375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4F0A0-5DE9-421F-AB67-983B03F81F3D}" type="slidenum">
              <a:rPr lang="zh-CN" altLang="en-US" smtClean="0"/>
              <a:t>10</a:t>
            </a:fld>
            <a:endParaRPr lang="zh-CN" altLang="en-US"/>
          </a:p>
        </p:txBody>
      </p:sp>
    </p:spTree>
    <p:extLst>
      <p:ext uri="{BB962C8B-B14F-4D97-AF65-F5344CB8AC3E}">
        <p14:creationId xmlns:p14="http://schemas.microsoft.com/office/powerpoint/2010/main" val="17773957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4F0A0-5DE9-421F-AB67-983B03F81F3D}" type="slidenum">
              <a:rPr lang="zh-CN" altLang="en-US" smtClean="0"/>
              <a:t>11</a:t>
            </a:fld>
            <a:endParaRPr lang="zh-CN" altLang="en-US"/>
          </a:p>
        </p:txBody>
      </p:sp>
    </p:spTree>
    <p:extLst>
      <p:ext uri="{BB962C8B-B14F-4D97-AF65-F5344CB8AC3E}">
        <p14:creationId xmlns:p14="http://schemas.microsoft.com/office/powerpoint/2010/main" val="33691271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4F0A0-5DE9-421F-AB67-983B03F81F3D}" type="slidenum">
              <a:rPr lang="zh-CN" altLang="en-US" smtClean="0"/>
              <a:t>12</a:t>
            </a:fld>
            <a:endParaRPr lang="zh-CN" altLang="en-US"/>
          </a:p>
        </p:txBody>
      </p:sp>
    </p:spTree>
    <p:extLst>
      <p:ext uri="{BB962C8B-B14F-4D97-AF65-F5344CB8AC3E}">
        <p14:creationId xmlns:p14="http://schemas.microsoft.com/office/powerpoint/2010/main" val="17138283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4F0A0-5DE9-421F-AB67-983B03F81F3D}" type="slidenum">
              <a:rPr lang="zh-CN" altLang="en-US" smtClean="0"/>
              <a:t>13</a:t>
            </a:fld>
            <a:endParaRPr lang="zh-CN" altLang="en-US"/>
          </a:p>
        </p:txBody>
      </p:sp>
    </p:spTree>
    <p:extLst>
      <p:ext uri="{BB962C8B-B14F-4D97-AF65-F5344CB8AC3E}">
        <p14:creationId xmlns:p14="http://schemas.microsoft.com/office/powerpoint/2010/main" val="23129228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4F0A0-5DE9-421F-AB67-983B03F81F3D}" type="slidenum">
              <a:rPr lang="zh-CN" altLang="en-US" smtClean="0"/>
              <a:t>14</a:t>
            </a:fld>
            <a:endParaRPr lang="zh-CN" altLang="en-US"/>
          </a:p>
        </p:txBody>
      </p:sp>
    </p:spTree>
    <p:extLst>
      <p:ext uri="{BB962C8B-B14F-4D97-AF65-F5344CB8AC3E}">
        <p14:creationId xmlns:p14="http://schemas.microsoft.com/office/powerpoint/2010/main" val="27083063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4F0A0-5DE9-421F-AB67-983B03F81F3D}" type="slidenum">
              <a:rPr lang="zh-CN" altLang="en-US" smtClean="0"/>
              <a:t>15</a:t>
            </a:fld>
            <a:endParaRPr lang="zh-CN" altLang="en-US"/>
          </a:p>
        </p:txBody>
      </p:sp>
    </p:spTree>
    <p:extLst>
      <p:ext uri="{BB962C8B-B14F-4D97-AF65-F5344CB8AC3E}">
        <p14:creationId xmlns:p14="http://schemas.microsoft.com/office/powerpoint/2010/main" val="42120283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4F0A0-5DE9-421F-AB67-983B03F81F3D}" type="slidenum">
              <a:rPr lang="zh-CN" altLang="en-US" smtClean="0"/>
              <a:t>16</a:t>
            </a:fld>
            <a:endParaRPr lang="zh-CN" altLang="en-US"/>
          </a:p>
        </p:txBody>
      </p:sp>
    </p:spTree>
    <p:extLst>
      <p:ext uri="{BB962C8B-B14F-4D97-AF65-F5344CB8AC3E}">
        <p14:creationId xmlns:p14="http://schemas.microsoft.com/office/powerpoint/2010/main" val="3160403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4F0A0-5DE9-421F-AB67-983B03F81F3D}" type="slidenum">
              <a:rPr lang="zh-CN" altLang="en-US" smtClean="0"/>
              <a:t>17</a:t>
            </a:fld>
            <a:endParaRPr lang="zh-CN" altLang="en-US"/>
          </a:p>
        </p:txBody>
      </p:sp>
    </p:spTree>
    <p:extLst>
      <p:ext uri="{BB962C8B-B14F-4D97-AF65-F5344CB8AC3E}">
        <p14:creationId xmlns:p14="http://schemas.microsoft.com/office/powerpoint/2010/main" val="31671485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4F0A0-5DE9-421F-AB67-983B03F81F3D}" type="slidenum">
              <a:rPr lang="zh-CN" altLang="en-US" smtClean="0"/>
              <a:t>18</a:t>
            </a:fld>
            <a:endParaRPr lang="zh-CN" altLang="en-US"/>
          </a:p>
        </p:txBody>
      </p:sp>
    </p:spTree>
    <p:extLst>
      <p:ext uri="{BB962C8B-B14F-4D97-AF65-F5344CB8AC3E}">
        <p14:creationId xmlns:p14="http://schemas.microsoft.com/office/powerpoint/2010/main" val="10490342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4F0A0-5DE9-421F-AB67-983B03F81F3D}" type="slidenum">
              <a:rPr lang="zh-CN" altLang="en-US" smtClean="0"/>
              <a:t>19</a:t>
            </a:fld>
            <a:endParaRPr lang="zh-CN" altLang="en-US"/>
          </a:p>
        </p:txBody>
      </p:sp>
    </p:spTree>
    <p:extLst>
      <p:ext uri="{BB962C8B-B14F-4D97-AF65-F5344CB8AC3E}">
        <p14:creationId xmlns:p14="http://schemas.microsoft.com/office/powerpoint/2010/main" val="10260120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4F0A0-5DE9-421F-AB67-983B03F81F3D}" type="slidenum">
              <a:rPr lang="zh-CN" altLang="en-US" smtClean="0"/>
              <a:t>20</a:t>
            </a:fld>
            <a:endParaRPr lang="zh-CN" altLang="en-US"/>
          </a:p>
        </p:txBody>
      </p:sp>
    </p:spTree>
    <p:extLst>
      <p:ext uri="{BB962C8B-B14F-4D97-AF65-F5344CB8AC3E}">
        <p14:creationId xmlns:p14="http://schemas.microsoft.com/office/powerpoint/2010/main" val="22552106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4F0A0-5DE9-421F-AB67-983B03F81F3D}" type="slidenum">
              <a:rPr lang="zh-CN" altLang="en-US" smtClean="0"/>
              <a:t>21</a:t>
            </a:fld>
            <a:endParaRPr lang="zh-CN" altLang="en-US"/>
          </a:p>
        </p:txBody>
      </p:sp>
    </p:spTree>
    <p:extLst>
      <p:ext uri="{BB962C8B-B14F-4D97-AF65-F5344CB8AC3E}">
        <p14:creationId xmlns:p14="http://schemas.microsoft.com/office/powerpoint/2010/main" val="1117708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4F0A0-5DE9-421F-AB67-983B03F81F3D}" type="slidenum">
              <a:rPr lang="zh-CN" altLang="en-US" smtClean="0"/>
              <a:t>22</a:t>
            </a:fld>
            <a:endParaRPr lang="zh-CN" altLang="en-US"/>
          </a:p>
        </p:txBody>
      </p:sp>
    </p:spTree>
    <p:extLst>
      <p:ext uri="{BB962C8B-B14F-4D97-AF65-F5344CB8AC3E}">
        <p14:creationId xmlns:p14="http://schemas.microsoft.com/office/powerpoint/2010/main" val="33753302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4F0A0-5DE9-421F-AB67-983B03F81F3D}" type="slidenum">
              <a:rPr lang="zh-CN" altLang="en-US" smtClean="0"/>
              <a:t>23</a:t>
            </a:fld>
            <a:endParaRPr lang="zh-CN" altLang="en-US"/>
          </a:p>
        </p:txBody>
      </p:sp>
    </p:spTree>
    <p:extLst>
      <p:ext uri="{BB962C8B-B14F-4D97-AF65-F5344CB8AC3E}">
        <p14:creationId xmlns:p14="http://schemas.microsoft.com/office/powerpoint/2010/main" val="390577353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6" name="图片 5">
            <a:extLst>
              <a:ext uri="{FF2B5EF4-FFF2-40B4-BE49-F238E27FC236}">
                <a16:creationId xmlns="" xmlns:a16="http://schemas.microsoft.com/office/drawing/2014/main" id="{0AC5EAC7-8F3C-4D01-9721-D58EDB048FEB}"/>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标题幻灯片">
    <p:bg>
      <p:bgRef idx="1001">
        <a:schemeClr val="bg1"/>
      </p:bgRef>
    </p:bg>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9CB84F5F-A4FA-40D6-914C-E76BD6AD74A0}"/>
              </a:ext>
            </a:extLst>
          </p:cNvPr>
          <p:cNvPicPr>
            <a:picLocks noChangeAspect="1"/>
          </p:cNvPicPr>
          <p:nvPr userDrawn="1"/>
        </p:nvPicPr>
        <p:blipFill rotWithShape="1">
          <a:blip r:embed="rId2" cstate="screen">
            <a:extLst>
              <a:ext uri="{BEBA8EAE-BF5A-486C-A8C5-ECC9F3942E4B}">
                <a14:imgProps xmlns:a14="http://schemas.microsoft.com/office/drawing/2010/main">
                  <a14:imgLayer r:embed="rId3">
                    <a14:imgEffect>
                      <a14:artisticBlur radius="13"/>
                    </a14:imgEffect>
                  </a14:imgLayer>
                </a14:imgProps>
              </a:ex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 name="矩形 3"/>
          <p:cNvSpPr/>
          <p:nvPr userDrawn="1"/>
        </p:nvSpPr>
        <p:spPr>
          <a:xfrm>
            <a:off x="0" y="0"/>
            <a:ext cx="12192000" cy="6858000"/>
          </a:xfrm>
          <a:prstGeom prst="rect">
            <a:avLst/>
          </a:prstGeom>
          <a:solidFill>
            <a:schemeClr val="tx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375146101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2_标题幻灯片">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1253487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00357308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9157199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38367953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51128468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a:t>
            </a:r>
            <a:r>
              <a:rPr lang="en-US" altLang="zh-CN" sz="100" dirty="0">
                <a:solidFill>
                  <a:prstClr val="white"/>
                </a:solidFill>
                <a:ea typeface="宋体"/>
              </a:rPr>
              <a:t>www.1ppt.com/tubiao/      </a:t>
            </a:r>
          </a:p>
          <a:p>
            <a:pPr defTabSz="914400"/>
            <a:r>
              <a:rPr lang="zh-CN" altLang="en-US" sz="100" dirty="0">
                <a:solidFill>
                  <a:prstClr val="white"/>
                </a:solidFill>
                <a:ea typeface="宋体"/>
              </a:rPr>
              <a:t>精美</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PPT</a:t>
            </a:r>
            <a:r>
              <a:rPr lang="zh-CN" altLang="en-US" sz="100" dirty="0">
                <a:solidFill>
                  <a:prstClr val="white"/>
                </a:solidFill>
                <a:ea typeface="宋体"/>
              </a:rPr>
              <a:t>课件：</a:t>
            </a:r>
            <a:r>
              <a:rPr lang="en-US" altLang="zh-CN" sz="100" dirty="0">
                <a:solidFill>
                  <a:prstClr val="white"/>
                </a:solidFill>
                <a:ea typeface="宋体"/>
              </a:rPr>
              <a:t>www.1ppt.com/kejian/             </a:t>
            </a:r>
            <a:r>
              <a:rPr lang="zh-CN" altLang="en-US" sz="100" dirty="0">
                <a:solidFill>
                  <a:prstClr val="white"/>
                </a:solidFill>
                <a:ea typeface="宋体"/>
              </a:rPr>
              <a:t>字体下载：</a:t>
            </a:r>
            <a:r>
              <a:rPr lang="en-US" altLang="zh-CN" sz="100" dirty="0">
                <a:solidFill>
                  <a:prstClr val="white"/>
                </a:solidFill>
                <a:ea typeface="宋体"/>
              </a:rPr>
              <a:t>www.1ppt.com/ziti/</a:t>
            </a:r>
          </a:p>
          <a:p>
            <a:pPr defTabSz="914400"/>
            <a:r>
              <a:rPr lang="zh-CN" altLang="en-US" sz="100" dirty="0">
                <a:solidFill>
                  <a:prstClr val="white"/>
                </a:solidFill>
                <a:ea typeface="宋体"/>
              </a:rPr>
              <a:t>工作总结</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www.1ppt.com/xiazai/zongjie/ </a:t>
            </a:r>
            <a:r>
              <a:rPr lang="zh-CN" altLang="en-US" sz="100" dirty="0">
                <a:solidFill>
                  <a:prstClr val="white"/>
                </a:solidFill>
                <a:ea typeface="宋体"/>
              </a:rPr>
              <a:t>工作计划：</a:t>
            </a:r>
            <a:r>
              <a:rPr lang="en-US" altLang="zh-CN" sz="100" dirty="0">
                <a:solidFill>
                  <a:prstClr val="white"/>
                </a:solidFill>
                <a:ea typeface="宋体"/>
              </a:rPr>
              <a:t>www.1ppt.com/xiazai/jihua/</a:t>
            </a:r>
          </a:p>
          <a:p>
            <a:pPr defTabSz="914400"/>
            <a:r>
              <a:rPr lang="zh-CN" altLang="en-US" sz="100" dirty="0">
                <a:solidFill>
                  <a:prstClr val="white"/>
                </a:solidFill>
                <a:ea typeface="宋体"/>
              </a:rPr>
              <a:t>商务</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www.1ppt.com/moban/shangwu/  </a:t>
            </a:r>
            <a:r>
              <a:rPr lang="zh-CN" altLang="en-US" sz="100" dirty="0">
                <a:solidFill>
                  <a:prstClr val="white"/>
                </a:solidFill>
                <a:ea typeface="宋体"/>
              </a:rPr>
              <a:t>个人简历</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www.1ppt.com/xiazai/jianli/  </a:t>
            </a:r>
          </a:p>
          <a:p>
            <a:pPr defTabSz="914400"/>
            <a:r>
              <a:rPr lang="zh-CN" altLang="en-US" sz="100" dirty="0">
                <a:solidFill>
                  <a:prstClr val="white"/>
                </a:solidFill>
                <a:ea typeface="宋体"/>
              </a:rPr>
              <a:t>毕业答辩</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www.1ppt.com/xiazai/dabian/  </a:t>
            </a:r>
            <a:r>
              <a:rPr lang="zh-CN" altLang="en-US" sz="100" dirty="0">
                <a:solidFill>
                  <a:prstClr val="white"/>
                </a:solidFill>
                <a:ea typeface="宋体"/>
              </a:rPr>
              <a:t>工作汇报</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www.1ppt.com/xiazai/huibao/    </a:t>
            </a:r>
          </a:p>
          <a:p>
            <a:pPr defTabSz="914400"/>
            <a:r>
              <a:rPr lang="en-US" altLang="zh-CN" sz="100" dirty="0">
                <a:solidFill>
                  <a:prstClr val="white"/>
                </a:solidFill>
                <a:ea typeface="宋体"/>
              </a:rPr>
              <a:t> </a:t>
            </a:r>
          </a:p>
        </p:txBody>
      </p:sp>
    </p:spTree>
    <p:extLst>
      <p:ext uri="{BB962C8B-B14F-4D97-AF65-F5344CB8AC3E}">
        <p14:creationId xmlns:p14="http://schemas.microsoft.com/office/powerpoint/2010/main" val="394796774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11.jpeg"/><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56828" y="679542"/>
            <a:ext cx="7132251" cy="2938230"/>
          </a:xfrm>
          <a:prstGeom prst="rect">
            <a:avLst/>
          </a:prstGeom>
          <a:effectLst>
            <a:outerShdw blurRad="50800" dist="76200" dir="2700000" algn="tl" rotWithShape="0">
              <a:prstClr val="black">
                <a:alpha val="40000"/>
              </a:prstClr>
            </a:outerShdw>
          </a:effectLst>
        </p:spPr>
      </p:pic>
      <p:sp>
        <p:nvSpPr>
          <p:cNvPr id="4" name="文本框 3"/>
          <p:cNvSpPr txBox="1"/>
          <p:nvPr/>
        </p:nvSpPr>
        <p:spPr>
          <a:xfrm>
            <a:off x="1847207" y="3446322"/>
            <a:ext cx="8646695" cy="707886"/>
          </a:xfrm>
          <a:prstGeom prst="rect">
            <a:avLst/>
          </a:prstGeom>
          <a:noFill/>
        </p:spPr>
        <p:txBody>
          <a:bodyPr wrap="square" rtlCol="0">
            <a:spAutoFit/>
          </a:bodyPr>
          <a:lstStyle/>
          <a:p>
            <a:pPr algn="ctr"/>
            <a:r>
              <a:rPr kumimoji="1" lang="zh-CN" altLang="en-US" sz="4000" b="1" dirty="0">
                <a:solidFill>
                  <a:schemeClr val="bg1"/>
                </a:solidFill>
                <a:latin typeface="Microsoft YaHei" charset="-122"/>
                <a:ea typeface="Microsoft YaHei" charset="-122"/>
                <a:cs typeface="Microsoft YaHei" charset="-122"/>
              </a:rPr>
              <a:t>销售季度经营分析报告</a:t>
            </a:r>
            <a:r>
              <a:rPr kumimoji="1" lang="en-US" altLang="zh-CN" sz="4000" b="1" dirty="0" err="1">
                <a:solidFill>
                  <a:schemeClr val="bg1"/>
                </a:solidFill>
                <a:latin typeface="Microsoft YaHei" charset="-122"/>
                <a:ea typeface="Microsoft YaHei" charset="-122"/>
                <a:cs typeface="Microsoft YaHei" charset="-122"/>
              </a:rPr>
              <a:t>ppt</a:t>
            </a:r>
            <a:r>
              <a:rPr kumimoji="1" lang="zh-CN" altLang="en-US" sz="4000" b="1" dirty="0">
                <a:solidFill>
                  <a:schemeClr val="bg1"/>
                </a:solidFill>
                <a:latin typeface="Microsoft YaHei" charset="-122"/>
                <a:ea typeface="Microsoft YaHei" charset="-122"/>
                <a:cs typeface="Microsoft YaHei" charset="-122"/>
              </a:rPr>
              <a:t>模板</a:t>
            </a:r>
            <a:endParaRPr kumimoji="1" lang="zh-CN" altLang="en-US" sz="4000" b="1" dirty="0">
              <a:solidFill>
                <a:schemeClr val="bg1"/>
              </a:solidFill>
              <a:latin typeface="Microsoft YaHei" charset="-122"/>
              <a:ea typeface="Microsoft YaHei" charset="-122"/>
              <a:cs typeface="Microsoft YaHei" charset="-122"/>
            </a:endParaRPr>
          </a:p>
        </p:txBody>
      </p:sp>
      <p:sp>
        <p:nvSpPr>
          <p:cNvPr id="7" name="矩形 259"/>
          <p:cNvSpPr>
            <a:spLocks noChangeArrowheads="1"/>
          </p:cNvSpPr>
          <p:nvPr/>
        </p:nvSpPr>
        <p:spPr bwMode="auto">
          <a:xfrm>
            <a:off x="3473722" y="4461985"/>
            <a:ext cx="5393665" cy="5674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867" dirty="0">
                <a:solidFill>
                  <a:schemeClr val="bg1"/>
                </a:solidFill>
                <a:latin typeface="Arial" panose="020B0604020202020204" pitchFamily="34" charset="0"/>
                <a:cs typeface="Arial" panose="020B0604020202020204" pitchFamily="34" charset="0"/>
              </a:rPr>
              <a:t>COMPANY INTRODUCTION PROPAGANDA PPT</a:t>
            </a:r>
          </a:p>
          <a:p>
            <a:pPr algn="ctr">
              <a:buNone/>
            </a:pPr>
            <a:r>
              <a:rPr lang="zh-CN" altLang="en-US" sz="1517" dirty="0">
                <a:solidFill>
                  <a:schemeClr val="bg1"/>
                </a:solidFill>
                <a:latin typeface="Arial" panose="020B0604020202020204" pitchFamily="34" charset="0"/>
                <a:cs typeface="Arial" panose="020B0604020202020204" pitchFamily="34" charset="0"/>
              </a:rPr>
              <a:t>会议报告 </a:t>
            </a:r>
            <a:r>
              <a:rPr lang="en-US" altLang="zh-CN" sz="1517" dirty="0">
                <a:solidFill>
                  <a:schemeClr val="bg1"/>
                </a:solidFill>
                <a:latin typeface="Arial" panose="020B0604020202020204" pitchFamily="34" charset="0"/>
                <a:cs typeface="Arial" panose="020B0604020202020204" pitchFamily="34" charset="0"/>
              </a:rPr>
              <a:t>/ </a:t>
            </a:r>
            <a:r>
              <a:rPr lang="zh-CN" altLang="en-US" sz="1517" dirty="0">
                <a:solidFill>
                  <a:schemeClr val="bg1"/>
                </a:solidFill>
                <a:latin typeface="Arial" panose="020B0604020202020204" pitchFamily="34" charset="0"/>
                <a:cs typeface="Arial" panose="020B0604020202020204" pitchFamily="34" charset="0"/>
              </a:rPr>
              <a:t>座谈交流 </a:t>
            </a:r>
            <a:r>
              <a:rPr lang="en-US" altLang="zh-CN" sz="1517" dirty="0">
                <a:solidFill>
                  <a:schemeClr val="bg1"/>
                </a:solidFill>
                <a:latin typeface="Arial" panose="020B0604020202020204" pitchFamily="34" charset="0"/>
                <a:cs typeface="Arial" panose="020B0604020202020204" pitchFamily="34" charset="0"/>
              </a:rPr>
              <a:t>/ </a:t>
            </a:r>
            <a:r>
              <a:rPr lang="zh-CN" altLang="en-US" sz="1517" dirty="0">
                <a:solidFill>
                  <a:schemeClr val="bg1"/>
                </a:solidFill>
                <a:latin typeface="Arial" panose="020B0604020202020204" pitchFamily="34" charset="0"/>
                <a:cs typeface="Arial" panose="020B0604020202020204" pitchFamily="34" charset="0"/>
              </a:rPr>
              <a:t>工作总结 </a:t>
            </a:r>
            <a:r>
              <a:rPr lang="en-US" altLang="zh-CN" sz="1517" dirty="0">
                <a:solidFill>
                  <a:schemeClr val="bg1"/>
                </a:solidFill>
                <a:latin typeface="Arial" panose="020B0604020202020204" pitchFamily="34" charset="0"/>
                <a:cs typeface="Arial" panose="020B0604020202020204" pitchFamily="34" charset="0"/>
              </a:rPr>
              <a:t>/ </a:t>
            </a:r>
            <a:r>
              <a:rPr lang="zh-CN" altLang="en-US" sz="1517" dirty="0">
                <a:solidFill>
                  <a:schemeClr val="bg1"/>
                </a:solidFill>
                <a:latin typeface="Arial" panose="020B0604020202020204" pitchFamily="34" charset="0"/>
                <a:cs typeface="Arial" panose="020B0604020202020204" pitchFamily="34" charset="0"/>
              </a:rPr>
              <a:t>工作汇报</a:t>
            </a:r>
            <a:endParaRPr lang="en-US" altLang="zh-CN" sz="1517"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432986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7"/>
                                        </p:tgtEl>
                                        <p:attrNameLst>
                                          <p:attrName>ppt_y</p:attrName>
                                        </p:attrNameLst>
                                      </p:cBhvr>
                                      <p:tavLst>
                                        <p:tav tm="0">
                                          <p:val>
                                            <p:strVal val="#ppt_y"/>
                                          </p:val>
                                        </p:tav>
                                        <p:tav tm="100000">
                                          <p:val>
                                            <p:strVal val="#ppt_y"/>
                                          </p:val>
                                        </p:tav>
                                      </p:tavLst>
                                    </p:anim>
                                    <p:anim calcmode="lin" valueType="num">
                                      <p:cBhvr>
                                        <p:cTn id="20"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7"/>
                                        </p:tgtEl>
                                      </p:cBhvr>
                                    </p:animEffect>
                                  </p:childTnLst>
                                </p:cTn>
                              </p:par>
                            </p:childTnLst>
                          </p:cTn>
                        </p:par>
                        <p:par>
                          <p:cTn id="23" fill="hold">
                            <p:stCondLst>
                              <p:cond delay="3500"/>
                            </p:stCondLst>
                            <p:childTnLst>
                              <p:par>
                                <p:cTn id="24" presetID="26" presetClass="emph" presetSubtype="0" fill="hold" grpId="1" nodeType="afterEffect">
                                  <p:stCondLst>
                                    <p:cond delay="0"/>
                                  </p:stCondLst>
                                  <p:iterate type="lt">
                                    <p:tmPct val="0"/>
                                  </p:iterate>
                                  <p:childTnLst>
                                    <p:animEffect transition="out" filter="fade">
                                      <p:cBhvr>
                                        <p:cTn id="25" dur="500" tmFilter="0, 0; .2, .5; .8, .5; 1, 0"/>
                                        <p:tgtEl>
                                          <p:spTgt spid="7"/>
                                        </p:tgtEl>
                                      </p:cBhvr>
                                    </p:animEffect>
                                    <p:animScale>
                                      <p:cBhvr>
                                        <p:cTn id="26" dur="250" autoRev="1"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7"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 9"/>
          <p:cNvGrpSpPr/>
          <p:nvPr/>
        </p:nvGrpSpPr>
        <p:grpSpPr>
          <a:xfrm>
            <a:off x="6677241" y="944813"/>
            <a:ext cx="5038174" cy="969496"/>
            <a:chOff x="3367888" y="1493587"/>
            <a:chExt cx="5038174" cy="969496"/>
          </a:xfrm>
        </p:grpSpPr>
        <p:sp>
          <p:nvSpPr>
            <p:cNvPr id="4" name="文本框 3"/>
            <p:cNvSpPr txBox="1"/>
            <p:nvPr/>
          </p:nvSpPr>
          <p:spPr>
            <a:xfrm>
              <a:off x="3367888" y="1755197"/>
              <a:ext cx="835144" cy="707886"/>
            </a:xfrm>
            <a:prstGeom prst="rect">
              <a:avLst/>
            </a:prstGeom>
            <a:solidFill>
              <a:srgbClr val="3C2155"/>
            </a:solidFill>
          </p:spPr>
          <p:txBody>
            <a:bodyPr wrap="square" rtlCol="0">
              <a:spAutoFit/>
            </a:bodyPr>
            <a:lstStyle/>
            <a:p>
              <a:r>
                <a:rPr kumimoji="1" lang="en-US" altLang="zh-CN" sz="4000" b="1" dirty="0">
                  <a:solidFill>
                    <a:schemeClr val="bg1"/>
                  </a:solidFill>
                  <a:latin typeface="Microsoft YaHei" charset="-122"/>
                  <a:ea typeface="Microsoft YaHei" charset="-122"/>
                  <a:cs typeface="Microsoft YaHei" charset="-122"/>
                </a:rPr>
                <a:t>01</a:t>
              </a:r>
              <a:endParaRPr kumimoji="1" lang="zh-CN" altLang="en-US" sz="4000" b="1" dirty="0">
                <a:solidFill>
                  <a:schemeClr val="bg1"/>
                </a:solidFill>
                <a:latin typeface="Microsoft YaHei" charset="-122"/>
                <a:ea typeface="Microsoft YaHei" charset="-122"/>
                <a:cs typeface="Microsoft YaHei" charset="-122"/>
              </a:endParaRPr>
            </a:p>
          </p:txBody>
        </p:sp>
        <p:sp>
          <p:nvSpPr>
            <p:cNvPr id="7" name="文本框 6"/>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年度工作概述</a:t>
              </a:r>
            </a:p>
          </p:txBody>
        </p:sp>
        <p:sp>
          <p:nvSpPr>
            <p:cNvPr id="8" name="文本框 7"/>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grpSp>
        <p:nvGrpSpPr>
          <p:cNvPr id="11" name="组 10"/>
          <p:cNvGrpSpPr/>
          <p:nvPr/>
        </p:nvGrpSpPr>
        <p:grpSpPr>
          <a:xfrm>
            <a:off x="6677241" y="2155992"/>
            <a:ext cx="5038174" cy="969496"/>
            <a:chOff x="3367888" y="1493587"/>
            <a:chExt cx="5038174" cy="969496"/>
          </a:xfrm>
        </p:grpSpPr>
        <p:sp>
          <p:nvSpPr>
            <p:cNvPr id="12" name="文本框 11"/>
            <p:cNvSpPr txBox="1"/>
            <p:nvPr/>
          </p:nvSpPr>
          <p:spPr>
            <a:xfrm>
              <a:off x="3367888" y="1755197"/>
              <a:ext cx="835144" cy="707886"/>
            </a:xfrm>
            <a:prstGeom prst="rect">
              <a:avLst/>
            </a:prstGeom>
            <a:solidFill>
              <a:srgbClr val="3C2155"/>
            </a:solidFill>
          </p:spPr>
          <p:txBody>
            <a:bodyPr wrap="square" rtlCol="0">
              <a:spAutoFit/>
            </a:bodyPr>
            <a:lstStyle/>
            <a:p>
              <a:r>
                <a:rPr kumimoji="1" lang="en-US" altLang="zh-CN" sz="4000" b="1" dirty="0">
                  <a:solidFill>
                    <a:schemeClr val="bg1"/>
                  </a:solidFill>
                  <a:latin typeface="Microsoft YaHei" charset="-122"/>
                  <a:ea typeface="Microsoft YaHei" charset="-122"/>
                  <a:cs typeface="Microsoft YaHei" charset="-122"/>
                </a:rPr>
                <a:t>02</a:t>
              </a:r>
              <a:endParaRPr kumimoji="1" lang="zh-CN" altLang="en-US" sz="4000" b="1" dirty="0">
                <a:solidFill>
                  <a:schemeClr val="bg1"/>
                </a:solidFill>
                <a:latin typeface="Microsoft YaHei" charset="-122"/>
                <a:ea typeface="Microsoft YaHei" charset="-122"/>
                <a:cs typeface="Microsoft YaHei" charset="-122"/>
              </a:endParaRPr>
            </a:p>
          </p:txBody>
        </p:sp>
        <p:sp>
          <p:nvSpPr>
            <p:cNvPr id="13" name="文本框 12"/>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工作完成情况</a:t>
              </a:r>
            </a:p>
          </p:txBody>
        </p:sp>
        <p:sp>
          <p:nvSpPr>
            <p:cNvPr id="14" name="文本框 13"/>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grpSp>
        <p:nvGrpSpPr>
          <p:cNvPr id="15" name="组 14"/>
          <p:cNvGrpSpPr/>
          <p:nvPr/>
        </p:nvGrpSpPr>
        <p:grpSpPr>
          <a:xfrm>
            <a:off x="6677241" y="3235547"/>
            <a:ext cx="5038174" cy="969496"/>
            <a:chOff x="3367888" y="1493587"/>
            <a:chExt cx="5038174" cy="969496"/>
          </a:xfrm>
        </p:grpSpPr>
        <p:sp>
          <p:nvSpPr>
            <p:cNvPr id="16" name="文本框 15"/>
            <p:cNvSpPr txBox="1"/>
            <p:nvPr/>
          </p:nvSpPr>
          <p:spPr>
            <a:xfrm>
              <a:off x="3367888" y="1755197"/>
              <a:ext cx="835144" cy="707886"/>
            </a:xfrm>
            <a:prstGeom prst="rect">
              <a:avLst/>
            </a:prstGeom>
            <a:solidFill>
              <a:srgbClr val="3C2155"/>
            </a:solidFill>
          </p:spPr>
          <p:txBody>
            <a:bodyPr wrap="square" rtlCol="0">
              <a:spAutoFit/>
            </a:bodyPr>
            <a:lstStyle/>
            <a:p>
              <a:r>
                <a:rPr kumimoji="1" lang="en-US" altLang="zh-CN" sz="4000" b="1" dirty="0">
                  <a:solidFill>
                    <a:schemeClr val="bg1"/>
                  </a:solidFill>
                  <a:latin typeface="Microsoft YaHei" charset="-122"/>
                  <a:ea typeface="Microsoft YaHei" charset="-122"/>
                  <a:cs typeface="Microsoft YaHei" charset="-122"/>
                </a:rPr>
                <a:t>03</a:t>
              </a:r>
              <a:endParaRPr kumimoji="1" lang="zh-CN" altLang="en-US" sz="4000" b="1" dirty="0">
                <a:solidFill>
                  <a:schemeClr val="bg1"/>
                </a:solidFill>
                <a:latin typeface="Microsoft YaHei" charset="-122"/>
                <a:ea typeface="Microsoft YaHei" charset="-122"/>
                <a:cs typeface="Microsoft YaHei" charset="-122"/>
              </a:endParaRPr>
            </a:p>
          </p:txBody>
        </p:sp>
        <p:sp>
          <p:nvSpPr>
            <p:cNvPr id="17" name="文本框 16"/>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工作不足之处</a:t>
              </a:r>
            </a:p>
          </p:txBody>
        </p:sp>
        <p:sp>
          <p:nvSpPr>
            <p:cNvPr id="18" name="文本框 17"/>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grpSp>
        <p:nvGrpSpPr>
          <p:cNvPr id="19" name="组 18"/>
          <p:cNvGrpSpPr/>
          <p:nvPr/>
        </p:nvGrpSpPr>
        <p:grpSpPr>
          <a:xfrm>
            <a:off x="6677241" y="4430684"/>
            <a:ext cx="5038174" cy="969496"/>
            <a:chOff x="3367888" y="1493587"/>
            <a:chExt cx="5038174" cy="969496"/>
          </a:xfrm>
        </p:grpSpPr>
        <p:sp>
          <p:nvSpPr>
            <p:cNvPr id="20" name="文本框 19"/>
            <p:cNvSpPr txBox="1"/>
            <p:nvPr/>
          </p:nvSpPr>
          <p:spPr>
            <a:xfrm>
              <a:off x="3367888" y="1755197"/>
              <a:ext cx="835144" cy="707886"/>
            </a:xfrm>
            <a:prstGeom prst="rect">
              <a:avLst/>
            </a:prstGeom>
            <a:solidFill>
              <a:srgbClr val="3C2155"/>
            </a:solidFill>
          </p:spPr>
          <p:txBody>
            <a:bodyPr wrap="square" rtlCol="0">
              <a:spAutoFit/>
            </a:bodyPr>
            <a:lstStyle/>
            <a:p>
              <a:r>
                <a:rPr kumimoji="1" lang="en-US" altLang="zh-CN" sz="4000" b="1" dirty="0">
                  <a:solidFill>
                    <a:schemeClr val="bg1"/>
                  </a:solidFill>
                  <a:latin typeface="Microsoft YaHei" charset="-122"/>
                  <a:ea typeface="Microsoft YaHei" charset="-122"/>
                  <a:cs typeface="Microsoft YaHei" charset="-122"/>
                </a:rPr>
                <a:t>04</a:t>
              </a:r>
              <a:endParaRPr kumimoji="1" lang="zh-CN" altLang="en-US" sz="4000" b="1" dirty="0">
                <a:solidFill>
                  <a:schemeClr val="bg1"/>
                </a:solidFill>
                <a:latin typeface="Microsoft YaHei" charset="-122"/>
                <a:ea typeface="Microsoft YaHei" charset="-122"/>
                <a:cs typeface="Microsoft YaHei" charset="-122"/>
              </a:endParaRPr>
            </a:p>
          </p:txBody>
        </p:sp>
        <p:sp>
          <p:nvSpPr>
            <p:cNvPr id="21" name="文本框 20"/>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明年工作计划</a:t>
              </a:r>
            </a:p>
          </p:txBody>
        </p:sp>
        <p:sp>
          <p:nvSpPr>
            <p:cNvPr id="22" name="文本框 21"/>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sp>
        <p:nvSpPr>
          <p:cNvPr id="23" name="文本框 22"/>
          <p:cNvSpPr txBox="1"/>
          <p:nvPr/>
        </p:nvSpPr>
        <p:spPr>
          <a:xfrm>
            <a:off x="928250" y="2570002"/>
            <a:ext cx="2564372" cy="1015663"/>
          </a:xfrm>
          <a:prstGeom prst="rect">
            <a:avLst/>
          </a:prstGeom>
          <a:noFill/>
        </p:spPr>
        <p:txBody>
          <a:bodyPr wrap="square" rtlCol="0">
            <a:spAutoFit/>
          </a:bodyPr>
          <a:lstStyle/>
          <a:p>
            <a:pPr algn="dist"/>
            <a:r>
              <a:rPr kumimoji="1" lang="zh-CN" altLang="en-US" sz="6000" b="1" dirty="0">
                <a:solidFill>
                  <a:schemeClr val="bg1"/>
                </a:solidFill>
                <a:latin typeface="Microsoft YaHei" charset="-122"/>
                <a:ea typeface="Microsoft YaHei" charset="-122"/>
                <a:cs typeface="Microsoft YaHei" charset="-122"/>
              </a:rPr>
              <a:t>目录</a:t>
            </a:r>
          </a:p>
        </p:txBody>
      </p:sp>
      <p:sp>
        <p:nvSpPr>
          <p:cNvPr id="24" name="文本框 23"/>
          <p:cNvSpPr txBox="1"/>
          <p:nvPr/>
        </p:nvSpPr>
        <p:spPr>
          <a:xfrm>
            <a:off x="928250" y="3594243"/>
            <a:ext cx="2564372" cy="646331"/>
          </a:xfrm>
          <a:prstGeom prst="rect">
            <a:avLst/>
          </a:prstGeom>
          <a:noFill/>
        </p:spPr>
        <p:txBody>
          <a:bodyPr wrap="square" rtlCol="0">
            <a:spAutoFit/>
          </a:bodyPr>
          <a:lstStyle/>
          <a:p>
            <a:pPr algn="dist"/>
            <a:r>
              <a:rPr kumimoji="1" lang="en-US" altLang="zh-CN" sz="3600" b="1" dirty="0">
                <a:solidFill>
                  <a:schemeClr val="bg1"/>
                </a:solidFill>
                <a:latin typeface="Microsoft YaHei" charset="-122"/>
                <a:ea typeface="Microsoft YaHei" charset="-122"/>
                <a:cs typeface="Microsoft YaHei" charset="-122"/>
              </a:rPr>
              <a:t>CONTENT</a:t>
            </a:r>
            <a:endParaRPr kumimoji="1" lang="zh-CN" altLang="en-US" sz="3600" b="1" dirty="0">
              <a:solidFill>
                <a:schemeClr val="bg1"/>
              </a:solidFill>
              <a:latin typeface="Microsoft YaHei" charset="-122"/>
              <a:ea typeface="Microsoft YaHei" charset="-122"/>
              <a:cs typeface="Microsoft YaHei" charset="-122"/>
            </a:endParaRPr>
          </a:p>
        </p:txBody>
      </p:sp>
    </p:spTree>
    <p:extLst>
      <p:ext uri="{BB962C8B-B14F-4D97-AF65-F5344CB8AC3E}">
        <p14:creationId xmlns:p14="http://schemas.microsoft.com/office/powerpoint/2010/main" val="69711817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p:cTn id="14" dur="500" fill="hold"/>
                                        <p:tgtEl>
                                          <p:spTgt spid="24"/>
                                        </p:tgtEl>
                                        <p:attrNameLst>
                                          <p:attrName>ppt_w</p:attrName>
                                        </p:attrNameLst>
                                      </p:cBhvr>
                                      <p:tavLst>
                                        <p:tav tm="0">
                                          <p:val>
                                            <p:fltVal val="0"/>
                                          </p:val>
                                        </p:tav>
                                        <p:tav tm="100000">
                                          <p:val>
                                            <p:strVal val="#ppt_w"/>
                                          </p:val>
                                        </p:tav>
                                      </p:tavLst>
                                    </p:anim>
                                    <p:anim calcmode="lin" valueType="num">
                                      <p:cBhvr>
                                        <p:cTn id="15" dur="500" fill="hold"/>
                                        <p:tgtEl>
                                          <p:spTgt spid="24"/>
                                        </p:tgtEl>
                                        <p:attrNameLst>
                                          <p:attrName>ppt_h</p:attrName>
                                        </p:attrNameLst>
                                      </p:cBhvr>
                                      <p:tavLst>
                                        <p:tav tm="0">
                                          <p:val>
                                            <p:fltVal val="0"/>
                                          </p:val>
                                        </p:tav>
                                        <p:tav tm="100000">
                                          <p:val>
                                            <p:strVal val="#ppt_h"/>
                                          </p:val>
                                        </p:tav>
                                      </p:tavLst>
                                    </p:anim>
                                    <p:animEffect transition="in" filter="fade">
                                      <p:cBhvr>
                                        <p:cTn id="16" dur="500"/>
                                        <p:tgtEl>
                                          <p:spTgt spid="24"/>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1+#ppt_w/2"/>
                                          </p:val>
                                        </p:tav>
                                        <p:tav tm="100000">
                                          <p:val>
                                            <p:strVal val="#ppt_x"/>
                                          </p:val>
                                        </p:tav>
                                      </p:tavLst>
                                    </p:anim>
                                    <p:anim calcmode="lin" valueType="num">
                                      <p:cBhvr additive="base">
                                        <p:cTn id="22"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1+#ppt_w/2"/>
                                          </p:val>
                                        </p:tav>
                                        <p:tav tm="100000">
                                          <p:val>
                                            <p:strVal val="#ppt_x"/>
                                          </p:val>
                                        </p:tav>
                                      </p:tavLst>
                                    </p:anim>
                                    <p:anim calcmode="lin" valueType="num">
                                      <p:cBhvr additive="base">
                                        <p:cTn id="2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2" fill="hold" nodeType="click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1+#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2"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1+#ppt_w/2"/>
                                          </p:val>
                                        </p:tav>
                                        <p:tav tm="100000">
                                          <p:val>
                                            <p:strVal val="#ppt_x"/>
                                          </p:val>
                                        </p:tav>
                                      </p:tavLst>
                                    </p:anim>
                                    <p:anim calcmode="lin" valueType="num">
                                      <p:cBhvr additive="base">
                                        <p:cTn id="40"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6268683" y="2836110"/>
            <a:ext cx="5567087" cy="1323439"/>
            <a:chOff x="2838975" y="1355087"/>
            <a:chExt cx="5567087" cy="1323439"/>
          </a:xfrm>
          <a:effectLst>
            <a:outerShdw blurRad="50800" dist="76200" dir="2700000" algn="tl" rotWithShape="0">
              <a:prstClr val="black">
                <a:alpha val="40000"/>
              </a:prstClr>
            </a:outerShdw>
          </a:effectLst>
        </p:grpSpPr>
        <p:sp>
          <p:nvSpPr>
            <p:cNvPr id="3" name="文本框 2"/>
            <p:cNvSpPr txBox="1"/>
            <p:nvPr/>
          </p:nvSpPr>
          <p:spPr>
            <a:xfrm>
              <a:off x="2838975" y="1355087"/>
              <a:ext cx="5567087" cy="1323439"/>
            </a:xfrm>
            <a:prstGeom prst="rect">
              <a:avLst/>
            </a:prstGeom>
            <a:solidFill>
              <a:srgbClr val="3C2155"/>
            </a:solidFill>
          </p:spPr>
          <p:txBody>
            <a:bodyPr wrap="square" rtlCol="0">
              <a:spAutoFit/>
            </a:bodyPr>
            <a:lstStyle/>
            <a:p>
              <a:r>
                <a:rPr kumimoji="1" lang="en-US" altLang="zh-CN" sz="8000" b="1" dirty="0">
                  <a:solidFill>
                    <a:schemeClr val="bg1"/>
                  </a:solidFill>
                  <a:latin typeface="Microsoft YaHei" charset="-122"/>
                  <a:ea typeface="Microsoft YaHei" charset="-122"/>
                  <a:cs typeface="Microsoft YaHei" charset="-122"/>
                </a:rPr>
                <a:t>01</a:t>
              </a:r>
              <a:endParaRPr kumimoji="1" lang="zh-CN" altLang="en-US" sz="8000" b="1" dirty="0">
                <a:solidFill>
                  <a:schemeClr val="bg1"/>
                </a:solidFill>
                <a:latin typeface="Microsoft YaHei" charset="-122"/>
                <a:ea typeface="Microsoft YaHei" charset="-122"/>
                <a:cs typeface="Microsoft YaHei" charset="-122"/>
              </a:endParaRPr>
            </a:p>
          </p:txBody>
        </p:sp>
        <p:sp>
          <p:nvSpPr>
            <p:cNvPr id="4" name="文本框 3"/>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chemeClr val="bg1"/>
                  </a:solidFill>
                  <a:latin typeface="Microsoft YaHei" charset="-122"/>
                  <a:ea typeface="Microsoft YaHei" charset="-122"/>
                  <a:cs typeface="Microsoft YaHei" charset="-122"/>
                </a:rPr>
                <a:t>年度工作概述</a:t>
              </a:r>
            </a:p>
          </p:txBody>
        </p:sp>
        <p:sp>
          <p:nvSpPr>
            <p:cNvPr id="5" name="文本框 4"/>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chemeClr val="bg1"/>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chemeClr val="bg1"/>
                </a:solidFill>
                <a:latin typeface="微软雅黑" panose="020B0503020204020204" pitchFamily="34" charset="-122"/>
                <a:ea typeface="微软雅黑" panose="020B0503020204020204" pitchFamily="34" charset="-122"/>
                <a:cs typeface="Open Sans Light" panose="020B0306030504020204" charset="0"/>
              </a:endParaRPr>
            </a:p>
          </p:txBody>
        </p:sp>
      </p:grpSp>
    </p:spTree>
    <p:extLst>
      <p:ext uri="{BB962C8B-B14F-4D97-AF65-F5344CB8AC3E}">
        <p14:creationId xmlns:p14="http://schemas.microsoft.com/office/powerpoint/2010/main" val="386572501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5"/>
          <p:cNvGrpSpPr/>
          <p:nvPr/>
        </p:nvGrpSpPr>
        <p:grpSpPr>
          <a:xfrm>
            <a:off x="4126533" y="1774505"/>
            <a:ext cx="3988100" cy="3755496"/>
            <a:chOff x="3669088" y="1795416"/>
            <a:chExt cx="4421725" cy="4163833"/>
          </a:xfrm>
        </p:grpSpPr>
        <p:sp>
          <p:nvSpPr>
            <p:cNvPr id="3" name="Arc 1"/>
            <p:cNvSpPr/>
            <p:nvPr/>
          </p:nvSpPr>
          <p:spPr>
            <a:xfrm>
              <a:off x="4169678" y="2016252"/>
              <a:ext cx="3889727" cy="3889727"/>
            </a:xfrm>
            <a:prstGeom prst="arc">
              <a:avLst>
                <a:gd name="adj1" fmla="val 2901203"/>
                <a:gd name="adj2" fmla="val 21394969"/>
              </a:avLst>
            </a:prstGeom>
            <a:ln w="152400">
              <a:solidFill>
                <a:srgbClr val="F4BC30"/>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solidFill>
                <a:ea typeface="微软雅黑" panose="020B0503020204020204" pitchFamily="34" charset="-122"/>
                <a:sym typeface="Segoe UI" panose="020B0502040204020203" pitchFamily="34" charset="0"/>
              </a:endParaRPr>
            </a:p>
          </p:txBody>
        </p:sp>
        <p:grpSp>
          <p:nvGrpSpPr>
            <p:cNvPr id="4" name="Group 86"/>
            <p:cNvGrpSpPr/>
            <p:nvPr/>
          </p:nvGrpSpPr>
          <p:grpSpPr>
            <a:xfrm>
              <a:off x="3669088" y="3540580"/>
              <a:ext cx="1080012" cy="553081"/>
              <a:chOff x="6642546" y="5546439"/>
              <a:chExt cx="725864" cy="371719"/>
            </a:xfrm>
          </p:grpSpPr>
          <p:sp>
            <p:nvSpPr>
              <p:cNvPr id="17" name="Oval 87"/>
              <p:cNvSpPr/>
              <p:nvPr/>
            </p:nvSpPr>
            <p:spPr>
              <a:xfrm>
                <a:off x="6818257" y="5546439"/>
                <a:ext cx="371719" cy="371719"/>
              </a:xfrm>
              <a:prstGeom prst="ellipse">
                <a:avLst/>
              </a:prstGeom>
              <a:solidFill>
                <a:schemeClr val="bg1"/>
              </a:solidFill>
              <a:ln w="28575">
                <a:solidFill>
                  <a:srgbClr val="3C2155"/>
                </a:solidFill>
              </a:ln>
              <a:effectLst>
                <a:outerShdw blurRad="177800" dist="50800" dir="36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a typeface="微软雅黑" panose="020B0503020204020204" pitchFamily="34" charset="-122"/>
                  <a:cs typeface="+mn-ea"/>
                  <a:sym typeface="Segoe UI" panose="020B0502040204020203" pitchFamily="34" charset="0"/>
                </a:endParaRPr>
              </a:p>
            </p:txBody>
          </p:sp>
          <p:sp>
            <p:nvSpPr>
              <p:cNvPr id="18" name="TextBox 88"/>
              <p:cNvSpPr txBox="1"/>
              <p:nvPr/>
            </p:nvSpPr>
            <p:spPr>
              <a:xfrm>
                <a:off x="6642546" y="5605940"/>
                <a:ext cx="725864" cy="298147"/>
              </a:xfrm>
              <a:prstGeom prst="rect">
                <a:avLst/>
              </a:prstGeom>
              <a:noFill/>
            </p:spPr>
            <p:txBody>
              <a:bodyPr wrap="square" rtlCol="0">
                <a:spAutoFit/>
              </a:bodyPr>
              <a:lstStyle/>
              <a:p>
                <a:pPr algn="ctr"/>
                <a:r>
                  <a:rPr lang="en-US" sz="2000" dirty="0">
                    <a:solidFill>
                      <a:srgbClr val="3C2155"/>
                    </a:solidFill>
                    <a:ea typeface="微软雅黑" panose="020B0503020204020204" pitchFamily="34" charset="-122"/>
                    <a:sym typeface="Segoe UI" panose="020B0502040204020203" pitchFamily="34" charset="0"/>
                  </a:rPr>
                  <a:t>3</a:t>
                </a:r>
              </a:p>
            </p:txBody>
          </p:sp>
        </p:grpSp>
        <p:grpSp>
          <p:nvGrpSpPr>
            <p:cNvPr id="5" name="Group 86"/>
            <p:cNvGrpSpPr/>
            <p:nvPr/>
          </p:nvGrpSpPr>
          <p:grpSpPr>
            <a:xfrm>
              <a:off x="6451072" y="5406168"/>
              <a:ext cx="1080012" cy="553081"/>
              <a:chOff x="6642546" y="5546439"/>
              <a:chExt cx="725864" cy="371719"/>
            </a:xfrm>
          </p:grpSpPr>
          <p:sp>
            <p:nvSpPr>
              <p:cNvPr id="15" name="Oval 87"/>
              <p:cNvSpPr/>
              <p:nvPr/>
            </p:nvSpPr>
            <p:spPr>
              <a:xfrm>
                <a:off x="6818257" y="5546439"/>
                <a:ext cx="371719" cy="371719"/>
              </a:xfrm>
              <a:prstGeom prst="ellipse">
                <a:avLst/>
              </a:prstGeom>
              <a:solidFill>
                <a:schemeClr val="bg1"/>
              </a:solidFill>
              <a:ln w="28575">
                <a:solidFill>
                  <a:srgbClr val="3C2155"/>
                </a:solidFill>
              </a:ln>
              <a:effectLst>
                <a:outerShdw blurRad="177800" dist="50800" dir="36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a typeface="微软雅黑" panose="020B0503020204020204" pitchFamily="34" charset="-122"/>
                  <a:cs typeface="+mn-ea"/>
                  <a:sym typeface="Segoe UI" panose="020B0502040204020203" pitchFamily="34" charset="0"/>
                </a:endParaRPr>
              </a:p>
            </p:txBody>
          </p:sp>
          <p:sp>
            <p:nvSpPr>
              <p:cNvPr id="16" name="TextBox 88"/>
              <p:cNvSpPr txBox="1"/>
              <p:nvPr/>
            </p:nvSpPr>
            <p:spPr>
              <a:xfrm>
                <a:off x="6642546" y="5605940"/>
                <a:ext cx="725864" cy="298147"/>
              </a:xfrm>
              <a:prstGeom prst="rect">
                <a:avLst/>
              </a:prstGeom>
              <a:noFill/>
            </p:spPr>
            <p:txBody>
              <a:bodyPr wrap="square" rtlCol="0">
                <a:spAutoFit/>
              </a:bodyPr>
              <a:lstStyle/>
              <a:p>
                <a:pPr algn="ctr"/>
                <a:r>
                  <a:rPr lang="en-US" sz="2000" dirty="0">
                    <a:solidFill>
                      <a:srgbClr val="3C2155"/>
                    </a:solidFill>
                    <a:ea typeface="微软雅黑" panose="020B0503020204020204" pitchFamily="34" charset="-122"/>
                    <a:sym typeface="Segoe UI" panose="020B0502040204020203" pitchFamily="34" charset="0"/>
                  </a:rPr>
                  <a:t>1</a:t>
                </a:r>
              </a:p>
            </p:txBody>
          </p:sp>
        </p:grpSp>
        <p:grpSp>
          <p:nvGrpSpPr>
            <p:cNvPr id="6" name="Group 86"/>
            <p:cNvGrpSpPr/>
            <p:nvPr/>
          </p:nvGrpSpPr>
          <p:grpSpPr>
            <a:xfrm>
              <a:off x="4399162" y="5266997"/>
              <a:ext cx="1080012" cy="553081"/>
              <a:chOff x="6642546" y="5546439"/>
              <a:chExt cx="725864" cy="371719"/>
            </a:xfrm>
          </p:grpSpPr>
          <p:sp>
            <p:nvSpPr>
              <p:cNvPr id="13" name="Oval 87"/>
              <p:cNvSpPr/>
              <p:nvPr/>
            </p:nvSpPr>
            <p:spPr>
              <a:xfrm>
                <a:off x="6818257" y="5546439"/>
                <a:ext cx="371719" cy="371719"/>
              </a:xfrm>
              <a:prstGeom prst="ellipse">
                <a:avLst/>
              </a:prstGeom>
              <a:solidFill>
                <a:schemeClr val="bg1"/>
              </a:solidFill>
              <a:ln w="28575">
                <a:solidFill>
                  <a:srgbClr val="3C2155"/>
                </a:solidFill>
              </a:ln>
              <a:effectLst>
                <a:outerShdw blurRad="177800" dist="50800" dir="36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a typeface="微软雅黑" panose="020B0503020204020204" pitchFamily="34" charset="-122"/>
                  <a:cs typeface="+mn-ea"/>
                  <a:sym typeface="Segoe UI" panose="020B0502040204020203" pitchFamily="34" charset="0"/>
                </a:endParaRPr>
              </a:p>
            </p:txBody>
          </p:sp>
          <p:sp>
            <p:nvSpPr>
              <p:cNvPr id="14" name="TextBox 88"/>
              <p:cNvSpPr txBox="1"/>
              <p:nvPr/>
            </p:nvSpPr>
            <p:spPr>
              <a:xfrm>
                <a:off x="6642546" y="5605940"/>
                <a:ext cx="725864" cy="298147"/>
              </a:xfrm>
              <a:prstGeom prst="rect">
                <a:avLst/>
              </a:prstGeom>
              <a:noFill/>
            </p:spPr>
            <p:txBody>
              <a:bodyPr wrap="square" rtlCol="0">
                <a:spAutoFit/>
              </a:bodyPr>
              <a:lstStyle/>
              <a:p>
                <a:pPr algn="ctr"/>
                <a:r>
                  <a:rPr lang="en-US" sz="2000">
                    <a:solidFill>
                      <a:srgbClr val="3C2155"/>
                    </a:solidFill>
                    <a:ea typeface="微软雅黑" panose="020B0503020204020204" pitchFamily="34" charset="-122"/>
                    <a:sym typeface="Segoe UI" panose="020B0502040204020203" pitchFamily="34" charset="0"/>
                  </a:rPr>
                  <a:t>2</a:t>
                </a:r>
                <a:endParaRPr lang="en-US" sz="2000" dirty="0">
                  <a:solidFill>
                    <a:srgbClr val="3C2155"/>
                  </a:solidFill>
                  <a:ea typeface="微软雅黑" panose="020B0503020204020204" pitchFamily="34" charset="-122"/>
                  <a:sym typeface="Segoe UI" panose="020B0502040204020203" pitchFamily="34" charset="0"/>
                </a:endParaRPr>
              </a:p>
            </p:txBody>
          </p:sp>
        </p:grpSp>
        <p:grpSp>
          <p:nvGrpSpPr>
            <p:cNvPr id="7" name="Group 86"/>
            <p:cNvGrpSpPr/>
            <p:nvPr/>
          </p:nvGrpSpPr>
          <p:grpSpPr>
            <a:xfrm>
              <a:off x="4983592" y="1795416"/>
              <a:ext cx="1080012" cy="553081"/>
              <a:chOff x="6642546" y="5546439"/>
              <a:chExt cx="725864" cy="371719"/>
            </a:xfrm>
          </p:grpSpPr>
          <p:sp>
            <p:nvSpPr>
              <p:cNvPr id="11" name="Oval 87"/>
              <p:cNvSpPr/>
              <p:nvPr/>
            </p:nvSpPr>
            <p:spPr>
              <a:xfrm>
                <a:off x="6818257" y="5546439"/>
                <a:ext cx="371719" cy="371719"/>
              </a:xfrm>
              <a:prstGeom prst="ellipse">
                <a:avLst/>
              </a:prstGeom>
              <a:solidFill>
                <a:schemeClr val="bg1"/>
              </a:solidFill>
              <a:ln w="28575">
                <a:solidFill>
                  <a:srgbClr val="3C2155"/>
                </a:solidFill>
              </a:ln>
              <a:effectLst>
                <a:outerShdw blurRad="177800" dist="50800" dir="36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a typeface="微软雅黑" panose="020B0503020204020204" pitchFamily="34" charset="-122"/>
                  <a:cs typeface="+mn-ea"/>
                  <a:sym typeface="Segoe UI" panose="020B0502040204020203" pitchFamily="34" charset="0"/>
                </a:endParaRPr>
              </a:p>
            </p:txBody>
          </p:sp>
          <p:sp>
            <p:nvSpPr>
              <p:cNvPr id="12" name="TextBox 88"/>
              <p:cNvSpPr txBox="1"/>
              <p:nvPr/>
            </p:nvSpPr>
            <p:spPr>
              <a:xfrm>
                <a:off x="6642546" y="5605940"/>
                <a:ext cx="725864" cy="298147"/>
              </a:xfrm>
              <a:prstGeom prst="rect">
                <a:avLst/>
              </a:prstGeom>
              <a:noFill/>
            </p:spPr>
            <p:txBody>
              <a:bodyPr wrap="square" rtlCol="0">
                <a:spAutoFit/>
              </a:bodyPr>
              <a:lstStyle/>
              <a:p>
                <a:pPr algn="ctr"/>
                <a:r>
                  <a:rPr lang="en-US" altLang="zh-CN" sz="2000">
                    <a:solidFill>
                      <a:srgbClr val="3C2155"/>
                    </a:solidFill>
                    <a:ea typeface="微软雅黑" panose="020B0503020204020204" pitchFamily="34" charset="-122"/>
                    <a:sym typeface="Segoe UI" panose="020B0502040204020203" pitchFamily="34" charset="0"/>
                  </a:rPr>
                  <a:t>4</a:t>
                </a:r>
                <a:endParaRPr lang="en-US" sz="2000" dirty="0">
                  <a:solidFill>
                    <a:srgbClr val="3C2155"/>
                  </a:solidFill>
                  <a:ea typeface="微软雅黑" panose="020B0503020204020204" pitchFamily="34" charset="-122"/>
                  <a:sym typeface="Segoe UI" panose="020B0502040204020203" pitchFamily="34" charset="0"/>
                </a:endParaRPr>
              </a:p>
            </p:txBody>
          </p:sp>
        </p:grpSp>
        <p:grpSp>
          <p:nvGrpSpPr>
            <p:cNvPr id="8" name="Group 86"/>
            <p:cNvGrpSpPr/>
            <p:nvPr/>
          </p:nvGrpSpPr>
          <p:grpSpPr>
            <a:xfrm>
              <a:off x="7010801" y="2371990"/>
              <a:ext cx="1080012" cy="553081"/>
              <a:chOff x="6642546" y="5546439"/>
              <a:chExt cx="725864" cy="371719"/>
            </a:xfrm>
          </p:grpSpPr>
          <p:sp>
            <p:nvSpPr>
              <p:cNvPr id="9" name="Oval 87"/>
              <p:cNvSpPr/>
              <p:nvPr/>
            </p:nvSpPr>
            <p:spPr>
              <a:xfrm>
                <a:off x="6818257" y="5546439"/>
                <a:ext cx="371719" cy="371719"/>
              </a:xfrm>
              <a:prstGeom prst="ellipse">
                <a:avLst/>
              </a:prstGeom>
              <a:solidFill>
                <a:schemeClr val="bg1"/>
              </a:solidFill>
              <a:ln w="28575">
                <a:solidFill>
                  <a:srgbClr val="3C2155"/>
                </a:solidFill>
              </a:ln>
              <a:effectLst>
                <a:outerShdw blurRad="177800" dist="50800" dir="36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a typeface="微软雅黑" panose="020B0503020204020204" pitchFamily="34" charset="-122"/>
                  <a:cs typeface="+mn-ea"/>
                  <a:sym typeface="Segoe UI" panose="020B0502040204020203" pitchFamily="34" charset="0"/>
                </a:endParaRPr>
              </a:p>
            </p:txBody>
          </p:sp>
          <p:sp>
            <p:nvSpPr>
              <p:cNvPr id="10" name="TextBox 88"/>
              <p:cNvSpPr txBox="1"/>
              <p:nvPr/>
            </p:nvSpPr>
            <p:spPr>
              <a:xfrm>
                <a:off x="6642546" y="5605940"/>
                <a:ext cx="725864" cy="298147"/>
              </a:xfrm>
              <a:prstGeom prst="rect">
                <a:avLst/>
              </a:prstGeom>
              <a:noFill/>
            </p:spPr>
            <p:txBody>
              <a:bodyPr wrap="square" rtlCol="0">
                <a:spAutoFit/>
              </a:bodyPr>
              <a:lstStyle/>
              <a:p>
                <a:pPr algn="ctr"/>
                <a:r>
                  <a:rPr lang="en-US" altLang="zh-CN" sz="2000">
                    <a:solidFill>
                      <a:srgbClr val="3C2155"/>
                    </a:solidFill>
                    <a:ea typeface="微软雅黑" panose="020B0503020204020204" pitchFamily="34" charset="-122"/>
                    <a:sym typeface="Segoe UI" panose="020B0502040204020203" pitchFamily="34" charset="0"/>
                  </a:rPr>
                  <a:t>5</a:t>
                </a:r>
                <a:endParaRPr lang="en-US" sz="2000" dirty="0">
                  <a:solidFill>
                    <a:srgbClr val="3C2155"/>
                  </a:solidFill>
                  <a:ea typeface="微软雅黑" panose="020B0503020204020204" pitchFamily="34" charset="-122"/>
                  <a:sym typeface="Segoe UI" panose="020B0502040204020203" pitchFamily="34" charset="0"/>
                </a:endParaRPr>
              </a:p>
            </p:txBody>
          </p:sp>
        </p:grpSp>
      </p:grpSp>
      <p:grpSp>
        <p:nvGrpSpPr>
          <p:cNvPr id="19" name="组合 76"/>
          <p:cNvGrpSpPr/>
          <p:nvPr/>
        </p:nvGrpSpPr>
        <p:grpSpPr>
          <a:xfrm>
            <a:off x="2076817" y="1567111"/>
            <a:ext cx="3066983" cy="851608"/>
            <a:chOff x="2541254" y="1909374"/>
            <a:chExt cx="3066983" cy="851608"/>
          </a:xfrm>
        </p:grpSpPr>
        <p:sp>
          <p:nvSpPr>
            <p:cNvPr id="20" name="TextBox 11"/>
            <p:cNvSpPr txBox="1"/>
            <p:nvPr/>
          </p:nvSpPr>
          <p:spPr>
            <a:xfrm>
              <a:off x="2541254" y="2336570"/>
              <a:ext cx="3066983" cy="424412"/>
            </a:xfrm>
            <a:prstGeom prst="rect">
              <a:avLst/>
            </a:prstGeom>
            <a:noFill/>
          </p:spPr>
          <p:txBody>
            <a:bodyPr wrap="square" lIns="0" tIns="0" rIns="0" bIns="0" rtlCol="0">
              <a:spAutoFit/>
              <a:scene3d>
                <a:camera prst="orthographicFront"/>
                <a:lightRig rig="threePt" dir="t"/>
              </a:scene3d>
              <a:sp3d contourW="12700"/>
            </a:bodyPr>
            <a:lstStyle/>
            <a:p>
              <a:pPr algn="r">
                <a:lnSpc>
                  <a:spcPct val="120000"/>
                </a:lnSpc>
              </a:pPr>
              <a:r>
                <a:rPr lang="zh-CN" altLang="en-US" sz="12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2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21" name="TextBox 11"/>
            <p:cNvSpPr txBox="1"/>
            <p:nvPr/>
          </p:nvSpPr>
          <p:spPr>
            <a:xfrm>
              <a:off x="3159202" y="1909374"/>
              <a:ext cx="2449035" cy="369332"/>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sz="2400" b="1" dirty="0">
                  <a:solidFill>
                    <a:srgbClr val="3C2155"/>
                  </a:solidFill>
                  <a:latin typeface="Microsoft YaHei" charset="-122"/>
                  <a:ea typeface="Microsoft YaHei" charset="-122"/>
                  <a:cs typeface="Microsoft YaHei" charset="-122"/>
                </a:rPr>
                <a:t>添加标题</a:t>
              </a:r>
            </a:p>
          </p:txBody>
        </p:sp>
      </p:grpSp>
      <p:grpSp>
        <p:nvGrpSpPr>
          <p:cNvPr id="22" name="组合 79"/>
          <p:cNvGrpSpPr/>
          <p:nvPr/>
        </p:nvGrpSpPr>
        <p:grpSpPr>
          <a:xfrm>
            <a:off x="1177451" y="3229673"/>
            <a:ext cx="3066983" cy="821695"/>
            <a:chOff x="2541254" y="1939287"/>
            <a:chExt cx="3066983" cy="821695"/>
          </a:xfrm>
        </p:grpSpPr>
        <p:sp>
          <p:nvSpPr>
            <p:cNvPr id="23" name="TextBox 11"/>
            <p:cNvSpPr txBox="1"/>
            <p:nvPr/>
          </p:nvSpPr>
          <p:spPr>
            <a:xfrm>
              <a:off x="2541254" y="2336570"/>
              <a:ext cx="3066983" cy="424412"/>
            </a:xfrm>
            <a:prstGeom prst="rect">
              <a:avLst/>
            </a:prstGeom>
            <a:noFill/>
          </p:spPr>
          <p:txBody>
            <a:bodyPr wrap="square" lIns="0" tIns="0" rIns="0" bIns="0" rtlCol="0">
              <a:spAutoFit/>
              <a:scene3d>
                <a:camera prst="orthographicFront"/>
                <a:lightRig rig="threePt" dir="t"/>
              </a:scene3d>
              <a:sp3d contourW="12700"/>
            </a:bodyPr>
            <a:lstStyle/>
            <a:p>
              <a:pPr algn="r">
                <a:lnSpc>
                  <a:spcPct val="120000"/>
                </a:lnSpc>
              </a:pPr>
              <a:r>
                <a:rPr lang="zh-CN" altLang="en-US" sz="1200" dirty="0">
                  <a:solidFill>
                    <a:srgbClr val="DA9F0C"/>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200" dirty="0">
                <a:solidFill>
                  <a:srgbClr val="DA9F0C"/>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24" name="TextBox 11"/>
            <p:cNvSpPr txBox="1"/>
            <p:nvPr/>
          </p:nvSpPr>
          <p:spPr>
            <a:xfrm>
              <a:off x="3159202" y="1939287"/>
              <a:ext cx="2449035" cy="369332"/>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sz="2400" b="1" dirty="0">
                  <a:solidFill>
                    <a:srgbClr val="DA9F0C"/>
                  </a:solidFill>
                  <a:latin typeface="Microsoft YaHei" charset="-122"/>
                  <a:ea typeface="Microsoft YaHei" charset="-122"/>
                  <a:cs typeface="Microsoft YaHei" charset="-122"/>
                </a:rPr>
                <a:t>添加标题</a:t>
              </a:r>
            </a:p>
          </p:txBody>
        </p:sp>
      </p:grpSp>
      <p:grpSp>
        <p:nvGrpSpPr>
          <p:cNvPr id="25" name="组合 82"/>
          <p:cNvGrpSpPr/>
          <p:nvPr/>
        </p:nvGrpSpPr>
        <p:grpSpPr>
          <a:xfrm>
            <a:off x="1732439" y="4917711"/>
            <a:ext cx="3066983" cy="851608"/>
            <a:chOff x="2541254" y="1909374"/>
            <a:chExt cx="3066983" cy="851608"/>
          </a:xfrm>
        </p:grpSpPr>
        <p:sp>
          <p:nvSpPr>
            <p:cNvPr id="26" name="TextBox 11"/>
            <p:cNvSpPr txBox="1"/>
            <p:nvPr/>
          </p:nvSpPr>
          <p:spPr>
            <a:xfrm>
              <a:off x="2541254" y="2336570"/>
              <a:ext cx="3066983" cy="424412"/>
            </a:xfrm>
            <a:prstGeom prst="rect">
              <a:avLst/>
            </a:prstGeom>
            <a:noFill/>
          </p:spPr>
          <p:txBody>
            <a:bodyPr wrap="square" lIns="0" tIns="0" rIns="0" bIns="0" rtlCol="0">
              <a:spAutoFit/>
              <a:scene3d>
                <a:camera prst="orthographicFront"/>
                <a:lightRig rig="threePt" dir="t"/>
              </a:scene3d>
              <a:sp3d contourW="12700"/>
            </a:bodyPr>
            <a:lstStyle/>
            <a:p>
              <a:pPr algn="r">
                <a:lnSpc>
                  <a:spcPct val="120000"/>
                </a:lnSpc>
              </a:pPr>
              <a:r>
                <a:rPr lang="zh-CN" altLang="en-US" sz="12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2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27" name="TextBox 11"/>
            <p:cNvSpPr txBox="1"/>
            <p:nvPr/>
          </p:nvSpPr>
          <p:spPr>
            <a:xfrm>
              <a:off x="3159202" y="1909374"/>
              <a:ext cx="2449035" cy="369332"/>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sz="2400" b="1" dirty="0">
                  <a:solidFill>
                    <a:srgbClr val="3C2155"/>
                  </a:solidFill>
                  <a:latin typeface="Microsoft YaHei" charset="-122"/>
                  <a:ea typeface="Microsoft YaHei" charset="-122"/>
                  <a:cs typeface="Microsoft YaHei" charset="-122"/>
                </a:rPr>
                <a:t>添加标题</a:t>
              </a:r>
            </a:p>
          </p:txBody>
        </p:sp>
      </p:grpSp>
      <p:grpSp>
        <p:nvGrpSpPr>
          <p:cNvPr id="28" name="组合 85"/>
          <p:cNvGrpSpPr/>
          <p:nvPr/>
        </p:nvGrpSpPr>
        <p:grpSpPr>
          <a:xfrm>
            <a:off x="7920846" y="4932225"/>
            <a:ext cx="3066983" cy="837094"/>
            <a:chOff x="2541254" y="1923888"/>
            <a:chExt cx="3066983" cy="837094"/>
          </a:xfrm>
        </p:grpSpPr>
        <p:sp>
          <p:nvSpPr>
            <p:cNvPr id="29" name="TextBox 11"/>
            <p:cNvSpPr txBox="1"/>
            <p:nvPr/>
          </p:nvSpPr>
          <p:spPr>
            <a:xfrm>
              <a:off x="2541254" y="2336570"/>
              <a:ext cx="3066983" cy="424412"/>
            </a:xfrm>
            <a:prstGeom prst="rect">
              <a:avLst/>
            </a:prstGeom>
            <a:noFill/>
          </p:spPr>
          <p:txBody>
            <a:bodyPr wrap="square" lIns="0" tIns="0" rIns="0" bIns="0" rtlCol="0">
              <a:spAutoFit/>
              <a:scene3d>
                <a:camera prst="orthographicFront"/>
                <a:lightRig rig="threePt" dir="t"/>
              </a:scene3d>
              <a:sp3d contourW="12700"/>
            </a:bodyPr>
            <a:lstStyle/>
            <a:p>
              <a:pPr>
                <a:lnSpc>
                  <a:spcPct val="120000"/>
                </a:lnSpc>
              </a:pPr>
              <a:r>
                <a:rPr lang="zh-CN" altLang="en-US" sz="1200" dirty="0">
                  <a:solidFill>
                    <a:srgbClr val="DA9F0C"/>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200" dirty="0">
                <a:solidFill>
                  <a:srgbClr val="DA9F0C"/>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30" name="TextBox 11"/>
            <p:cNvSpPr txBox="1"/>
            <p:nvPr/>
          </p:nvSpPr>
          <p:spPr>
            <a:xfrm>
              <a:off x="2541254" y="1923888"/>
              <a:ext cx="2449035" cy="369332"/>
            </a:xfrm>
            <a:prstGeom prst="rect">
              <a:avLst/>
            </a:prstGeom>
            <a:noFill/>
          </p:spPr>
          <p:txBody>
            <a:bodyPr wrap="square" lIns="0" tIns="0" rIns="0" bIns="0" rtlCol="0">
              <a:spAutoFit/>
              <a:scene3d>
                <a:camera prst="orthographicFront"/>
                <a:lightRig rig="threePt" dir="t"/>
              </a:scene3d>
              <a:sp3d contourW="12700"/>
            </a:bodyPr>
            <a:lstStyle/>
            <a:p>
              <a:r>
                <a:rPr lang="zh-CN" altLang="en-US" sz="2400" b="1" dirty="0">
                  <a:solidFill>
                    <a:srgbClr val="DA9F0C"/>
                  </a:solidFill>
                  <a:latin typeface="Microsoft YaHei" charset="-122"/>
                  <a:ea typeface="Microsoft YaHei" charset="-122"/>
                  <a:cs typeface="Microsoft YaHei" charset="-122"/>
                </a:rPr>
                <a:t>添加标题</a:t>
              </a:r>
            </a:p>
          </p:txBody>
        </p:sp>
      </p:grpSp>
      <p:grpSp>
        <p:nvGrpSpPr>
          <p:cNvPr id="31" name="组合 88"/>
          <p:cNvGrpSpPr/>
          <p:nvPr/>
        </p:nvGrpSpPr>
        <p:grpSpPr>
          <a:xfrm>
            <a:off x="8302002" y="2236158"/>
            <a:ext cx="3066983" cy="831683"/>
            <a:chOff x="2541254" y="1929299"/>
            <a:chExt cx="3066983" cy="831683"/>
          </a:xfrm>
        </p:grpSpPr>
        <p:sp>
          <p:nvSpPr>
            <p:cNvPr id="32" name="TextBox 11"/>
            <p:cNvSpPr txBox="1"/>
            <p:nvPr/>
          </p:nvSpPr>
          <p:spPr>
            <a:xfrm>
              <a:off x="2541254" y="2336570"/>
              <a:ext cx="3066983" cy="424412"/>
            </a:xfrm>
            <a:prstGeom prst="rect">
              <a:avLst/>
            </a:prstGeom>
            <a:noFill/>
          </p:spPr>
          <p:txBody>
            <a:bodyPr wrap="square" lIns="0" tIns="0" rIns="0" bIns="0" rtlCol="0">
              <a:spAutoFit/>
              <a:scene3d>
                <a:camera prst="orthographicFront"/>
                <a:lightRig rig="threePt" dir="t"/>
              </a:scene3d>
              <a:sp3d contourW="12700"/>
            </a:bodyPr>
            <a:lstStyle/>
            <a:p>
              <a:pPr>
                <a:lnSpc>
                  <a:spcPct val="120000"/>
                </a:lnSpc>
              </a:pPr>
              <a:r>
                <a:rPr lang="zh-CN" altLang="en-US" sz="1200" dirty="0">
                  <a:solidFill>
                    <a:srgbClr val="DA9F0C"/>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200" dirty="0">
                <a:solidFill>
                  <a:srgbClr val="DA9F0C"/>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33" name="TextBox 11"/>
            <p:cNvSpPr txBox="1"/>
            <p:nvPr/>
          </p:nvSpPr>
          <p:spPr>
            <a:xfrm>
              <a:off x="2541254" y="1929299"/>
              <a:ext cx="2449035" cy="369332"/>
            </a:xfrm>
            <a:prstGeom prst="rect">
              <a:avLst/>
            </a:prstGeom>
            <a:noFill/>
          </p:spPr>
          <p:txBody>
            <a:bodyPr wrap="square" lIns="0" tIns="0" rIns="0" bIns="0" rtlCol="0">
              <a:spAutoFit/>
              <a:scene3d>
                <a:camera prst="orthographicFront"/>
                <a:lightRig rig="threePt" dir="t"/>
              </a:scene3d>
              <a:sp3d contourW="12700"/>
            </a:bodyPr>
            <a:lstStyle/>
            <a:p>
              <a:r>
                <a:rPr lang="zh-CN" altLang="en-US" sz="2400" b="1" dirty="0">
                  <a:solidFill>
                    <a:srgbClr val="DA9F0C"/>
                  </a:solidFill>
                  <a:latin typeface="Microsoft YaHei" charset="-122"/>
                  <a:ea typeface="Microsoft YaHei" charset="-122"/>
                  <a:cs typeface="Microsoft YaHei" charset="-122"/>
                </a:rPr>
                <a:t>添加标题</a:t>
              </a:r>
            </a:p>
          </p:txBody>
        </p:sp>
      </p:grpSp>
      <p:pic>
        <p:nvPicPr>
          <p:cNvPr id="35" name="图片 3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912556" y="2317710"/>
            <a:ext cx="2798766" cy="2798766"/>
          </a:xfrm>
          <a:prstGeom prst="ellipse">
            <a:avLst/>
          </a:prstGeom>
        </p:spPr>
      </p:pic>
      <p:sp>
        <p:nvSpPr>
          <p:cNvPr id="36" name="文本框 35"/>
          <p:cNvSpPr txBox="1"/>
          <p:nvPr/>
        </p:nvSpPr>
        <p:spPr>
          <a:xfrm>
            <a:off x="367852" y="23338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年度工作概述</a:t>
            </a:r>
          </a:p>
        </p:txBody>
      </p:sp>
      <p:sp>
        <p:nvSpPr>
          <p:cNvPr id="37" name="文本框 36"/>
          <p:cNvSpPr txBox="1"/>
          <p:nvPr/>
        </p:nvSpPr>
        <p:spPr>
          <a:xfrm>
            <a:off x="367852" y="70354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Tree>
    <p:extLst>
      <p:ext uri="{BB962C8B-B14F-4D97-AF65-F5344CB8AC3E}">
        <p14:creationId xmlns:p14="http://schemas.microsoft.com/office/powerpoint/2010/main" val="311294104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1000" fill="hold"/>
                                        <p:tgtEl>
                                          <p:spTgt spid="35"/>
                                        </p:tgtEl>
                                        <p:attrNameLst>
                                          <p:attrName>ppt_w</p:attrName>
                                        </p:attrNameLst>
                                      </p:cBhvr>
                                      <p:tavLst>
                                        <p:tav tm="0">
                                          <p:val>
                                            <p:fltVal val="0"/>
                                          </p:val>
                                        </p:tav>
                                        <p:tav tm="100000">
                                          <p:val>
                                            <p:strVal val="#ppt_w"/>
                                          </p:val>
                                        </p:tav>
                                      </p:tavLst>
                                    </p:anim>
                                    <p:anim calcmode="lin" valueType="num">
                                      <p:cBhvr>
                                        <p:cTn id="8" dur="1000" fill="hold"/>
                                        <p:tgtEl>
                                          <p:spTgt spid="35"/>
                                        </p:tgtEl>
                                        <p:attrNameLst>
                                          <p:attrName>ppt_h</p:attrName>
                                        </p:attrNameLst>
                                      </p:cBhvr>
                                      <p:tavLst>
                                        <p:tav tm="0">
                                          <p:val>
                                            <p:fltVal val="0"/>
                                          </p:val>
                                        </p:tav>
                                        <p:tav tm="100000">
                                          <p:val>
                                            <p:strVal val="#ppt_h"/>
                                          </p:val>
                                        </p:tav>
                                      </p:tavLst>
                                    </p:anim>
                                    <p:anim calcmode="lin" valueType="num">
                                      <p:cBhvr>
                                        <p:cTn id="9" dur="1000" fill="hold"/>
                                        <p:tgtEl>
                                          <p:spTgt spid="35"/>
                                        </p:tgtEl>
                                        <p:attrNameLst>
                                          <p:attrName>style.rotation</p:attrName>
                                        </p:attrNameLst>
                                      </p:cBhvr>
                                      <p:tavLst>
                                        <p:tav tm="0">
                                          <p:val>
                                            <p:fltVal val="90"/>
                                          </p:val>
                                        </p:tav>
                                        <p:tav tm="100000">
                                          <p:val>
                                            <p:fltVal val="0"/>
                                          </p:val>
                                        </p:tav>
                                      </p:tavLst>
                                    </p:anim>
                                    <p:animEffect transition="in" filter="fade">
                                      <p:cBhvr>
                                        <p:cTn id="10" dur="1000"/>
                                        <p:tgtEl>
                                          <p:spTgt spid="35"/>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ppt_w</p:attrName>
                                        </p:attrNameLst>
                                      </p:cBhvr>
                                      <p:tavLst>
                                        <p:tav tm="0">
                                          <p:val>
                                            <p:fltVal val="0"/>
                                          </p:val>
                                        </p:tav>
                                        <p:tav tm="100000">
                                          <p:val>
                                            <p:strVal val="#ppt_w"/>
                                          </p:val>
                                        </p:tav>
                                      </p:tavLst>
                                    </p:anim>
                                    <p:anim calcmode="lin" valueType="num">
                                      <p:cBhvr>
                                        <p:cTn id="15" dur="1000" fill="hold"/>
                                        <p:tgtEl>
                                          <p:spTgt spid="2"/>
                                        </p:tgtEl>
                                        <p:attrNameLst>
                                          <p:attrName>ppt_h</p:attrName>
                                        </p:attrNameLst>
                                      </p:cBhvr>
                                      <p:tavLst>
                                        <p:tav tm="0">
                                          <p:val>
                                            <p:fltVal val="0"/>
                                          </p:val>
                                        </p:tav>
                                        <p:tav tm="100000">
                                          <p:val>
                                            <p:strVal val="#ppt_h"/>
                                          </p:val>
                                        </p:tav>
                                      </p:tavLst>
                                    </p:anim>
                                    <p:anim calcmode="lin" valueType="num">
                                      <p:cBhvr>
                                        <p:cTn id="16" dur="1000" fill="hold"/>
                                        <p:tgtEl>
                                          <p:spTgt spid="2"/>
                                        </p:tgtEl>
                                        <p:attrNameLst>
                                          <p:attrName>style.rotation</p:attrName>
                                        </p:attrNameLst>
                                      </p:cBhvr>
                                      <p:tavLst>
                                        <p:tav tm="0">
                                          <p:val>
                                            <p:fltVal val="90"/>
                                          </p:val>
                                        </p:tav>
                                        <p:tav tm="100000">
                                          <p:val>
                                            <p:fltVal val="0"/>
                                          </p:val>
                                        </p:tav>
                                      </p:tavLst>
                                    </p:anim>
                                    <p:animEffect transition="in" filter="fade">
                                      <p:cBhvr>
                                        <p:cTn id="17" dur="1000"/>
                                        <p:tgtEl>
                                          <p:spTgt spid="2"/>
                                        </p:tgtEl>
                                      </p:cBhvr>
                                    </p:animEffect>
                                  </p:childTnLst>
                                </p:cTn>
                              </p:par>
                            </p:childTnLst>
                          </p:cTn>
                        </p:par>
                        <p:par>
                          <p:cTn id="18" fill="hold">
                            <p:stCondLst>
                              <p:cond delay="2000"/>
                            </p:stCondLst>
                            <p:childTnLst>
                              <p:par>
                                <p:cTn id="19" presetID="14" presetClass="entr" presetSubtype="10" fill="hold"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randombar(horizontal)">
                                      <p:cBhvr>
                                        <p:cTn id="21" dur="500"/>
                                        <p:tgtEl>
                                          <p:spTgt spid="28"/>
                                        </p:tgtEl>
                                      </p:cBhvr>
                                    </p:animEffect>
                                  </p:childTnLst>
                                </p:cTn>
                              </p:par>
                            </p:childTnLst>
                          </p:cTn>
                        </p:par>
                        <p:par>
                          <p:cTn id="22" fill="hold">
                            <p:stCondLst>
                              <p:cond delay="2500"/>
                            </p:stCondLst>
                            <p:childTnLst>
                              <p:par>
                                <p:cTn id="23" presetID="14" presetClass="entr" presetSubtype="10" fill="hold"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randombar(horizontal)">
                                      <p:cBhvr>
                                        <p:cTn id="25" dur="500"/>
                                        <p:tgtEl>
                                          <p:spTgt spid="25"/>
                                        </p:tgtEl>
                                      </p:cBhvr>
                                    </p:animEffect>
                                  </p:childTnLst>
                                </p:cTn>
                              </p:par>
                            </p:childTnLst>
                          </p:cTn>
                        </p:par>
                        <p:par>
                          <p:cTn id="26" fill="hold">
                            <p:stCondLst>
                              <p:cond delay="3000"/>
                            </p:stCondLst>
                            <p:childTnLst>
                              <p:par>
                                <p:cTn id="27" presetID="14" presetClass="entr" presetSubtype="10"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randombar(horizontal)">
                                      <p:cBhvr>
                                        <p:cTn id="29" dur="500"/>
                                        <p:tgtEl>
                                          <p:spTgt spid="22"/>
                                        </p:tgtEl>
                                      </p:cBhvr>
                                    </p:animEffect>
                                  </p:childTnLst>
                                </p:cTn>
                              </p:par>
                            </p:childTnLst>
                          </p:cTn>
                        </p:par>
                        <p:par>
                          <p:cTn id="30" fill="hold">
                            <p:stCondLst>
                              <p:cond delay="3500"/>
                            </p:stCondLst>
                            <p:childTnLst>
                              <p:par>
                                <p:cTn id="31" presetID="14" presetClass="entr" presetSubtype="10"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randombar(horizontal)">
                                      <p:cBhvr>
                                        <p:cTn id="33" dur="500"/>
                                        <p:tgtEl>
                                          <p:spTgt spid="19"/>
                                        </p:tgtEl>
                                      </p:cBhvr>
                                    </p:animEffect>
                                  </p:childTnLst>
                                </p:cTn>
                              </p:par>
                            </p:childTnLst>
                          </p:cTn>
                        </p:par>
                        <p:par>
                          <p:cTn id="34" fill="hold">
                            <p:stCondLst>
                              <p:cond delay="4000"/>
                            </p:stCondLst>
                            <p:childTnLst>
                              <p:par>
                                <p:cTn id="35" presetID="14" presetClass="entr" presetSubtype="10" fill="hold"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randombar(horizontal)">
                                      <p:cBhvr>
                                        <p:cTn id="3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5"/>
          <p:cNvGrpSpPr/>
          <p:nvPr/>
        </p:nvGrpSpPr>
        <p:grpSpPr>
          <a:xfrm>
            <a:off x="1737193" y="1469460"/>
            <a:ext cx="2742012" cy="1749444"/>
            <a:chOff x="1414464" y="1630825"/>
            <a:chExt cx="2742012" cy="1749444"/>
          </a:xfrm>
        </p:grpSpPr>
        <p:grpSp>
          <p:nvGrpSpPr>
            <p:cNvPr id="4" name="Group 6"/>
            <p:cNvGrpSpPr/>
            <p:nvPr/>
          </p:nvGrpSpPr>
          <p:grpSpPr>
            <a:xfrm>
              <a:off x="2303165" y="1630825"/>
              <a:ext cx="803870" cy="803870"/>
              <a:chOff x="2247900" y="1225947"/>
              <a:chExt cx="914400" cy="914400"/>
            </a:xfrm>
          </p:grpSpPr>
          <p:sp>
            <p:nvSpPr>
              <p:cNvPr id="8" name="îṥļîḑé-Rectangle: Rounded Corners 9"/>
              <p:cNvSpPr/>
              <p:nvPr/>
            </p:nvSpPr>
            <p:spPr>
              <a:xfrm>
                <a:off x="2247900" y="1225947"/>
                <a:ext cx="914400" cy="914400"/>
              </a:xfrm>
              <a:prstGeom prst="round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3C2155"/>
                  </a:solidFill>
                </a:endParaRPr>
              </a:p>
            </p:txBody>
          </p:sp>
          <p:sp>
            <p:nvSpPr>
              <p:cNvPr id="9" name="îṥļîḑé-Freeform: Shape 10"/>
              <p:cNvSpPr>
                <a:spLocks/>
              </p:cNvSpPr>
              <p:nvPr/>
            </p:nvSpPr>
            <p:spPr bwMode="auto">
              <a:xfrm>
                <a:off x="2458417" y="1467073"/>
                <a:ext cx="493366" cy="432146"/>
              </a:xfrm>
              <a:custGeom>
                <a:avLst/>
                <a:gdLst>
                  <a:gd name="T0" fmla="*/ 212060 w 602"/>
                  <a:gd name="T1" fmla="*/ 103681 h 531"/>
                  <a:gd name="T2" fmla="*/ 112352 w 602"/>
                  <a:gd name="T3" fmla="*/ 144579 h 531"/>
                  <a:gd name="T4" fmla="*/ 112352 w 602"/>
                  <a:gd name="T5" fmla="*/ 144579 h 531"/>
                  <a:gd name="T6" fmla="*/ 109823 w 602"/>
                  <a:gd name="T7" fmla="*/ 147090 h 531"/>
                  <a:gd name="T8" fmla="*/ 104766 w 602"/>
                  <a:gd name="T9" fmla="*/ 144579 h 531"/>
                  <a:gd name="T10" fmla="*/ 104766 w 602"/>
                  <a:gd name="T11" fmla="*/ 144579 h 531"/>
                  <a:gd name="T12" fmla="*/ 5419 w 602"/>
                  <a:gd name="T13" fmla="*/ 103681 h 531"/>
                  <a:gd name="T14" fmla="*/ 10477 w 602"/>
                  <a:gd name="T15" fmla="*/ 86102 h 531"/>
                  <a:gd name="T16" fmla="*/ 15534 w 602"/>
                  <a:gd name="T17" fmla="*/ 86102 h 531"/>
                  <a:gd name="T18" fmla="*/ 15534 w 602"/>
                  <a:gd name="T19" fmla="*/ 86102 h 531"/>
                  <a:gd name="T20" fmla="*/ 204474 w 602"/>
                  <a:gd name="T21" fmla="*/ 86102 h 531"/>
                  <a:gd name="T22" fmla="*/ 204474 w 602"/>
                  <a:gd name="T23" fmla="*/ 86102 h 531"/>
                  <a:gd name="T24" fmla="*/ 207002 w 602"/>
                  <a:gd name="T25" fmla="*/ 86102 h 531"/>
                  <a:gd name="T26" fmla="*/ 212060 w 602"/>
                  <a:gd name="T27" fmla="*/ 103681 h 531"/>
                  <a:gd name="T28" fmla="*/ 212060 w 602"/>
                  <a:gd name="T29" fmla="*/ 60630 h 531"/>
                  <a:gd name="T30" fmla="*/ 112352 w 602"/>
                  <a:gd name="T31" fmla="*/ 101169 h 531"/>
                  <a:gd name="T32" fmla="*/ 112352 w 602"/>
                  <a:gd name="T33" fmla="*/ 101169 h 531"/>
                  <a:gd name="T34" fmla="*/ 109823 w 602"/>
                  <a:gd name="T35" fmla="*/ 101169 h 531"/>
                  <a:gd name="T36" fmla="*/ 104766 w 602"/>
                  <a:gd name="T37" fmla="*/ 101169 h 531"/>
                  <a:gd name="T38" fmla="*/ 104766 w 602"/>
                  <a:gd name="T39" fmla="*/ 101169 h 531"/>
                  <a:gd name="T40" fmla="*/ 5419 w 602"/>
                  <a:gd name="T41" fmla="*/ 60630 h 531"/>
                  <a:gd name="T42" fmla="*/ 5419 w 602"/>
                  <a:gd name="T43" fmla="*/ 43051 h 531"/>
                  <a:gd name="T44" fmla="*/ 104766 w 602"/>
                  <a:gd name="T45" fmla="*/ 2511 h 531"/>
                  <a:gd name="T46" fmla="*/ 104766 w 602"/>
                  <a:gd name="T47" fmla="*/ 2511 h 531"/>
                  <a:gd name="T48" fmla="*/ 109823 w 602"/>
                  <a:gd name="T49" fmla="*/ 0 h 531"/>
                  <a:gd name="T50" fmla="*/ 112352 w 602"/>
                  <a:gd name="T51" fmla="*/ 2511 h 531"/>
                  <a:gd name="T52" fmla="*/ 112352 w 602"/>
                  <a:gd name="T53" fmla="*/ 2511 h 531"/>
                  <a:gd name="T54" fmla="*/ 212060 w 602"/>
                  <a:gd name="T55" fmla="*/ 43051 h 531"/>
                  <a:gd name="T56" fmla="*/ 212060 w 602"/>
                  <a:gd name="T57" fmla="*/ 60630 h 531"/>
                  <a:gd name="T58" fmla="*/ 10477 w 602"/>
                  <a:gd name="T59" fmla="*/ 129153 h 531"/>
                  <a:gd name="T60" fmla="*/ 15534 w 602"/>
                  <a:gd name="T61" fmla="*/ 129153 h 531"/>
                  <a:gd name="T62" fmla="*/ 15534 w 602"/>
                  <a:gd name="T63" fmla="*/ 129153 h 531"/>
                  <a:gd name="T64" fmla="*/ 204474 w 602"/>
                  <a:gd name="T65" fmla="*/ 129153 h 531"/>
                  <a:gd name="T66" fmla="*/ 204474 w 602"/>
                  <a:gd name="T67" fmla="*/ 129153 h 531"/>
                  <a:gd name="T68" fmla="*/ 207002 w 602"/>
                  <a:gd name="T69" fmla="*/ 129153 h 531"/>
                  <a:gd name="T70" fmla="*/ 212060 w 602"/>
                  <a:gd name="T71" fmla="*/ 149602 h 531"/>
                  <a:gd name="T72" fmla="*/ 112352 w 602"/>
                  <a:gd name="T73" fmla="*/ 190141 h 531"/>
                  <a:gd name="T74" fmla="*/ 112352 w 602"/>
                  <a:gd name="T75" fmla="*/ 190141 h 531"/>
                  <a:gd name="T76" fmla="*/ 109823 w 602"/>
                  <a:gd name="T77" fmla="*/ 190141 h 531"/>
                  <a:gd name="T78" fmla="*/ 104766 w 602"/>
                  <a:gd name="T79" fmla="*/ 190141 h 531"/>
                  <a:gd name="T80" fmla="*/ 104766 w 602"/>
                  <a:gd name="T81" fmla="*/ 190141 h 531"/>
                  <a:gd name="T82" fmla="*/ 5419 w 602"/>
                  <a:gd name="T83" fmla="*/ 149602 h 531"/>
                  <a:gd name="T84" fmla="*/ 10477 w 602"/>
                  <a:gd name="T85" fmla="*/ 129153 h 53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31">
                    <a:moveTo>
                      <a:pt x="587" y="289"/>
                    </a:moveTo>
                    <a:lnTo>
                      <a:pt x="587" y="289"/>
                    </a:lnTo>
                    <a:cubicBezTo>
                      <a:pt x="311" y="403"/>
                      <a:pt x="311" y="403"/>
                      <a:pt x="311" y="403"/>
                    </a:cubicBezTo>
                    <a:cubicBezTo>
                      <a:pt x="311" y="410"/>
                      <a:pt x="304" y="410"/>
                      <a:pt x="304" y="410"/>
                    </a:cubicBezTo>
                    <a:cubicBezTo>
                      <a:pt x="297" y="410"/>
                      <a:pt x="297" y="410"/>
                      <a:pt x="290" y="403"/>
                    </a:cubicBezTo>
                    <a:cubicBezTo>
                      <a:pt x="15" y="289"/>
                      <a:pt x="15" y="289"/>
                      <a:pt x="15" y="289"/>
                    </a:cubicBezTo>
                    <a:cubicBezTo>
                      <a:pt x="7" y="289"/>
                      <a:pt x="0" y="275"/>
                      <a:pt x="0" y="268"/>
                    </a:cubicBezTo>
                    <a:cubicBezTo>
                      <a:pt x="0" y="247"/>
                      <a:pt x="15" y="240"/>
                      <a:pt x="29" y="240"/>
                    </a:cubicBezTo>
                    <a:cubicBezTo>
                      <a:pt x="36" y="240"/>
                      <a:pt x="36" y="240"/>
                      <a:pt x="43" y="240"/>
                    </a:cubicBezTo>
                    <a:cubicBezTo>
                      <a:pt x="304" y="346"/>
                      <a:pt x="304" y="346"/>
                      <a:pt x="304" y="346"/>
                    </a:cubicBezTo>
                    <a:cubicBezTo>
                      <a:pt x="566" y="240"/>
                      <a:pt x="566" y="240"/>
                      <a:pt x="566" y="240"/>
                    </a:cubicBezTo>
                    <a:lnTo>
                      <a:pt x="573" y="240"/>
                    </a:lnTo>
                    <a:cubicBezTo>
                      <a:pt x="594" y="240"/>
                      <a:pt x="601" y="247"/>
                      <a:pt x="601" y="268"/>
                    </a:cubicBezTo>
                    <a:cubicBezTo>
                      <a:pt x="601" y="275"/>
                      <a:pt x="594" y="289"/>
                      <a:pt x="587" y="289"/>
                    </a:cubicBezTo>
                    <a:close/>
                    <a:moveTo>
                      <a:pt x="587" y="169"/>
                    </a:moveTo>
                    <a:lnTo>
                      <a:pt x="587" y="169"/>
                    </a:lnTo>
                    <a:cubicBezTo>
                      <a:pt x="311" y="282"/>
                      <a:pt x="311" y="282"/>
                      <a:pt x="311" y="282"/>
                    </a:cubicBezTo>
                    <a:lnTo>
                      <a:pt x="304" y="282"/>
                    </a:lnTo>
                    <a:cubicBezTo>
                      <a:pt x="297" y="282"/>
                      <a:pt x="297" y="282"/>
                      <a:pt x="290" y="282"/>
                    </a:cubicBezTo>
                    <a:cubicBezTo>
                      <a:pt x="15" y="169"/>
                      <a:pt x="15" y="169"/>
                      <a:pt x="15" y="169"/>
                    </a:cubicBezTo>
                    <a:cubicBezTo>
                      <a:pt x="7" y="162"/>
                      <a:pt x="0" y="155"/>
                      <a:pt x="0" y="141"/>
                    </a:cubicBezTo>
                    <a:cubicBezTo>
                      <a:pt x="0" y="134"/>
                      <a:pt x="7" y="120"/>
                      <a:pt x="15" y="120"/>
                    </a:cubicBezTo>
                    <a:cubicBezTo>
                      <a:pt x="290" y="7"/>
                      <a:pt x="290" y="7"/>
                      <a:pt x="290" y="7"/>
                    </a:cubicBezTo>
                    <a:cubicBezTo>
                      <a:pt x="297" y="0"/>
                      <a:pt x="297" y="0"/>
                      <a:pt x="304" y="0"/>
                    </a:cubicBezTo>
                    <a:cubicBezTo>
                      <a:pt x="304" y="0"/>
                      <a:pt x="311" y="0"/>
                      <a:pt x="311" y="7"/>
                    </a:cubicBezTo>
                    <a:cubicBezTo>
                      <a:pt x="587" y="120"/>
                      <a:pt x="587" y="120"/>
                      <a:pt x="587" y="120"/>
                    </a:cubicBezTo>
                    <a:cubicBezTo>
                      <a:pt x="594" y="120"/>
                      <a:pt x="601" y="134"/>
                      <a:pt x="601" y="141"/>
                    </a:cubicBezTo>
                    <a:cubicBezTo>
                      <a:pt x="601" y="155"/>
                      <a:pt x="594" y="162"/>
                      <a:pt x="587" y="169"/>
                    </a:cubicBezTo>
                    <a:close/>
                    <a:moveTo>
                      <a:pt x="29" y="360"/>
                    </a:moveTo>
                    <a:lnTo>
                      <a:pt x="29" y="360"/>
                    </a:lnTo>
                    <a:cubicBezTo>
                      <a:pt x="36" y="360"/>
                      <a:pt x="36" y="360"/>
                      <a:pt x="43" y="360"/>
                    </a:cubicBezTo>
                    <a:cubicBezTo>
                      <a:pt x="304" y="473"/>
                      <a:pt x="304" y="473"/>
                      <a:pt x="304" y="473"/>
                    </a:cubicBezTo>
                    <a:cubicBezTo>
                      <a:pt x="566" y="360"/>
                      <a:pt x="566" y="360"/>
                      <a:pt x="566" y="360"/>
                    </a:cubicBezTo>
                    <a:lnTo>
                      <a:pt x="573" y="360"/>
                    </a:lnTo>
                    <a:cubicBezTo>
                      <a:pt x="594" y="360"/>
                      <a:pt x="601" y="374"/>
                      <a:pt x="601" y="388"/>
                    </a:cubicBezTo>
                    <a:cubicBezTo>
                      <a:pt x="601" y="403"/>
                      <a:pt x="594" y="410"/>
                      <a:pt x="587" y="417"/>
                    </a:cubicBezTo>
                    <a:cubicBezTo>
                      <a:pt x="311" y="530"/>
                      <a:pt x="311" y="530"/>
                      <a:pt x="311" y="530"/>
                    </a:cubicBezTo>
                    <a:lnTo>
                      <a:pt x="304" y="530"/>
                    </a:lnTo>
                    <a:cubicBezTo>
                      <a:pt x="297" y="530"/>
                      <a:pt x="297" y="530"/>
                      <a:pt x="290" y="530"/>
                    </a:cubicBezTo>
                    <a:cubicBezTo>
                      <a:pt x="15" y="417"/>
                      <a:pt x="15" y="417"/>
                      <a:pt x="15" y="417"/>
                    </a:cubicBezTo>
                    <a:cubicBezTo>
                      <a:pt x="7" y="410"/>
                      <a:pt x="0" y="403"/>
                      <a:pt x="0" y="388"/>
                    </a:cubicBezTo>
                    <a:cubicBezTo>
                      <a:pt x="0" y="374"/>
                      <a:pt x="15" y="360"/>
                      <a:pt x="29" y="360"/>
                    </a:cubicBezTo>
                    <a:close/>
                  </a:path>
                </a:pathLst>
              </a:custGeom>
              <a:solidFill>
                <a:schemeClr val="bg1"/>
              </a:solidFill>
              <a:ln>
                <a:noFill/>
              </a:ln>
              <a:effectLst/>
              <a:extLst/>
            </p:spPr>
            <p:txBody>
              <a:bodyPr anchor="ctr"/>
              <a:lstStyle/>
              <a:p>
                <a:pPr algn="ctr"/>
                <a:endParaRPr>
                  <a:solidFill>
                    <a:srgbClr val="3C2155"/>
                  </a:solidFill>
                </a:endParaRPr>
              </a:p>
            </p:txBody>
          </p:sp>
        </p:grpSp>
        <p:grpSp>
          <p:nvGrpSpPr>
            <p:cNvPr id="5" name="组合 44"/>
            <p:cNvGrpSpPr/>
            <p:nvPr/>
          </p:nvGrpSpPr>
          <p:grpSpPr>
            <a:xfrm>
              <a:off x="1414464" y="2545454"/>
              <a:ext cx="2742012" cy="834815"/>
              <a:chOff x="7483989" y="3433235"/>
              <a:chExt cx="2742012" cy="834815"/>
            </a:xfrm>
          </p:grpSpPr>
          <p:sp>
            <p:nvSpPr>
              <p:cNvPr id="6" name="矩形 5"/>
              <p:cNvSpPr/>
              <p:nvPr/>
            </p:nvSpPr>
            <p:spPr>
              <a:xfrm>
                <a:off x="7483989" y="3732519"/>
                <a:ext cx="25765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3C2155"/>
                    </a:solidFill>
                    <a:latin typeface="+mn-ea"/>
                  </a:rPr>
                  <a:t>用户可以在投影仪或者计算机上进行演示也可以将演示文稿打印</a:t>
                </a:r>
              </a:p>
            </p:txBody>
          </p:sp>
          <p:sp>
            <p:nvSpPr>
              <p:cNvPr id="7" name="矩形 6"/>
              <p:cNvSpPr/>
              <p:nvPr/>
            </p:nvSpPr>
            <p:spPr>
              <a:xfrm>
                <a:off x="7483989" y="3433235"/>
                <a:ext cx="2742012" cy="36272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dirty="0">
                    <a:solidFill>
                      <a:srgbClr val="3C2155"/>
                    </a:solidFill>
                    <a:latin typeface="Microsoft YaHei" charset="-122"/>
                    <a:ea typeface="Microsoft YaHei" charset="-122"/>
                    <a:cs typeface="Microsoft YaHei" charset="-122"/>
                  </a:rPr>
                  <a:t>添加标题</a:t>
                </a:r>
              </a:p>
            </p:txBody>
          </p:sp>
        </p:grpSp>
      </p:grpSp>
      <p:grpSp>
        <p:nvGrpSpPr>
          <p:cNvPr id="10" name="组合 70"/>
          <p:cNvGrpSpPr/>
          <p:nvPr/>
        </p:nvGrpSpPr>
        <p:grpSpPr>
          <a:xfrm>
            <a:off x="1737193" y="3779173"/>
            <a:ext cx="2576511" cy="1752615"/>
            <a:chOff x="1414464" y="3940538"/>
            <a:chExt cx="2576511" cy="1752615"/>
          </a:xfrm>
        </p:grpSpPr>
        <p:grpSp>
          <p:nvGrpSpPr>
            <p:cNvPr id="12" name="Group 27"/>
            <p:cNvGrpSpPr/>
            <p:nvPr/>
          </p:nvGrpSpPr>
          <p:grpSpPr>
            <a:xfrm>
              <a:off x="2303165" y="3940538"/>
              <a:ext cx="803870" cy="803870"/>
              <a:chOff x="2247900" y="1225947"/>
              <a:chExt cx="914400" cy="914400"/>
            </a:xfrm>
          </p:grpSpPr>
          <p:sp>
            <p:nvSpPr>
              <p:cNvPr id="16" name="îṥļîḑé-Rectangle: Rounded Corners 30"/>
              <p:cNvSpPr/>
              <p:nvPr/>
            </p:nvSpPr>
            <p:spPr>
              <a:xfrm>
                <a:off x="2247900" y="1225947"/>
                <a:ext cx="914400" cy="914400"/>
              </a:xfrm>
              <a:prstGeom prst="roundRect">
                <a:avLst/>
              </a:prstGeom>
              <a:solidFill>
                <a:srgbClr val="F4BC30"/>
              </a:solid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DA9F0C"/>
                  </a:solidFill>
                </a:endParaRPr>
              </a:p>
            </p:txBody>
          </p:sp>
          <p:sp>
            <p:nvSpPr>
              <p:cNvPr id="17" name="îṥļîḑé-Freeform: Shape 31"/>
              <p:cNvSpPr>
                <a:spLocks/>
              </p:cNvSpPr>
              <p:nvPr/>
            </p:nvSpPr>
            <p:spPr bwMode="auto">
              <a:xfrm>
                <a:off x="2458417" y="1467073"/>
                <a:ext cx="493366" cy="432146"/>
              </a:xfrm>
              <a:custGeom>
                <a:avLst/>
                <a:gdLst>
                  <a:gd name="T0" fmla="*/ 212060 w 602"/>
                  <a:gd name="T1" fmla="*/ 103681 h 531"/>
                  <a:gd name="T2" fmla="*/ 112352 w 602"/>
                  <a:gd name="T3" fmla="*/ 144579 h 531"/>
                  <a:gd name="T4" fmla="*/ 112352 w 602"/>
                  <a:gd name="T5" fmla="*/ 144579 h 531"/>
                  <a:gd name="T6" fmla="*/ 109823 w 602"/>
                  <a:gd name="T7" fmla="*/ 147090 h 531"/>
                  <a:gd name="T8" fmla="*/ 104766 w 602"/>
                  <a:gd name="T9" fmla="*/ 144579 h 531"/>
                  <a:gd name="T10" fmla="*/ 104766 w 602"/>
                  <a:gd name="T11" fmla="*/ 144579 h 531"/>
                  <a:gd name="T12" fmla="*/ 5419 w 602"/>
                  <a:gd name="T13" fmla="*/ 103681 h 531"/>
                  <a:gd name="T14" fmla="*/ 10477 w 602"/>
                  <a:gd name="T15" fmla="*/ 86102 h 531"/>
                  <a:gd name="T16" fmla="*/ 15534 w 602"/>
                  <a:gd name="T17" fmla="*/ 86102 h 531"/>
                  <a:gd name="T18" fmla="*/ 15534 w 602"/>
                  <a:gd name="T19" fmla="*/ 86102 h 531"/>
                  <a:gd name="T20" fmla="*/ 204474 w 602"/>
                  <a:gd name="T21" fmla="*/ 86102 h 531"/>
                  <a:gd name="T22" fmla="*/ 204474 w 602"/>
                  <a:gd name="T23" fmla="*/ 86102 h 531"/>
                  <a:gd name="T24" fmla="*/ 207002 w 602"/>
                  <a:gd name="T25" fmla="*/ 86102 h 531"/>
                  <a:gd name="T26" fmla="*/ 212060 w 602"/>
                  <a:gd name="T27" fmla="*/ 103681 h 531"/>
                  <a:gd name="T28" fmla="*/ 212060 w 602"/>
                  <a:gd name="T29" fmla="*/ 60630 h 531"/>
                  <a:gd name="T30" fmla="*/ 112352 w 602"/>
                  <a:gd name="T31" fmla="*/ 101169 h 531"/>
                  <a:gd name="T32" fmla="*/ 112352 w 602"/>
                  <a:gd name="T33" fmla="*/ 101169 h 531"/>
                  <a:gd name="T34" fmla="*/ 109823 w 602"/>
                  <a:gd name="T35" fmla="*/ 101169 h 531"/>
                  <a:gd name="T36" fmla="*/ 104766 w 602"/>
                  <a:gd name="T37" fmla="*/ 101169 h 531"/>
                  <a:gd name="T38" fmla="*/ 104766 w 602"/>
                  <a:gd name="T39" fmla="*/ 101169 h 531"/>
                  <a:gd name="T40" fmla="*/ 5419 w 602"/>
                  <a:gd name="T41" fmla="*/ 60630 h 531"/>
                  <a:gd name="T42" fmla="*/ 5419 w 602"/>
                  <a:gd name="T43" fmla="*/ 43051 h 531"/>
                  <a:gd name="T44" fmla="*/ 104766 w 602"/>
                  <a:gd name="T45" fmla="*/ 2511 h 531"/>
                  <a:gd name="T46" fmla="*/ 104766 w 602"/>
                  <a:gd name="T47" fmla="*/ 2511 h 531"/>
                  <a:gd name="T48" fmla="*/ 109823 w 602"/>
                  <a:gd name="T49" fmla="*/ 0 h 531"/>
                  <a:gd name="T50" fmla="*/ 112352 w 602"/>
                  <a:gd name="T51" fmla="*/ 2511 h 531"/>
                  <a:gd name="T52" fmla="*/ 112352 w 602"/>
                  <a:gd name="T53" fmla="*/ 2511 h 531"/>
                  <a:gd name="T54" fmla="*/ 212060 w 602"/>
                  <a:gd name="T55" fmla="*/ 43051 h 531"/>
                  <a:gd name="T56" fmla="*/ 212060 w 602"/>
                  <a:gd name="T57" fmla="*/ 60630 h 531"/>
                  <a:gd name="T58" fmla="*/ 10477 w 602"/>
                  <a:gd name="T59" fmla="*/ 129153 h 531"/>
                  <a:gd name="T60" fmla="*/ 15534 w 602"/>
                  <a:gd name="T61" fmla="*/ 129153 h 531"/>
                  <a:gd name="T62" fmla="*/ 15534 w 602"/>
                  <a:gd name="T63" fmla="*/ 129153 h 531"/>
                  <a:gd name="T64" fmla="*/ 204474 w 602"/>
                  <a:gd name="T65" fmla="*/ 129153 h 531"/>
                  <a:gd name="T66" fmla="*/ 204474 w 602"/>
                  <a:gd name="T67" fmla="*/ 129153 h 531"/>
                  <a:gd name="T68" fmla="*/ 207002 w 602"/>
                  <a:gd name="T69" fmla="*/ 129153 h 531"/>
                  <a:gd name="T70" fmla="*/ 212060 w 602"/>
                  <a:gd name="T71" fmla="*/ 149602 h 531"/>
                  <a:gd name="T72" fmla="*/ 112352 w 602"/>
                  <a:gd name="T73" fmla="*/ 190141 h 531"/>
                  <a:gd name="T74" fmla="*/ 112352 w 602"/>
                  <a:gd name="T75" fmla="*/ 190141 h 531"/>
                  <a:gd name="T76" fmla="*/ 109823 w 602"/>
                  <a:gd name="T77" fmla="*/ 190141 h 531"/>
                  <a:gd name="T78" fmla="*/ 104766 w 602"/>
                  <a:gd name="T79" fmla="*/ 190141 h 531"/>
                  <a:gd name="T80" fmla="*/ 104766 w 602"/>
                  <a:gd name="T81" fmla="*/ 190141 h 531"/>
                  <a:gd name="T82" fmla="*/ 5419 w 602"/>
                  <a:gd name="T83" fmla="*/ 149602 h 531"/>
                  <a:gd name="T84" fmla="*/ 10477 w 602"/>
                  <a:gd name="T85" fmla="*/ 129153 h 53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31">
                    <a:moveTo>
                      <a:pt x="587" y="289"/>
                    </a:moveTo>
                    <a:lnTo>
                      <a:pt x="587" y="289"/>
                    </a:lnTo>
                    <a:cubicBezTo>
                      <a:pt x="311" y="403"/>
                      <a:pt x="311" y="403"/>
                      <a:pt x="311" y="403"/>
                    </a:cubicBezTo>
                    <a:cubicBezTo>
                      <a:pt x="311" y="410"/>
                      <a:pt x="304" y="410"/>
                      <a:pt x="304" y="410"/>
                    </a:cubicBezTo>
                    <a:cubicBezTo>
                      <a:pt x="297" y="410"/>
                      <a:pt x="297" y="410"/>
                      <a:pt x="290" y="403"/>
                    </a:cubicBezTo>
                    <a:cubicBezTo>
                      <a:pt x="15" y="289"/>
                      <a:pt x="15" y="289"/>
                      <a:pt x="15" y="289"/>
                    </a:cubicBezTo>
                    <a:cubicBezTo>
                      <a:pt x="7" y="289"/>
                      <a:pt x="0" y="275"/>
                      <a:pt x="0" y="268"/>
                    </a:cubicBezTo>
                    <a:cubicBezTo>
                      <a:pt x="0" y="247"/>
                      <a:pt x="15" y="240"/>
                      <a:pt x="29" y="240"/>
                    </a:cubicBezTo>
                    <a:cubicBezTo>
                      <a:pt x="36" y="240"/>
                      <a:pt x="36" y="240"/>
                      <a:pt x="43" y="240"/>
                    </a:cubicBezTo>
                    <a:cubicBezTo>
                      <a:pt x="304" y="346"/>
                      <a:pt x="304" y="346"/>
                      <a:pt x="304" y="346"/>
                    </a:cubicBezTo>
                    <a:cubicBezTo>
                      <a:pt x="566" y="240"/>
                      <a:pt x="566" y="240"/>
                      <a:pt x="566" y="240"/>
                    </a:cubicBezTo>
                    <a:lnTo>
                      <a:pt x="573" y="240"/>
                    </a:lnTo>
                    <a:cubicBezTo>
                      <a:pt x="594" y="240"/>
                      <a:pt x="601" y="247"/>
                      <a:pt x="601" y="268"/>
                    </a:cubicBezTo>
                    <a:cubicBezTo>
                      <a:pt x="601" y="275"/>
                      <a:pt x="594" y="289"/>
                      <a:pt x="587" y="289"/>
                    </a:cubicBezTo>
                    <a:close/>
                    <a:moveTo>
                      <a:pt x="587" y="169"/>
                    </a:moveTo>
                    <a:lnTo>
                      <a:pt x="587" y="169"/>
                    </a:lnTo>
                    <a:cubicBezTo>
                      <a:pt x="311" y="282"/>
                      <a:pt x="311" y="282"/>
                      <a:pt x="311" y="282"/>
                    </a:cubicBezTo>
                    <a:lnTo>
                      <a:pt x="304" y="282"/>
                    </a:lnTo>
                    <a:cubicBezTo>
                      <a:pt x="297" y="282"/>
                      <a:pt x="297" y="282"/>
                      <a:pt x="290" y="282"/>
                    </a:cubicBezTo>
                    <a:cubicBezTo>
                      <a:pt x="15" y="169"/>
                      <a:pt x="15" y="169"/>
                      <a:pt x="15" y="169"/>
                    </a:cubicBezTo>
                    <a:cubicBezTo>
                      <a:pt x="7" y="162"/>
                      <a:pt x="0" y="155"/>
                      <a:pt x="0" y="141"/>
                    </a:cubicBezTo>
                    <a:cubicBezTo>
                      <a:pt x="0" y="134"/>
                      <a:pt x="7" y="120"/>
                      <a:pt x="15" y="120"/>
                    </a:cubicBezTo>
                    <a:cubicBezTo>
                      <a:pt x="290" y="7"/>
                      <a:pt x="290" y="7"/>
                      <a:pt x="290" y="7"/>
                    </a:cubicBezTo>
                    <a:cubicBezTo>
                      <a:pt x="297" y="0"/>
                      <a:pt x="297" y="0"/>
                      <a:pt x="304" y="0"/>
                    </a:cubicBezTo>
                    <a:cubicBezTo>
                      <a:pt x="304" y="0"/>
                      <a:pt x="311" y="0"/>
                      <a:pt x="311" y="7"/>
                    </a:cubicBezTo>
                    <a:cubicBezTo>
                      <a:pt x="587" y="120"/>
                      <a:pt x="587" y="120"/>
                      <a:pt x="587" y="120"/>
                    </a:cubicBezTo>
                    <a:cubicBezTo>
                      <a:pt x="594" y="120"/>
                      <a:pt x="601" y="134"/>
                      <a:pt x="601" y="141"/>
                    </a:cubicBezTo>
                    <a:cubicBezTo>
                      <a:pt x="601" y="155"/>
                      <a:pt x="594" y="162"/>
                      <a:pt x="587" y="169"/>
                    </a:cubicBezTo>
                    <a:close/>
                    <a:moveTo>
                      <a:pt x="29" y="360"/>
                    </a:moveTo>
                    <a:lnTo>
                      <a:pt x="29" y="360"/>
                    </a:lnTo>
                    <a:cubicBezTo>
                      <a:pt x="36" y="360"/>
                      <a:pt x="36" y="360"/>
                      <a:pt x="43" y="360"/>
                    </a:cubicBezTo>
                    <a:cubicBezTo>
                      <a:pt x="304" y="473"/>
                      <a:pt x="304" y="473"/>
                      <a:pt x="304" y="473"/>
                    </a:cubicBezTo>
                    <a:cubicBezTo>
                      <a:pt x="566" y="360"/>
                      <a:pt x="566" y="360"/>
                      <a:pt x="566" y="360"/>
                    </a:cubicBezTo>
                    <a:lnTo>
                      <a:pt x="573" y="360"/>
                    </a:lnTo>
                    <a:cubicBezTo>
                      <a:pt x="594" y="360"/>
                      <a:pt x="601" y="374"/>
                      <a:pt x="601" y="388"/>
                    </a:cubicBezTo>
                    <a:cubicBezTo>
                      <a:pt x="601" y="403"/>
                      <a:pt x="594" y="410"/>
                      <a:pt x="587" y="417"/>
                    </a:cubicBezTo>
                    <a:cubicBezTo>
                      <a:pt x="311" y="530"/>
                      <a:pt x="311" y="530"/>
                      <a:pt x="311" y="530"/>
                    </a:cubicBezTo>
                    <a:lnTo>
                      <a:pt x="304" y="530"/>
                    </a:lnTo>
                    <a:cubicBezTo>
                      <a:pt x="297" y="530"/>
                      <a:pt x="297" y="530"/>
                      <a:pt x="290" y="530"/>
                    </a:cubicBezTo>
                    <a:cubicBezTo>
                      <a:pt x="15" y="417"/>
                      <a:pt x="15" y="417"/>
                      <a:pt x="15" y="417"/>
                    </a:cubicBezTo>
                    <a:cubicBezTo>
                      <a:pt x="7" y="410"/>
                      <a:pt x="0" y="403"/>
                      <a:pt x="0" y="388"/>
                    </a:cubicBezTo>
                    <a:cubicBezTo>
                      <a:pt x="0" y="374"/>
                      <a:pt x="15" y="360"/>
                      <a:pt x="29" y="360"/>
                    </a:cubicBezTo>
                    <a:close/>
                  </a:path>
                </a:pathLst>
              </a:custGeom>
              <a:solidFill>
                <a:schemeClr val="bg1"/>
              </a:solidFill>
              <a:ln>
                <a:noFill/>
              </a:ln>
              <a:effectLst/>
              <a:extLst/>
            </p:spPr>
            <p:txBody>
              <a:bodyPr anchor="ctr"/>
              <a:lstStyle/>
              <a:p>
                <a:pPr algn="ctr"/>
                <a:endParaRPr>
                  <a:solidFill>
                    <a:srgbClr val="DA9F0C"/>
                  </a:solidFill>
                </a:endParaRPr>
              </a:p>
            </p:txBody>
          </p:sp>
        </p:grpSp>
        <p:grpSp>
          <p:nvGrpSpPr>
            <p:cNvPr id="13" name="组合 47"/>
            <p:cNvGrpSpPr/>
            <p:nvPr/>
          </p:nvGrpSpPr>
          <p:grpSpPr>
            <a:xfrm>
              <a:off x="1414464" y="4858338"/>
              <a:ext cx="2576511" cy="834815"/>
              <a:chOff x="7483989" y="3433235"/>
              <a:chExt cx="2576511" cy="834815"/>
            </a:xfrm>
          </p:grpSpPr>
          <p:sp>
            <p:nvSpPr>
              <p:cNvPr id="14" name="矩形 13"/>
              <p:cNvSpPr/>
              <p:nvPr/>
            </p:nvSpPr>
            <p:spPr>
              <a:xfrm>
                <a:off x="7483989" y="3732519"/>
                <a:ext cx="25765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DA9F0C"/>
                    </a:solidFill>
                    <a:latin typeface="+mn-ea"/>
                  </a:rPr>
                  <a:t>用户可以在投影仪或者计算机上进行演示也可以将演示文稿打印</a:t>
                </a:r>
              </a:p>
            </p:txBody>
          </p:sp>
          <p:sp>
            <p:nvSpPr>
              <p:cNvPr id="15" name="矩形 14"/>
              <p:cNvSpPr/>
              <p:nvPr/>
            </p:nvSpPr>
            <p:spPr>
              <a:xfrm>
                <a:off x="7483989" y="3433235"/>
                <a:ext cx="257453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dirty="0">
                    <a:solidFill>
                      <a:srgbClr val="DA9F0C"/>
                    </a:solidFill>
                    <a:latin typeface="Microsoft YaHei" charset="-122"/>
                    <a:ea typeface="Microsoft YaHei" charset="-122"/>
                    <a:cs typeface="Microsoft YaHei" charset="-122"/>
                  </a:rPr>
                  <a:t>添加标题</a:t>
                </a:r>
              </a:p>
            </p:txBody>
          </p:sp>
        </p:grpSp>
      </p:grpSp>
      <p:grpSp>
        <p:nvGrpSpPr>
          <p:cNvPr id="18" name="组合 66"/>
          <p:cNvGrpSpPr/>
          <p:nvPr/>
        </p:nvGrpSpPr>
        <p:grpSpPr>
          <a:xfrm>
            <a:off x="5128540" y="1469458"/>
            <a:ext cx="2576512" cy="1749446"/>
            <a:chOff x="4805811" y="1630823"/>
            <a:chExt cx="2576512" cy="1749446"/>
          </a:xfrm>
        </p:grpSpPr>
        <p:grpSp>
          <p:nvGrpSpPr>
            <p:cNvPr id="20" name="Group 13"/>
            <p:cNvGrpSpPr/>
            <p:nvPr/>
          </p:nvGrpSpPr>
          <p:grpSpPr>
            <a:xfrm>
              <a:off x="5694065" y="1630823"/>
              <a:ext cx="803870" cy="803870"/>
              <a:chOff x="5638800" y="1225947"/>
              <a:chExt cx="914400" cy="914400"/>
            </a:xfrm>
          </p:grpSpPr>
          <p:sp>
            <p:nvSpPr>
              <p:cNvPr id="24" name="îṥļîḑé-Rectangle: Rounded Corners 16"/>
              <p:cNvSpPr/>
              <p:nvPr/>
            </p:nvSpPr>
            <p:spPr>
              <a:xfrm>
                <a:off x="5638800" y="1225947"/>
                <a:ext cx="914400" cy="914400"/>
              </a:xfrm>
              <a:prstGeom prst="round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3C2155"/>
                  </a:solidFill>
                </a:endParaRPr>
              </a:p>
            </p:txBody>
          </p:sp>
          <p:sp>
            <p:nvSpPr>
              <p:cNvPr id="25" name="îṥļîḑé-Freeform: Shape 17"/>
              <p:cNvSpPr>
                <a:spLocks/>
              </p:cNvSpPr>
              <p:nvPr/>
            </p:nvSpPr>
            <p:spPr bwMode="auto">
              <a:xfrm>
                <a:off x="5852919" y="1449011"/>
                <a:ext cx="486162" cy="475360"/>
              </a:xfrm>
              <a:custGeom>
                <a:avLst/>
                <a:gdLst>
                  <a:gd name="T0" fmla="*/ 203841 w 594"/>
                  <a:gd name="T1" fmla="*/ 122628 h 581"/>
                  <a:gd name="T2" fmla="*/ 201316 w 594"/>
                  <a:gd name="T3" fmla="*/ 122628 h 581"/>
                  <a:gd name="T4" fmla="*/ 196265 w 594"/>
                  <a:gd name="T5" fmla="*/ 140301 h 581"/>
                  <a:gd name="T6" fmla="*/ 196265 w 594"/>
                  <a:gd name="T7" fmla="*/ 142826 h 581"/>
                  <a:gd name="T8" fmla="*/ 196265 w 594"/>
                  <a:gd name="T9" fmla="*/ 145351 h 581"/>
                  <a:gd name="T10" fmla="*/ 196265 w 594"/>
                  <a:gd name="T11" fmla="*/ 145351 h 581"/>
                  <a:gd name="T12" fmla="*/ 193739 w 594"/>
                  <a:gd name="T13" fmla="*/ 147875 h 581"/>
                  <a:gd name="T14" fmla="*/ 185802 w 594"/>
                  <a:gd name="T15" fmla="*/ 150400 h 581"/>
                  <a:gd name="T16" fmla="*/ 185802 w 594"/>
                  <a:gd name="T17" fmla="*/ 150400 h 581"/>
                  <a:gd name="T18" fmla="*/ 155497 w 594"/>
                  <a:gd name="T19" fmla="*/ 122628 h 581"/>
                  <a:gd name="T20" fmla="*/ 155497 w 594"/>
                  <a:gd name="T21" fmla="*/ 122628 h 581"/>
                  <a:gd name="T22" fmla="*/ 50870 w 594"/>
                  <a:gd name="T23" fmla="*/ 112169 h 581"/>
                  <a:gd name="T24" fmla="*/ 60972 w 594"/>
                  <a:gd name="T25" fmla="*/ 0 h 581"/>
                  <a:gd name="T26" fmla="*/ 213943 w 594"/>
                  <a:gd name="T27" fmla="*/ 10459 h 581"/>
                  <a:gd name="T28" fmla="*/ 203841 w 594"/>
                  <a:gd name="T29" fmla="*/ 122628 h 581"/>
                  <a:gd name="T30" fmla="*/ 150446 w 594"/>
                  <a:gd name="T31" fmla="*/ 132727 h 581"/>
                  <a:gd name="T32" fmla="*/ 173175 w 594"/>
                  <a:gd name="T33" fmla="*/ 155810 h 581"/>
                  <a:gd name="T34" fmla="*/ 185802 w 594"/>
                  <a:gd name="T35" fmla="*/ 168433 h 581"/>
                  <a:gd name="T36" fmla="*/ 175700 w 594"/>
                  <a:gd name="T37" fmla="*/ 178532 h 581"/>
                  <a:gd name="T38" fmla="*/ 104266 w 594"/>
                  <a:gd name="T39" fmla="*/ 178532 h 581"/>
                  <a:gd name="T40" fmla="*/ 81537 w 594"/>
                  <a:gd name="T41" fmla="*/ 178532 h 581"/>
                  <a:gd name="T42" fmla="*/ 71074 w 594"/>
                  <a:gd name="T43" fmla="*/ 178532 h 581"/>
                  <a:gd name="T44" fmla="*/ 40768 w 594"/>
                  <a:gd name="T45" fmla="*/ 204140 h 581"/>
                  <a:gd name="T46" fmla="*/ 32831 w 594"/>
                  <a:gd name="T47" fmla="*/ 209189 h 581"/>
                  <a:gd name="T48" fmla="*/ 32831 w 594"/>
                  <a:gd name="T49" fmla="*/ 209189 h 581"/>
                  <a:gd name="T50" fmla="*/ 25255 w 594"/>
                  <a:gd name="T51" fmla="*/ 204140 h 581"/>
                  <a:gd name="T52" fmla="*/ 25255 w 594"/>
                  <a:gd name="T53" fmla="*/ 204140 h 581"/>
                  <a:gd name="T54" fmla="*/ 25255 w 594"/>
                  <a:gd name="T55" fmla="*/ 201615 h 581"/>
                  <a:gd name="T56" fmla="*/ 22729 w 594"/>
                  <a:gd name="T57" fmla="*/ 199091 h 581"/>
                  <a:gd name="T58" fmla="*/ 22729 w 594"/>
                  <a:gd name="T59" fmla="*/ 178532 h 581"/>
                  <a:gd name="T60" fmla="*/ 22729 w 594"/>
                  <a:gd name="T61" fmla="*/ 178532 h 581"/>
                  <a:gd name="T62" fmla="*/ 0 w 594"/>
                  <a:gd name="T63" fmla="*/ 168433 h 581"/>
                  <a:gd name="T64" fmla="*/ 0 w 594"/>
                  <a:gd name="T65" fmla="*/ 51215 h 581"/>
                  <a:gd name="T66" fmla="*/ 40768 w 594"/>
                  <a:gd name="T67" fmla="*/ 40756 h 581"/>
                  <a:gd name="T68" fmla="*/ 60972 w 594"/>
                  <a:gd name="T69" fmla="*/ 132727 h 58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594" h="581">
                    <a:moveTo>
                      <a:pt x="565" y="340"/>
                    </a:moveTo>
                    <a:lnTo>
                      <a:pt x="565" y="340"/>
                    </a:lnTo>
                    <a:cubicBezTo>
                      <a:pt x="558" y="340"/>
                      <a:pt x="558" y="340"/>
                      <a:pt x="558" y="340"/>
                    </a:cubicBezTo>
                    <a:cubicBezTo>
                      <a:pt x="544" y="340"/>
                      <a:pt x="544" y="340"/>
                      <a:pt x="544" y="340"/>
                    </a:cubicBezTo>
                    <a:cubicBezTo>
                      <a:pt x="544" y="389"/>
                      <a:pt x="544" y="389"/>
                      <a:pt x="544" y="389"/>
                    </a:cubicBezTo>
                    <a:lnTo>
                      <a:pt x="544" y="396"/>
                    </a:lnTo>
                    <a:cubicBezTo>
                      <a:pt x="544" y="396"/>
                      <a:pt x="544" y="396"/>
                      <a:pt x="544" y="403"/>
                    </a:cubicBezTo>
                    <a:lnTo>
                      <a:pt x="537" y="410"/>
                    </a:lnTo>
                    <a:cubicBezTo>
                      <a:pt x="530" y="417"/>
                      <a:pt x="523" y="417"/>
                      <a:pt x="515" y="417"/>
                    </a:cubicBezTo>
                    <a:cubicBezTo>
                      <a:pt x="508" y="417"/>
                      <a:pt x="501" y="417"/>
                      <a:pt x="501" y="410"/>
                    </a:cubicBezTo>
                    <a:cubicBezTo>
                      <a:pt x="431" y="340"/>
                      <a:pt x="431" y="340"/>
                      <a:pt x="431" y="340"/>
                    </a:cubicBezTo>
                    <a:cubicBezTo>
                      <a:pt x="169" y="340"/>
                      <a:pt x="169" y="340"/>
                      <a:pt x="169" y="340"/>
                    </a:cubicBezTo>
                    <a:cubicBezTo>
                      <a:pt x="155" y="340"/>
                      <a:pt x="141" y="332"/>
                      <a:pt x="141" y="311"/>
                    </a:cubicBezTo>
                    <a:cubicBezTo>
                      <a:pt x="141" y="29"/>
                      <a:pt x="141" y="29"/>
                      <a:pt x="141" y="29"/>
                    </a:cubicBezTo>
                    <a:cubicBezTo>
                      <a:pt x="141" y="14"/>
                      <a:pt x="155" y="0"/>
                      <a:pt x="169" y="0"/>
                    </a:cubicBezTo>
                    <a:cubicBezTo>
                      <a:pt x="565" y="0"/>
                      <a:pt x="565" y="0"/>
                      <a:pt x="565" y="0"/>
                    </a:cubicBezTo>
                    <a:cubicBezTo>
                      <a:pt x="579" y="0"/>
                      <a:pt x="593" y="14"/>
                      <a:pt x="593" y="29"/>
                    </a:cubicBezTo>
                    <a:cubicBezTo>
                      <a:pt x="593" y="311"/>
                      <a:pt x="593" y="311"/>
                      <a:pt x="593" y="311"/>
                    </a:cubicBezTo>
                    <a:cubicBezTo>
                      <a:pt x="593" y="332"/>
                      <a:pt x="579" y="340"/>
                      <a:pt x="565" y="340"/>
                    </a:cubicBezTo>
                    <a:close/>
                    <a:moveTo>
                      <a:pt x="417" y="368"/>
                    </a:moveTo>
                    <a:lnTo>
                      <a:pt x="417" y="368"/>
                    </a:lnTo>
                    <a:cubicBezTo>
                      <a:pt x="480" y="432"/>
                      <a:pt x="480" y="432"/>
                      <a:pt x="480" y="432"/>
                    </a:cubicBezTo>
                    <a:cubicBezTo>
                      <a:pt x="487" y="439"/>
                      <a:pt x="501" y="446"/>
                      <a:pt x="515" y="446"/>
                    </a:cubicBezTo>
                    <a:cubicBezTo>
                      <a:pt x="515" y="467"/>
                      <a:pt x="515" y="467"/>
                      <a:pt x="515" y="467"/>
                    </a:cubicBezTo>
                    <a:cubicBezTo>
                      <a:pt x="515" y="481"/>
                      <a:pt x="508" y="495"/>
                      <a:pt x="487" y="495"/>
                    </a:cubicBezTo>
                    <a:cubicBezTo>
                      <a:pt x="289" y="495"/>
                      <a:pt x="289" y="495"/>
                      <a:pt x="289" y="495"/>
                    </a:cubicBezTo>
                    <a:cubicBezTo>
                      <a:pt x="226" y="495"/>
                      <a:pt x="226" y="495"/>
                      <a:pt x="226" y="495"/>
                    </a:cubicBezTo>
                    <a:cubicBezTo>
                      <a:pt x="197" y="495"/>
                      <a:pt x="197" y="495"/>
                      <a:pt x="197" y="495"/>
                    </a:cubicBezTo>
                    <a:cubicBezTo>
                      <a:pt x="190" y="495"/>
                      <a:pt x="190" y="495"/>
                      <a:pt x="190" y="495"/>
                    </a:cubicBezTo>
                    <a:cubicBezTo>
                      <a:pt x="113" y="566"/>
                      <a:pt x="113" y="566"/>
                      <a:pt x="113" y="566"/>
                    </a:cubicBezTo>
                    <a:cubicBezTo>
                      <a:pt x="106" y="573"/>
                      <a:pt x="99" y="580"/>
                      <a:pt x="91" y="580"/>
                    </a:cubicBezTo>
                    <a:cubicBezTo>
                      <a:pt x="84" y="580"/>
                      <a:pt x="77" y="573"/>
                      <a:pt x="77" y="566"/>
                    </a:cubicBezTo>
                    <a:cubicBezTo>
                      <a:pt x="70" y="566"/>
                      <a:pt x="70" y="566"/>
                      <a:pt x="70" y="566"/>
                    </a:cubicBezTo>
                    <a:lnTo>
                      <a:pt x="70" y="559"/>
                    </a:lnTo>
                    <a:cubicBezTo>
                      <a:pt x="70" y="559"/>
                      <a:pt x="63" y="559"/>
                      <a:pt x="63" y="552"/>
                    </a:cubicBezTo>
                    <a:cubicBezTo>
                      <a:pt x="63" y="495"/>
                      <a:pt x="63" y="495"/>
                      <a:pt x="63" y="495"/>
                    </a:cubicBezTo>
                    <a:cubicBezTo>
                      <a:pt x="28" y="495"/>
                      <a:pt x="28" y="495"/>
                      <a:pt x="28" y="495"/>
                    </a:cubicBezTo>
                    <a:cubicBezTo>
                      <a:pt x="14" y="495"/>
                      <a:pt x="0" y="481"/>
                      <a:pt x="0" y="467"/>
                    </a:cubicBezTo>
                    <a:cubicBezTo>
                      <a:pt x="0" y="142"/>
                      <a:pt x="0" y="142"/>
                      <a:pt x="0" y="142"/>
                    </a:cubicBezTo>
                    <a:cubicBezTo>
                      <a:pt x="0" y="128"/>
                      <a:pt x="14" y="113"/>
                      <a:pt x="28" y="113"/>
                    </a:cubicBezTo>
                    <a:cubicBezTo>
                      <a:pt x="113" y="113"/>
                      <a:pt x="113" y="113"/>
                      <a:pt x="113" y="113"/>
                    </a:cubicBezTo>
                    <a:cubicBezTo>
                      <a:pt x="113" y="311"/>
                      <a:pt x="113" y="311"/>
                      <a:pt x="113" y="311"/>
                    </a:cubicBezTo>
                    <a:cubicBezTo>
                      <a:pt x="113" y="347"/>
                      <a:pt x="141" y="368"/>
                      <a:pt x="169" y="368"/>
                    </a:cubicBezTo>
                    <a:lnTo>
                      <a:pt x="417" y="368"/>
                    </a:lnTo>
                    <a:close/>
                  </a:path>
                </a:pathLst>
              </a:custGeom>
              <a:solidFill>
                <a:schemeClr val="bg1"/>
              </a:solidFill>
              <a:ln>
                <a:noFill/>
              </a:ln>
              <a:effectLst/>
              <a:extLst/>
            </p:spPr>
            <p:txBody>
              <a:bodyPr anchor="ctr"/>
              <a:lstStyle/>
              <a:p>
                <a:pPr algn="ctr"/>
                <a:endParaRPr>
                  <a:solidFill>
                    <a:srgbClr val="3C2155"/>
                  </a:solidFill>
                </a:endParaRPr>
              </a:p>
            </p:txBody>
          </p:sp>
        </p:grpSp>
        <p:grpSp>
          <p:nvGrpSpPr>
            <p:cNvPr id="21" name="组合 50"/>
            <p:cNvGrpSpPr/>
            <p:nvPr/>
          </p:nvGrpSpPr>
          <p:grpSpPr>
            <a:xfrm>
              <a:off x="4805811" y="2545454"/>
              <a:ext cx="2576512" cy="834815"/>
              <a:chOff x="7483988" y="3433235"/>
              <a:chExt cx="2576512" cy="834815"/>
            </a:xfrm>
          </p:grpSpPr>
          <p:sp>
            <p:nvSpPr>
              <p:cNvPr id="22" name="矩形 21"/>
              <p:cNvSpPr/>
              <p:nvPr/>
            </p:nvSpPr>
            <p:spPr>
              <a:xfrm>
                <a:off x="7483989" y="3732519"/>
                <a:ext cx="25765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3C2155"/>
                    </a:solidFill>
                    <a:latin typeface="+mn-ea"/>
                  </a:rPr>
                  <a:t>用户可以在投影仪或者计算机上进行演示也可以将演示文稿打印</a:t>
                </a:r>
              </a:p>
            </p:txBody>
          </p:sp>
          <p:sp>
            <p:nvSpPr>
              <p:cNvPr id="23" name="矩形 22"/>
              <p:cNvSpPr/>
              <p:nvPr/>
            </p:nvSpPr>
            <p:spPr>
              <a:xfrm>
                <a:off x="7483988" y="3433235"/>
                <a:ext cx="2465845"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dirty="0">
                    <a:solidFill>
                      <a:srgbClr val="3C2155"/>
                    </a:solidFill>
                    <a:latin typeface="Microsoft YaHei" charset="-122"/>
                    <a:ea typeface="Microsoft YaHei" charset="-122"/>
                    <a:cs typeface="Microsoft YaHei" charset="-122"/>
                  </a:rPr>
                  <a:t>添加标题</a:t>
                </a:r>
              </a:p>
            </p:txBody>
          </p:sp>
        </p:grpSp>
      </p:grpSp>
      <p:grpSp>
        <p:nvGrpSpPr>
          <p:cNvPr id="26" name="组合 69"/>
          <p:cNvGrpSpPr/>
          <p:nvPr/>
        </p:nvGrpSpPr>
        <p:grpSpPr>
          <a:xfrm>
            <a:off x="5128540" y="3779171"/>
            <a:ext cx="2576512" cy="1752617"/>
            <a:chOff x="4805811" y="3940536"/>
            <a:chExt cx="2576512" cy="1752617"/>
          </a:xfrm>
        </p:grpSpPr>
        <p:grpSp>
          <p:nvGrpSpPr>
            <p:cNvPr id="28" name="Group 34"/>
            <p:cNvGrpSpPr/>
            <p:nvPr/>
          </p:nvGrpSpPr>
          <p:grpSpPr>
            <a:xfrm>
              <a:off x="5694065" y="3940536"/>
              <a:ext cx="803870" cy="803870"/>
              <a:chOff x="5638800" y="1225947"/>
              <a:chExt cx="914400" cy="914400"/>
            </a:xfrm>
          </p:grpSpPr>
          <p:sp>
            <p:nvSpPr>
              <p:cNvPr id="32" name="îṥļîḑé-Rectangle: Rounded Corners 37"/>
              <p:cNvSpPr/>
              <p:nvPr/>
            </p:nvSpPr>
            <p:spPr>
              <a:xfrm>
                <a:off x="5638800" y="1225947"/>
                <a:ext cx="914400" cy="914400"/>
              </a:xfrm>
              <a:prstGeom prst="roundRect">
                <a:avLst/>
              </a:prstGeom>
              <a:solidFill>
                <a:srgbClr val="F4BC30"/>
              </a:solid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DA9F0C"/>
                  </a:solidFill>
                </a:endParaRPr>
              </a:p>
            </p:txBody>
          </p:sp>
          <p:sp>
            <p:nvSpPr>
              <p:cNvPr id="33" name="îṥļîḑé-Freeform: Shape 38"/>
              <p:cNvSpPr>
                <a:spLocks/>
              </p:cNvSpPr>
              <p:nvPr/>
            </p:nvSpPr>
            <p:spPr bwMode="auto">
              <a:xfrm>
                <a:off x="5852919" y="1449011"/>
                <a:ext cx="486162" cy="475360"/>
              </a:xfrm>
              <a:custGeom>
                <a:avLst/>
                <a:gdLst>
                  <a:gd name="T0" fmla="*/ 203841 w 594"/>
                  <a:gd name="T1" fmla="*/ 122628 h 581"/>
                  <a:gd name="T2" fmla="*/ 201316 w 594"/>
                  <a:gd name="T3" fmla="*/ 122628 h 581"/>
                  <a:gd name="T4" fmla="*/ 196265 w 594"/>
                  <a:gd name="T5" fmla="*/ 140301 h 581"/>
                  <a:gd name="T6" fmla="*/ 196265 w 594"/>
                  <a:gd name="T7" fmla="*/ 142826 h 581"/>
                  <a:gd name="T8" fmla="*/ 196265 w 594"/>
                  <a:gd name="T9" fmla="*/ 145351 h 581"/>
                  <a:gd name="T10" fmla="*/ 196265 w 594"/>
                  <a:gd name="T11" fmla="*/ 145351 h 581"/>
                  <a:gd name="T12" fmla="*/ 193739 w 594"/>
                  <a:gd name="T13" fmla="*/ 147875 h 581"/>
                  <a:gd name="T14" fmla="*/ 185802 w 594"/>
                  <a:gd name="T15" fmla="*/ 150400 h 581"/>
                  <a:gd name="T16" fmla="*/ 185802 w 594"/>
                  <a:gd name="T17" fmla="*/ 150400 h 581"/>
                  <a:gd name="T18" fmla="*/ 155497 w 594"/>
                  <a:gd name="T19" fmla="*/ 122628 h 581"/>
                  <a:gd name="T20" fmla="*/ 155497 w 594"/>
                  <a:gd name="T21" fmla="*/ 122628 h 581"/>
                  <a:gd name="T22" fmla="*/ 50870 w 594"/>
                  <a:gd name="T23" fmla="*/ 112169 h 581"/>
                  <a:gd name="T24" fmla="*/ 60972 w 594"/>
                  <a:gd name="T25" fmla="*/ 0 h 581"/>
                  <a:gd name="T26" fmla="*/ 213943 w 594"/>
                  <a:gd name="T27" fmla="*/ 10459 h 581"/>
                  <a:gd name="T28" fmla="*/ 203841 w 594"/>
                  <a:gd name="T29" fmla="*/ 122628 h 581"/>
                  <a:gd name="T30" fmla="*/ 150446 w 594"/>
                  <a:gd name="T31" fmla="*/ 132727 h 581"/>
                  <a:gd name="T32" fmla="*/ 173175 w 594"/>
                  <a:gd name="T33" fmla="*/ 155810 h 581"/>
                  <a:gd name="T34" fmla="*/ 185802 w 594"/>
                  <a:gd name="T35" fmla="*/ 168433 h 581"/>
                  <a:gd name="T36" fmla="*/ 175700 w 594"/>
                  <a:gd name="T37" fmla="*/ 178532 h 581"/>
                  <a:gd name="T38" fmla="*/ 104266 w 594"/>
                  <a:gd name="T39" fmla="*/ 178532 h 581"/>
                  <a:gd name="T40" fmla="*/ 81537 w 594"/>
                  <a:gd name="T41" fmla="*/ 178532 h 581"/>
                  <a:gd name="T42" fmla="*/ 71074 w 594"/>
                  <a:gd name="T43" fmla="*/ 178532 h 581"/>
                  <a:gd name="T44" fmla="*/ 40768 w 594"/>
                  <a:gd name="T45" fmla="*/ 204140 h 581"/>
                  <a:gd name="T46" fmla="*/ 32831 w 594"/>
                  <a:gd name="T47" fmla="*/ 209189 h 581"/>
                  <a:gd name="T48" fmla="*/ 32831 w 594"/>
                  <a:gd name="T49" fmla="*/ 209189 h 581"/>
                  <a:gd name="T50" fmla="*/ 25255 w 594"/>
                  <a:gd name="T51" fmla="*/ 204140 h 581"/>
                  <a:gd name="T52" fmla="*/ 25255 w 594"/>
                  <a:gd name="T53" fmla="*/ 204140 h 581"/>
                  <a:gd name="T54" fmla="*/ 25255 w 594"/>
                  <a:gd name="T55" fmla="*/ 201615 h 581"/>
                  <a:gd name="T56" fmla="*/ 22729 w 594"/>
                  <a:gd name="T57" fmla="*/ 199091 h 581"/>
                  <a:gd name="T58" fmla="*/ 22729 w 594"/>
                  <a:gd name="T59" fmla="*/ 178532 h 581"/>
                  <a:gd name="T60" fmla="*/ 22729 w 594"/>
                  <a:gd name="T61" fmla="*/ 178532 h 581"/>
                  <a:gd name="T62" fmla="*/ 0 w 594"/>
                  <a:gd name="T63" fmla="*/ 168433 h 581"/>
                  <a:gd name="T64" fmla="*/ 0 w 594"/>
                  <a:gd name="T65" fmla="*/ 51215 h 581"/>
                  <a:gd name="T66" fmla="*/ 40768 w 594"/>
                  <a:gd name="T67" fmla="*/ 40756 h 581"/>
                  <a:gd name="T68" fmla="*/ 60972 w 594"/>
                  <a:gd name="T69" fmla="*/ 132727 h 58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594" h="581">
                    <a:moveTo>
                      <a:pt x="565" y="340"/>
                    </a:moveTo>
                    <a:lnTo>
                      <a:pt x="565" y="340"/>
                    </a:lnTo>
                    <a:cubicBezTo>
                      <a:pt x="558" y="340"/>
                      <a:pt x="558" y="340"/>
                      <a:pt x="558" y="340"/>
                    </a:cubicBezTo>
                    <a:cubicBezTo>
                      <a:pt x="544" y="340"/>
                      <a:pt x="544" y="340"/>
                      <a:pt x="544" y="340"/>
                    </a:cubicBezTo>
                    <a:cubicBezTo>
                      <a:pt x="544" y="389"/>
                      <a:pt x="544" y="389"/>
                      <a:pt x="544" y="389"/>
                    </a:cubicBezTo>
                    <a:lnTo>
                      <a:pt x="544" y="396"/>
                    </a:lnTo>
                    <a:cubicBezTo>
                      <a:pt x="544" y="396"/>
                      <a:pt x="544" y="396"/>
                      <a:pt x="544" y="403"/>
                    </a:cubicBezTo>
                    <a:lnTo>
                      <a:pt x="537" y="410"/>
                    </a:lnTo>
                    <a:cubicBezTo>
                      <a:pt x="530" y="417"/>
                      <a:pt x="523" y="417"/>
                      <a:pt x="515" y="417"/>
                    </a:cubicBezTo>
                    <a:cubicBezTo>
                      <a:pt x="508" y="417"/>
                      <a:pt x="501" y="417"/>
                      <a:pt x="501" y="410"/>
                    </a:cubicBezTo>
                    <a:cubicBezTo>
                      <a:pt x="431" y="340"/>
                      <a:pt x="431" y="340"/>
                      <a:pt x="431" y="340"/>
                    </a:cubicBezTo>
                    <a:cubicBezTo>
                      <a:pt x="169" y="340"/>
                      <a:pt x="169" y="340"/>
                      <a:pt x="169" y="340"/>
                    </a:cubicBezTo>
                    <a:cubicBezTo>
                      <a:pt x="155" y="340"/>
                      <a:pt x="141" y="332"/>
                      <a:pt x="141" y="311"/>
                    </a:cubicBezTo>
                    <a:cubicBezTo>
                      <a:pt x="141" y="29"/>
                      <a:pt x="141" y="29"/>
                      <a:pt x="141" y="29"/>
                    </a:cubicBezTo>
                    <a:cubicBezTo>
                      <a:pt x="141" y="14"/>
                      <a:pt x="155" y="0"/>
                      <a:pt x="169" y="0"/>
                    </a:cubicBezTo>
                    <a:cubicBezTo>
                      <a:pt x="565" y="0"/>
                      <a:pt x="565" y="0"/>
                      <a:pt x="565" y="0"/>
                    </a:cubicBezTo>
                    <a:cubicBezTo>
                      <a:pt x="579" y="0"/>
                      <a:pt x="593" y="14"/>
                      <a:pt x="593" y="29"/>
                    </a:cubicBezTo>
                    <a:cubicBezTo>
                      <a:pt x="593" y="311"/>
                      <a:pt x="593" y="311"/>
                      <a:pt x="593" y="311"/>
                    </a:cubicBezTo>
                    <a:cubicBezTo>
                      <a:pt x="593" y="332"/>
                      <a:pt x="579" y="340"/>
                      <a:pt x="565" y="340"/>
                    </a:cubicBezTo>
                    <a:close/>
                    <a:moveTo>
                      <a:pt x="417" y="368"/>
                    </a:moveTo>
                    <a:lnTo>
                      <a:pt x="417" y="368"/>
                    </a:lnTo>
                    <a:cubicBezTo>
                      <a:pt x="480" y="432"/>
                      <a:pt x="480" y="432"/>
                      <a:pt x="480" y="432"/>
                    </a:cubicBezTo>
                    <a:cubicBezTo>
                      <a:pt x="487" y="439"/>
                      <a:pt x="501" y="446"/>
                      <a:pt x="515" y="446"/>
                    </a:cubicBezTo>
                    <a:cubicBezTo>
                      <a:pt x="515" y="467"/>
                      <a:pt x="515" y="467"/>
                      <a:pt x="515" y="467"/>
                    </a:cubicBezTo>
                    <a:cubicBezTo>
                      <a:pt x="515" y="481"/>
                      <a:pt x="508" y="495"/>
                      <a:pt x="487" y="495"/>
                    </a:cubicBezTo>
                    <a:cubicBezTo>
                      <a:pt x="289" y="495"/>
                      <a:pt x="289" y="495"/>
                      <a:pt x="289" y="495"/>
                    </a:cubicBezTo>
                    <a:cubicBezTo>
                      <a:pt x="226" y="495"/>
                      <a:pt x="226" y="495"/>
                      <a:pt x="226" y="495"/>
                    </a:cubicBezTo>
                    <a:cubicBezTo>
                      <a:pt x="197" y="495"/>
                      <a:pt x="197" y="495"/>
                      <a:pt x="197" y="495"/>
                    </a:cubicBezTo>
                    <a:cubicBezTo>
                      <a:pt x="190" y="495"/>
                      <a:pt x="190" y="495"/>
                      <a:pt x="190" y="495"/>
                    </a:cubicBezTo>
                    <a:cubicBezTo>
                      <a:pt x="113" y="566"/>
                      <a:pt x="113" y="566"/>
                      <a:pt x="113" y="566"/>
                    </a:cubicBezTo>
                    <a:cubicBezTo>
                      <a:pt x="106" y="573"/>
                      <a:pt x="99" y="580"/>
                      <a:pt x="91" y="580"/>
                    </a:cubicBezTo>
                    <a:cubicBezTo>
                      <a:pt x="84" y="580"/>
                      <a:pt x="77" y="573"/>
                      <a:pt x="77" y="566"/>
                    </a:cubicBezTo>
                    <a:cubicBezTo>
                      <a:pt x="70" y="566"/>
                      <a:pt x="70" y="566"/>
                      <a:pt x="70" y="566"/>
                    </a:cubicBezTo>
                    <a:lnTo>
                      <a:pt x="70" y="559"/>
                    </a:lnTo>
                    <a:cubicBezTo>
                      <a:pt x="70" y="559"/>
                      <a:pt x="63" y="559"/>
                      <a:pt x="63" y="552"/>
                    </a:cubicBezTo>
                    <a:cubicBezTo>
                      <a:pt x="63" y="495"/>
                      <a:pt x="63" y="495"/>
                      <a:pt x="63" y="495"/>
                    </a:cubicBezTo>
                    <a:cubicBezTo>
                      <a:pt x="28" y="495"/>
                      <a:pt x="28" y="495"/>
                      <a:pt x="28" y="495"/>
                    </a:cubicBezTo>
                    <a:cubicBezTo>
                      <a:pt x="14" y="495"/>
                      <a:pt x="0" y="481"/>
                      <a:pt x="0" y="467"/>
                    </a:cubicBezTo>
                    <a:cubicBezTo>
                      <a:pt x="0" y="142"/>
                      <a:pt x="0" y="142"/>
                      <a:pt x="0" y="142"/>
                    </a:cubicBezTo>
                    <a:cubicBezTo>
                      <a:pt x="0" y="128"/>
                      <a:pt x="14" y="113"/>
                      <a:pt x="28" y="113"/>
                    </a:cubicBezTo>
                    <a:cubicBezTo>
                      <a:pt x="113" y="113"/>
                      <a:pt x="113" y="113"/>
                      <a:pt x="113" y="113"/>
                    </a:cubicBezTo>
                    <a:cubicBezTo>
                      <a:pt x="113" y="311"/>
                      <a:pt x="113" y="311"/>
                      <a:pt x="113" y="311"/>
                    </a:cubicBezTo>
                    <a:cubicBezTo>
                      <a:pt x="113" y="347"/>
                      <a:pt x="141" y="368"/>
                      <a:pt x="169" y="368"/>
                    </a:cubicBezTo>
                    <a:lnTo>
                      <a:pt x="417" y="368"/>
                    </a:lnTo>
                    <a:close/>
                  </a:path>
                </a:pathLst>
              </a:custGeom>
              <a:solidFill>
                <a:schemeClr val="bg1"/>
              </a:solidFill>
              <a:ln>
                <a:noFill/>
              </a:ln>
              <a:effectLst/>
              <a:extLst/>
            </p:spPr>
            <p:txBody>
              <a:bodyPr anchor="ctr"/>
              <a:lstStyle/>
              <a:p>
                <a:pPr algn="ctr"/>
                <a:endParaRPr>
                  <a:solidFill>
                    <a:srgbClr val="DA9F0C"/>
                  </a:solidFill>
                </a:endParaRPr>
              </a:p>
            </p:txBody>
          </p:sp>
        </p:grpSp>
        <p:grpSp>
          <p:nvGrpSpPr>
            <p:cNvPr id="29" name="组合 53"/>
            <p:cNvGrpSpPr/>
            <p:nvPr/>
          </p:nvGrpSpPr>
          <p:grpSpPr>
            <a:xfrm>
              <a:off x="4805811" y="4858338"/>
              <a:ext cx="2576512" cy="834815"/>
              <a:chOff x="7483988" y="3433235"/>
              <a:chExt cx="2576512" cy="834815"/>
            </a:xfrm>
          </p:grpSpPr>
          <p:sp>
            <p:nvSpPr>
              <p:cNvPr id="30" name="矩形 29"/>
              <p:cNvSpPr/>
              <p:nvPr/>
            </p:nvSpPr>
            <p:spPr>
              <a:xfrm>
                <a:off x="7483989" y="3732519"/>
                <a:ext cx="25765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DA9F0C"/>
                    </a:solidFill>
                    <a:latin typeface="+mn-ea"/>
                  </a:rPr>
                  <a:t>用户可以在投影仪或者计算机上进行演示也可以将演示文稿打印</a:t>
                </a:r>
              </a:p>
            </p:txBody>
          </p:sp>
          <p:sp>
            <p:nvSpPr>
              <p:cNvPr id="31" name="矩形 30"/>
              <p:cNvSpPr/>
              <p:nvPr/>
            </p:nvSpPr>
            <p:spPr>
              <a:xfrm>
                <a:off x="7483988" y="3433235"/>
                <a:ext cx="2576511" cy="36272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a:solidFill>
                      <a:srgbClr val="DA9F0C"/>
                    </a:solidFill>
                    <a:latin typeface="Microsoft YaHei" charset="-122"/>
                    <a:ea typeface="Microsoft YaHei" charset="-122"/>
                    <a:cs typeface="Microsoft YaHei" charset="-122"/>
                  </a:rPr>
                  <a:t>添加标题</a:t>
                </a:r>
                <a:endParaRPr lang="zh-CN" altLang="en-US" sz="1600" b="1" spc="300" dirty="0">
                  <a:solidFill>
                    <a:srgbClr val="DA9F0C"/>
                  </a:solidFill>
                  <a:latin typeface="Microsoft YaHei" charset="-122"/>
                  <a:ea typeface="Microsoft YaHei" charset="-122"/>
                  <a:cs typeface="Microsoft YaHei" charset="-122"/>
                </a:endParaRPr>
              </a:p>
            </p:txBody>
          </p:sp>
        </p:grpSp>
      </p:grpSp>
      <p:grpSp>
        <p:nvGrpSpPr>
          <p:cNvPr id="34" name="组合 67"/>
          <p:cNvGrpSpPr/>
          <p:nvPr/>
        </p:nvGrpSpPr>
        <p:grpSpPr>
          <a:xfrm>
            <a:off x="8521867" y="1466605"/>
            <a:ext cx="2576511" cy="1752299"/>
            <a:chOff x="8199138" y="1627970"/>
            <a:chExt cx="2576511" cy="1752299"/>
          </a:xfrm>
        </p:grpSpPr>
        <p:grpSp>
          <p:nvGrpSpPr>
            <p:cNvPr id="36" name="Group 20"/>
            <p:cNvGrpSpPr/>
            <p:nvPr/>
          </p:nvGrpSpPr>
          <p:grpSpPr>
            <a:xfrm>
              <a:off x="9084964" y="1627970"/>
              <a:ext cx="803870" cy="803870"/>
              <a:chOff x="9029700" y="1225947"/>
              <a:chExt cx="914400" cy="914400"/>
            </a:xfrm>
          </p:grpSpPr>
          <p:sp>
            <p:nvSpPr>
              <p:cNvPr id="40" name="îṥļîḑé-Rectangle: Rounded Corners 23"/>
              <p:cNvSpPr/>
              <p:nvPr/>
            </p:nvSpPr>
            <p:spPr>
              <a:xfrm>
                <a:off x="9029700" y="1225947"/>
                <a:ext cx="914400" cy="914400"/>
              </a:xfrm>
              <a:prstGeom prst="round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3C2155"/>
                  </a:solidFill>
                </a:endParaRPr>
              </a:p>
            </p:txBody>
          </p:sp>
          <p:sp>
            <p:nvSpPr>
              <p:cNvPr id="41" name="îṥļîḑé-Freeform: Shape 24"/>
              <p:cNvSpPr>
                <a:spLocks/>
              </p:cNvSpPr>
              <p:nvPr/>
            </p:nvSpPr>
            <p:spPr bwMode="auto">
              <a:xfrm>
                <a:off x="9242018" y="1422852"/>
                <a:ext cx="489764" cy="421343"/>
              </a:xfrm>
              <a:custGeom>
                <a:avLst/>
                <a:gdLst>
                  <a:gd name="T0" fmla="*/ 205475 w 601"/>
                  <a:gd name="T1" fmla="*/ 185379 h 517"/>
                  <a:gd name="T2" fmla="*/ 0 w 601"/>
                  <a:gd name="T3" fmla="*/ 174960 h 517"/>
                  <a:gd name="T4" fmla="*/ 0 w 601"/>
                  <a:gd name="T5" fmla="*/ 111730 h 517"/>
                  <a:gd name="T6" fmla="*/ 28019 w 601"/>
                  <a:gd name="T7" fmla="*/ 35567 h 517"/>
                  <a:gd name="T8" fmla="*/ 35563 w 601"/>
                  <a:gd name="T9" fmla="*/ 30537 h 517"/>
                  <a:gd name="T10" fmla="*/ 53165 w 601"/>
                  <a:gd name="T11" fmla="*/ 30537 h 517"/>
                  <a:gd name="T12" fmla="*/ 86213 w 601"/>
                  <a:gd name="T13" fmla="*/ 35567 h 517"/>
                  <a:gd name="T14" fmla="*/ 53165 w 601"/>
                  <a:gd name="T15" fmla="*/ 50656 h 517"/>
                  <a:gd name="T16" fmla="*/ 43107 w 601"/>
                  <a:gd name="T17" fmla="*/ 50656 h 517"/>
                  <a:gd name="T18" fmla="*/ 45621 w 601"/>
                  <a:gd name="T19" fmla="*/ 101312 h 517"/>
                  <a:gd name="T20" fmla="*/ 55679 w 601"/>
                  <a:gd name="T21" fmla="*/ 101312 h 517"/>
                  <a:gd name="T22" fmla="*/ 65737 w 601"/>
                  <a:gd name="T23" fmla="*/ 121790 h 517"/>
                  <a:gd name="T24" fmla="*/ 147281 w 601"/>
                  <a:gd name="T25" fmla="*/ 111730 h 517"/>
                  <a:gd name="T26" fmla="*/ 167397 w 601"/>
                  <a:gd name="T27" fmla="*/ 101312 h 517"/>
                  <a:gd name="T28" fmla="*/ 190387 w 601"/>
                  <a:gd name="T29" fmla="*/ 101312 h 517"/>
                  <a:gd name="T30" fmla="*/ 162368 w 601"/>
                  <a:gd name="T31" fmla="*/ 50656 h 517"/>
                  <a:gd name="T32" fmla="*/ 126805 w 601"/>
                  <a:gd name="T33" fmla="*/ 50656 h 517"/>
                  <a:gd name="T34" fmla="*/ 126805 w 601"/>
                  <a:gd name="T35" fmla="*/ 30537 h 517"/>
                  <a:gd name="T36" fmla="*/ 162368 w 601"/>
                  <a:gd name="T37" fmla="*/ 30537 h 517"/>
                  <a:gd name="T38" fmla="*/ 177455 w 601"/>
                  <a:gd name="T39" fmla="*/ 30537 h 517"/>
                  <a:gd name="T40" fmla="*/ 215533 w 601"/>
                  <a:gd name="T41" fmla="*/ 106341 h 517"/>
                  <a:gd name="T42" fmla="*/ 215533 w 601"/>
                  <a:gd name="T43" fmla="*/ 111730 h 517"/>
                  <a:gd name="T44" fmla="*/ 215533 w 601"/>
                  <a:gd name="T45" fmla="*/ 174960 h 517"/>
                  <a:gd name="T46" fmla="*/ 142252 w 601"/>
                  <a:gd name="T47" fmla="*/ 73649 h 517"/>
                  <a:gd name="T48" fmla="*/ 136863 w 601"/>
                  <a:gd name="T49" fmla="*/ 81193 h 517"/>
                  <a:gd name="T50" fmla="*/ 106689 w 601"/>
                  <a:gd name="T51" fmla="*/ 106341 h 517"/>
                  <a:gd name="T52" fmla="*/ 76155 w 601"/>
                  <a:gd name="T53" fmla="*/ 81193 h 517"/>
                  <a:gd name="T54" fmla="*/ 83699 w 601"/>
                  <a:gd name="T55" fmla="*/ 63230 h 517"/>
                  <a:gd name="T56" fmla="*/ 96271 w 601"/>
                  <a:gd name="T57" fmla="*/ 73649 h 517"/>
                  <a:gd name="T58" fmla="*/ 96271 w 601"/>
                  <a:gd name="T59" fmla="*/ 25148 h 517"/>
                  <a:gd name="T60" fmla="*/ 106689 w 601"/>
                  <a:gd name="T61" fmla="*/ 0 h 517"/>
                  <a:gd name="T62" fmla="*/ 116747 w 601"/>
                  <a:gd name="T63" fmla="*/ 30537 h 517"/>
                  <a:gd name="T64" fmla="*/ 116747 w 601"/>
                  <a:gd name="T65" fmla="*/ 73649 h 517"/>
                  <a:gd name="T66" fmla="*/ 131834 w 601"/>
                  <a:gd name="T67" fmla="*/ 63230 h 51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601" h="517">
                    <a:moveTo>
                      <a:pt x="572" y="516"/>
                    </a:moveTo>
                    <a:lnTo>
                      <a:pt x="572" y="516"/>
                    </a:lnTo>
                    <a:cubicBezTo>
                      <a:pt x="28" y="516"/>
                      <a:pt x="28" y="516"/>
                      <a:pt x="28" y="516"/>
                    </a:cubicBezTo>
                    <a:cubicBezTo>
                      <a:pt x="7" y="516"/>
                      <a:pt x="0" y="502"/>
                      <a:pt x="0" y="487"/>
                    </a:cubicBezTo>
                    <a:cubicBezTo>
                      <a:pt x="0" y="311"/>
                      <a:pt x="0" y="311"/>
                      <a:pt x="0" y="311"/>
                    </a:cubicBezTo>
                    <a:cubicBezTo>
                      <a:pt x="0" y="304"/>
                      <a:pt x="0" y="304"/>
                      <a:pt x="0" y="296"/>
                    </a:cubicBezTo>
                    <a:cubicBezTo>
                      <a:pt x="78" y="99"/>
                      <a:pt x="78" y="99"/>
                      <a:pt x="78" y="99"/>
                    </a:cubicBezTo>
                    <a:cubicBezTo>
                      <a:pt x="78" y="92"/>
                      <a:pt x="92" y="85"/>
                      <a:pt x="99" y="85"/>
                    </a:cubicBezTo>
                    <a:cubicBezTo>
                      <a:pt x="148" y="85"/>
                      <a:pt x="148" y="85"/>
                      <a:pt x="148" y="85"/>
                    </a:cubicBezTo>
                    <a:cubicBezTo>
                      <a:pt x="240" y="85"/>
                      <a:pt x="240" y="85"/>
                      <a:pt x="240" y="85"/>
                    </a:cubicBezTo>
                    <a:cubicBezTo>
                      <a:pt x="240" y="99"/>
                      <a:pt x="240" y="99"/>
                      <a:pt x="240" y="99"/>
                    </a:cubicBezTo>
                    <a:cubicBezTo>
                      <a:pt x="240" y="141"/>
                      <a:pt x="240" y="141"/>
                      <a:pt x="240" y="141"/>
                    </a:cubicBezTo>
                    <a:cubicBezTo>
                      <a:pt x="148" y="141"/>
                      <a:pt x="148" y="141"/>
                      <a:pt x="148" y="141"/>
                    </a:cubicBezTo>
                    <a:cubicBezTo>
                      <a:pt x="120" y="141"/>
                      <a:pt x="120" y="141"/>
                      <a:pt x="120" y="141"/>
                    </a:cubicBezTo>
                    <a:cubicBezTo>
                      <a:pt x="63" y="282"/>
                      <a:pt x="63" y="282"/>
                      <a:pt x="63" y="282"/>
                    </a:cubicBezTo>
                    <a:cubicBezTo>
                      <a:pt x="127" y="282"/>
                      <a:pt x="127" y="282"/>
                      <a:pt x="127" y="282"/>
                    </a:cubicBezTo>
                    <a:cubicBezTo>
                      <a:pt x="155" y="282"/>
                      <a:pt x="155" y="282"/>
                      <a:pt x="155" y="282"/>
                    </a:cubicBezTo>
                    <a:cubicBezTo>
                      <a:pt x="176" y="282"/>
                      <a:pt x="183" y="289"/>
                      <a:pt x="183" y="311"/>
                    </a:cubicBezTo>
                    <a:cubicBezTo>
                      <a:pt x="183" y="339"/>
                      <a:pt x="183" y="339"/>
                      <a:pt x="183" y="339"/>
                    </a:cubicBezTo>
                    <a:cubicBezTo>
                      <a:pt x="410" y="339"/>
                      <a:pt x="410" y="339"/>
                      <a:pt x="410" y="339"/>
                    </a:cubicBezTo>
                    <a:cubicBezTo>
                      <a:pt x="410" y="311"/>
                      <a:pt x="410" y="311"/>
                      <a:pt x="410" y="311"/>
                    </a:cubicBezTo>
                    <a:cubicBezTo>
                      <a:pt x="410" y="289"/>
                      <a:pt x="424" y="282"/>
                      <a:pt x="438" y="282"/>
                    </a:cubicBezTo>
                    <a:cubicBezTo>
                      <a:pt x="466" y="282"/>
                      <a:pt x="466" y="282"/>
                      <a:pt x="466" y="282"/>
                    </a:cubicBezTo>
                    <a:cubicBezTo>
                      <a:pt x="530" y="282"/>
                      <a:pt x="530" y="282"/>
                      <a:pt x="530" y="282"/>
                    </a:cubicBezTo>
                    <a:cubicBezTo>
                      <a:pt x="480" y="141"/>
                      <a:pt x="480" y="141"/>
                      <a:pt x="480" y="141"/>
                    </a:cubicBezTo>
                    <a:cubicBezTo>
                      <a:pt x="452" y="141"/>
                      <a:pt x="452" y="141"/>
                      <a:pt x="452" y="141"/>
                    </a:cubicBezTo>
                    <a:cubicBezTo>
                      <a:pt x="353" y="141"/>
                      <a:pt x="353" y="141"/>
                      <a:pt x="353" y="141"/>
                    </a:cubicBezTo>
                    <a:cubicBezTo>
                      <a:pt x="353" y="99"/>
                      <a:pt x="353" y="99"/>
                      <a:pt x="353" y="99"/>
                    </a:cubicBezTo>
                    <a:cubicBezTo>
                      <a:pt x="353" y="85"/>
                      <a:pt x="353" y="85"/>
                      <a:pt x="353" y="85"/>
                    </a:cubicBezTo>
                    <a:cubicBezTo>
                      <a:pt x="452" y="85"/>
                      <a:pt x="452" y="85"/>
                      <a:pt x="452" y="85"/>
                    </a:cubicBezTo>
                    <a:cubicBezTo>
                      <a:pt x="494" y="85"/>
                      <a:pt x="494" y="85"/>
                      <a:pt x="494" y="85"/>
                    </a:cubicBezTo>
                    <a:cubicBezTo>
                      <a:pt x="509" y="85"/>
                      <a:pt x="523" y="92"/>
                      <a:pt x="523" y="99"/>
                    </a:cubicBezTo>
                    <a:cubicBezTo>
                      <a:pt x="600" y="296"/>
                      <a:pt x="600" y="296"/>
                      <a:pt x="600" y="296"/>
                    </a:cubicBezTo>
                    <a:cubicBezTo>
                      <a:pt x="600" y="304"/>
                      <a:pt x="600" y="304"/>
                      <a:pt x="600" y="311"/>
                    </a:cubicBezTo>
                    <a:cubicBezTo>
                      <a:pt x="600" y="487"/>
                      <a:pt x="600" y="487"/>
                      <a:pt x="600" y="487"/>
                    </a:cubicBezTo>
                    <a:cubicBezTo>
                      <a:pt x="600" y="502"/>
                      <a:pt x="586" y="516"/>
                      <a:pt x="572" y="516"/>
                    </a:cubicBezTo>
                    <a:close/>
                    <a:moveTo>
                      <a:pt x="396" y="205"/>
                    </a:moveTo>
                    <a:lnTo>
                      <a:pt x="396" y="205"/>
                    </a:lnTo>
                    <a:cubicBezTo>
                      <a:pt x="396" y="212"/>
                      <a:pt x="389" y="219"/>
                      <a:pt x="381" y="226"/>
                    </a:cubicBezTo>
                    <a:cubicBezTo>
                      <a:pt x="318" y="289"/>
                      <a:pt x="318" y="289"/>
                      <a:pt x="318" y="289"/>
                    </a:cubicBezTo>
                    <a:cubicBezTo>
                      <a:pt x="311" y="296"/>
                      <a:pt x="304" y="296"/>
                      <a:pt x="297" y="296"/>
                    </a:cubicBezTo>
                    <a:cubicBezTo>
                      <a:pt x="290" y="296"/>
                      <a:pt x="283" y="296"/>
                      <a:pt x="283" y="289"/>
                    </a:cubicBezTo>
                    <a:cubicBezTo>
                      <a:pt x="212" y="226"/>
                      <a:pt x="212" y="226"/>
                      <a:pt x="212" y="226"/>
                    </a:cubicBezTo>
                    <a:cubicBezTo>
                      <a:pt x="205" y="219"/>
                      <a:pt x="205" y="212"/>
                      <a:pt x="205" y="205"/>
                    </a:cubicBezTo>
                    <a:cubicBezTo>
                      <a:pt x="205" y="191"/>
                      <a:pt x="219" y="176"/>
                      <a:pt x="233" y="176"/>
                    </a:cubicBezTo>
                    <a:cubicBezTo>
                      <a:pt x="240" y="176"/>
                      <a:pt x="247" y="176"/>
                      <a:pt x="254" y="183"/>
                    </a:cubicBezTo>
                    <a:cubicBezTo>
                      <a:pt x="268" y="205"/>
                      <a:pt x="268" y="205"/>
                      <a:pt x="268" y="205"/>
                    </a:cubicBezTo>
                    <a:cubicBezTo>
                      <a:pt x="268" y="99"/>
                      <a:pt x="268" y="99"/>
                      <a:pt x="268" y="99"/>
                    </a:cubicBezTo>
                    <a:cubicBezTo>
                      <a:pt x="268" y="70"/>
                      <a:pt x="268" y="70"/>
                      <a:pt x="268" y="70"/>
                    </a:cubicBezTo>
                    <a:cubicBezTo>
                      <a:pt x="268" y="28"/>
                      <a:pt x="268" y="28"/>
                      <a:pt x="268" y="28"/>
                    </a:cubicBezTo>
                    <a:cubicBezTo>
                      <a:pt x="268" y="7"/>
                      <a:pt x="283" y="0"/>
                      <a:pt x="297" y="0"/>
                    </a:cubicBezTo>
                    <a:cubicBezTo>
                      <a:pt x="318" y="0"/>
                      <a:pt x="325" y="7"/>
                      <a:pt x="325" y="28"/>
                    </a:cubicBezTo>
                    <a:cubicBezTo>
                      <a:pt x="325" y="85"/>
                      <a:pt x="325" y="85"/>
                      <a:pt x="325" y="85"/>
                    </a:cubicBezTo>
                    <a:cubicBezTo>
                      <a:pt x="325" y="92"/>
                      <a:pt x="325" y="92"/>
                      <a:pt x="325" y="92"/>
                    </a:cubicBezTo>
                    <a:cubicBezTo>
                      <a:pt x="325" y="205"/>
                      <a:pt x="325" y="205"/>
                      <a:pt x="325" y="205"/>
                    </a:cubicBezTo>
                    <a:cubicBezTo>
                      <a:pt x="346" y="183"/>
                      <a:pt x="346" y="183"/>
                      <a:pt x="346" y="183"/>
                    </a:cubicBezTo>
                    <a:cubicBezTo>
                      <a:pt x="353" y="176"/>
                      <a:pt x="360" y="176"/>
                      <a:pt x="367" y="176"/>
                    </a:cubicBezTo>
                    <a:cubicBezTo>
                      <a:pt x="381" y="176"/>
                      <a:pt x="396" y="191"/>
                      <a:pt x="396" y="205"/>
                    </a:cubicBezTo>
                    <a:close/>
                  </a:path>
                </a:pathLst>
              </a:custGeom>
              <a:solidFill>
                <a:schemeClr val="bg1"/>
              </a:solidFill>
              <a:ln>
                <a:noFill/>
              </a:ln>
              <a:effectLst/>
              <a:extLst/>
            </p:spPr>
            <p:txBody>
              <a:bodyPr anchor="ctr"/>
              <a:lstStyle/>
              <a:p>
                <a:pPr algn="ctr"/>
                <a:endParaRPr>
                  <a:solidFill>
                    <a:srgbClr val="3C2155"/>
                  </a:solidFill>
                </a:endParaRPr>
              </a:p>
            </p:txBody>
          </p:sp>
        </p:grpSp>
        <p:grpSp>
          <p:nvGrpSpPr>
            <p:cNvPr id="37" name="组合 56"/>
            <p:cNvGrpSpPr/>
            <p:nvPr/>
          </p:nvGrpSpPr>
          <p:grpSpPr>
            <a:xfrm>
              <a:off x="8199138" y="2545454"/>
              <a:ext cx="2576511" cy="834815"/>
              <a:chOff x="7483989" y="3433235"/>
              <a:chExt cx="2576511" cy="834815"/>
            </a:xfrm>
          </p:grpSpPr>
          <p:sp>
            <p:nvSpPr>
              <p:cNvPr id="38" name="矩形 37"/>
              <p:cNvSpPr/>
              <p:nvPr/>
            </p:nvSpPr>
            <p:spPr>
              <a:xfrm>
                <a:off x="7483989" y="3732519"/>
                <a:ext cx="25765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3C2155"/>
                    </a:solidFill>
                    <a:latin typeface="+mn-ea"/>
                  </a:rPr>
                  <a:t>用户可以在投影仪或者计算机上进行演示也可以将演示文稿打印</a:t>
                </a:r>
              </a:p>
            </p:txBody>
          </p:sp>
          <p:sp>
            <p:nvSpPr>
              <p:cNvPr id="39" name="矩形 38"/>
              <p:cNvSpPr/>
              <p:nvPr/>
            </p:nvSpPr>
            <p:spPr>
              <a:xfrm>
                <a:off x="7483989" y="3433235"/>
                <a:ext cx="246886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dirty="0">
                    <a:solidFill>
                      <a:srgbClr val="3C2155"/>
                    </a:solidFill>
                    <a:latin typeface="Microsoft YaHei" charset="-122"/>
                    <a:ea typeface="Microsoft YaHei" charset="-122"/>
                    <a:cs typeface="Microsoft YaHei" charset="-122"/>
                  </a:rPr>
                  <a:t>添加标题</a:t>
                </a:r>
              </a:p>
            </p:txBody>
          </p:sp>
        </p:grpSp>
      </p:grpSp>
      <p:grpSp>
        <p:nvGrpSpPr>
          <p:cNvPr id="42" name="组合 68"/>
          <p:cNvGrpSpPr/>
          <p:nvPr/>
        </p:nvGrpSpPr>
        <p:grpSpPr>
          <a:xfrm>
            <a:off x="8521866" y="3776318"/>
            <a:ext cx="2576512" cy="1755470"/>
            <a:chOff x="8199137" y="3937683"/>
            <a:chExt cx="2576512" cy="1755470"/>
          </a:xfrm>
        </p:grpSpPr>
        <p:grpSp>
          <p:nvGrpSpPr>
            <p:cNvPr id="44" name="Group 41"/>
            <p:cNvGrpSpPr/>
            <p:nvPr/>
          </p:nvGrpSpPr>
          <p:grpSpPr>
            <a:xfrm>
              <a:off x="9084964" y="3937683"/>
              <a:ext cx="803870" cy="803870"/>
              <a:chOff x="9029700" y="1225947"/>
              <a:chExt cx="914400" cy="914400"/>
            </a:xfrm>
          </p:grpSpPr>
          <p:sp>
            <p:nvSpPr>
              <p:cNvPr id="48" name="îṥļîḑé-Rectangle: Rounded Corners 44"/>
              <p:cNvSpPr/>
              <p:nvPr/>
            </p:nvSpPr>
            <p:spPr>
              <a:xfrm>
                <a:off x="9029700" y="1225947"/>
                <a:ext cx="914400" cy="914400"/>
              </a:xfrm>
              <a:prstGeom prst="roundRect">
                <a:avLst/>
              </a:prstGeom>
              <a:solidFill>
                <a:srgbClr val="F4BC30"/>
              </a:solid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DA9F0C"/>
                  </a:solidFill>
                </a:endParaRPr>
              </a:p>
            </p:txBody>
          </p:sp>
          <p:sp>
            <p:nvSpPr>
              <p:cNvPr id="49" name="îṥļîḑé-Freeform: Shape 45"/>
              <p:cNvSpPr>
                <a:spLocks/>
              </p:cNvSpPr>
              <p:nvPr/>
            </p:nvSpPr>
            <p:spPr bwMode="auto">
              <a:xfrm>
                <a:off x="9242018" y="1422852"/>
                <a:ext cx="489764" cy="421343"/>
              </a:xfrm>
              <a:custGeom>
                <a:avLst/>
                <a:gdLst>
                  <a:gd name="T0" fmla="*/ 205475 w 601"/>
                  <a:gd name="T1" fmla="*/ 185379 h 517"/>
                  <a:gd name="T2" fmla="*/ 0 w 601"/>
                  <a:gd name="T3" fmla="*/ 174960 h 517"/>
                  <a:gd name="T4" fmla="*/ 0 w 601"/>
                  <a:gd name="T5" fmla="*/ 111730 h 517"/>
                  <a:gd name="T6" fmla="*/ 28019 w 601"/>
                  <a:gd name="T7" fmla="*/ 35567 h 517"/>
                  <a:gd name="T8" fmla="*/ 35563 w 601"/>
                  <a:gd name="T9" fmla="*/ 30537 h 517"/>
                  <a:gd name="T10" fmla="*/ 53165 w 601"/>
                  <a:gd name="T11" fmla="*/ 30537 h 517"/>
                  <a:gd name="T12" fmla="*/ 86213 w 601"/>
                  <a:gd name="T13" fmla="*/ 35567 h 517"/>
                  <a:gd name="T14" fmla="*/ 53165 w 601"/>
                  <a:gd name="T15" fmla="*/ 50656 h 517"/>
                  <a:gd name="T16" fmla="*/ 43107 w 601"/>
                  <a:gd name="T17" fmla="*/ 50656 h 517"/>
                  <a:gd name="T18" fmla="*/ 45621 w 601"/>
                  <a:gd name="T19" fmla="*/ 101312 h 517"/>
                  <a:gd name="T20" fmla="*/ 55679 w 601"/>
                  <a:gd name="T21" fmla="*/ 101312 h 517"/>
                  <a:gd name="T22" fmla="*/ 65737 w 601"/>
                  <a:gd name="T23" fmla="*/ 121790 h 517"/>
                  <a:gd name="T24" fmla="*/ 147281 w 601"/>
                  <a:gd name="T25" fmla="*/ 111730 h 517"/>
                  <a:gd name="T26" fmla="*/ 167397 w 601"/>
                  <a:gd name="T27" fmla="*/ 101312 h 517"/>
                  <a:gd name="T28" fmla="*/ 190387 w 601"/>
                  <a:gd name="T29" fmla="*/ 101312 h 517"/>
                  <a:gd name="T30" fmla="*/ 162368 w 601"/>
                  <a:gd name="T31" fmla="*/ 50656 h 517"/>
                  <a:gd name="T32" fmla="*/ 126805 w 601"/>
                  <a:gd name="T33" fmla="*/ 50656 h 517"/>
                  <a:gd name="T34" fmla="*/ 126805 w 601"/>
                  <a:gd name="T35" fmla="*/ 30537 h 517"/>
                  <a:gd name="T36" fmla="*/ 162368 w 601"/>
                  <a:gd name="T37" fmla="*/ 30537 h 517"/>
                  <a:gd name="T38" fmla="*/ 177455 w 601"/>
                  <a:gd name="T39" fmla="*/ 30537 h 517"/>
                  <a:gd name="T40" fmla="*/ 215533 w 601"/>
                  <a:gd name="T41" fmla="*/ 106341 h 517"/>
                  <a:gd name="T42" fmla="*/ 215533 w 601"/>
                  <a:gd name="T43" fmla="*/ 111730 h 517"/>
                  <a:gd name="T44" fmla="*/ 215533 w 601"/>
                  <a:gd name="T45" fmla="*/ 174960 h 517"/>
                  <a:gd name="T46" fmla="*/ 142252 w 601"/>
                  <a:gd name="T47" fmla="*/ 73649 h 517"/>
                  <a:gd name="T48" fmla="*/ 136863 w 601"/>
                  <a:gd name="T49" fmla="*/ 81193 h 517"/>
                  <a:gd name="T50" fmla="*/ 106689 w 601"/>
                  <a:gd name="T51" fmla="*/ 106341 h 517"/>
                  <a:gd name="T52" fmla="*/ 76155 w 601"/>
                  <a:gd name="T53" fmla="*/ 81193 h 517"/>
                  <a:gd name="T54" fmla="*/ 83699 w 601"/>
                  <a:gd name="T55" fmla="*/ 63230 h 517"/>
                  <a:gd name="T56" fmla="*/ 96271 w 601"/>
                  <a:gd name="T57" fmla="*/ 73649 h 517"/>
                  <a:gd name="T58" fmla="*/ 96271 w 601"/>
                  <a:gd name="T59" fmla="*/ 25148 h 517"/>
                  <a:gd name="T60" fmla="*/ 106689 w 601"/>
                  <a:gd name="T61" fmla="*/ 0 h 517"/>
                  <a:gd name="T62" fmla="*/ 116747 w 601"/>
                  <a:gd name="T63" fmla="*/ 30537 h 517"/>
                  <a:gd name="T64" fmla="*/ 116747 w 601"/>
                  <a:gd name="T65" fmla="*/ 73649 h 517"/>
                  <a:gd name="T66" fmla="*/ 131834 w 601"/>
                  <a:gd name="T67" fmla="*/ 63230 h 51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601" h="517">
                    <a:moveTo>
                      <a:pt x="572" y="516"/>
                    </a:moveTo>
                    <a:lnTo>
                      <a:pt x="572" y="516"/>
                    </a:lnTo>
                    <a:cubicBezTo>
                      <a:pt x="28" y="516"/>
                      <a:pt x="28" y="516"/>
                      <a:pt x="28" y="516"/>
                    </a:cubicBezTo>
                    <a:cubicBezTo>
                      <a:pt x="7" y="516"/>
                      <a:pt x="0" y="502"/>
                      <a:pt x="0" y="487"/>
                    </a:cubicBezTo>
                    <a:cubicBezTo>
                      <a:pt x="0" y="311"/>
                      <a:pt x="0" y="311"/>
                      <a:pt x="0" y="311"/>
                    </a:cubicBezTo>
                    <a:cubicBezTo>
                      <a:pt x="0" y="304"/>
                      <a:pt x="0" y="304"/>
                      <a:pt x="0" y="296"/>
                    </a:cubicBezTo>
                    <a:cubicBezTo>
                      <a:pt x="78" y="99"/>
                      <a:pt x="78" y="99"/>
                      <a:pt x="78" y="99"/>
                    </a:cubicBezTo>
                    <a:cubicBezTo>
                      <a:pt x="78" y="92"/>
                      <a:pt x="92" y="85"/>
                      <a:pt x="99" y="85"/>
                    </a:cubicBezTo>
                    <a:cubicBezTo>
                      <a:pt x="148" y="85"/>
                      <a:pt x="148" y="85"/>
                      <a:pt x="148" y="85"/>
                    </a:cubicBezTo>
                    <a:cubicBezTo>
                      <a:pt x="240" y="85"/>
                      <a:pt x="240" y="85"/>
                      <a:pt x="240" y="85"/>
                    </a:cubicBezTo>
                    <a:cubicBezTo>
                      <a:pt x="240" y="99"/>
                      <a:pt x="240" y="99"/>
                      <a:pt x="240" y="99"/>
                    </a:cubicBezTo>
                    <a:cubicBezTo>
                      <a:pt x="240" y="141"/>
                      <a:pt x="240" y="141"/>
                      <a:pt x="240" y="141"/>
                    </a:cubicBezTo>
                    <a:cubicBezTo>
                      <a:pt x="148" y="141"/>
                      <a:pt x="148" y="141"/>
                      <a:pt x="148" y="141"/>
                    </a:cubicBezTo>
                    <a:cubicBezTo>
                      <a:pt x="120" y="141"/>
                      <a:pt x="120" y="141"/>
                      <a:pt x="120" y="141"/>
                    </a:cubicBezTo>
                    <a:cubicBezTo>
                      <a:pt x="63" y="282"/>
                      <a:pt x="63" y="282"/>
                      <a:pt x="63" y="282"/>
                    </a:cubicBezTo>
                    <a:cubicBezTo>
                      <a:pt x="127" y="282"/>
                      <a:pt x="127" y="282"/>
                      <a:pt x="127" y="282"/>
                    </a:cubicBezTo>
                    <a:cubicBezTo>
                      <a:pt x="155" y="282"/>
                      <a:pt x="155" y="282"/>
                      <a:pt x="155" y="282"/>
                    </a:cubicBezTo>
                    <a:cubicBezTo>
                      <a:pt x="176" y="282"/>
                      <a:pt x="183" y="289"/>
                      <a:pt x="183" y="311"/>
                    </a:cubicBezTo>
                    <a:cubicBezTo>
                      <a:pt x="183" y="339"/>
                      <a:pt x="183" y="339"/>
                      <a:pt x="183" y="339"/>
                    </a:cubicBezTo>
                    <a:cubicBezTo>
                      <a:pt x="410" y="339"/>
                      <a:pt x="410" y="339"/>
                      <a:pt x="410" y="339"/>
                    </a:cubicBezTo>
                    <a:cubicBezTo>
                      <a:pt x="410" y="311"/>
                      <a:pt x="410" y="311"/>
                      <a:pt x="410" y="311"/>
                    </a:cubicBezTo>
                    <a:cubicBezTo>
                      <a:pt x="410" y="289"/>
                      <a:pt x="424" y="282"/>
                      <a:pt x="438" y="282"/>
                    </a:cubicBezTo>
                    <a:cubicBezTo>
                      <a:pt x="466" y="282"/>
                      <a:pt x="466" y="282"/>
                      <a:pt x="466" y="282"/>
                    </a:cubicBezTo>
                    <a:cubicBezTo>
                      <a:pt x="530" y="282"/>
                      <a:pt x="530" y="282"/>
                      <a:pt x="530" y="282"/>
                    </a:cubicBezTo>
                    <a:cubicBezTo>
                      <a:pt x="480" y="141"/>
                      <a:pt x="480" y="141"/>
                      <a:pt x="480" y="141"/>
                    </a:cubicBezTo>
                    <a:cubicBezTo>
                      <a:pt x="452" y="141"/>
                      <a:pt x="452" y="141"/>
                      <a:pt x="452" y="141"/>
                    </a:cubicBezTo>
                    <a:cubicBezTo>
                      <a:pt x="353" y="141"/>
                      <a:pt x="353" y="141"/>
                      <a:pt x="353" y="141"/>
                    </a:cubicBezTo>
                    <a:cubicBezTo>
                      <a:pt x="353" y="99"/>
                      <a:pt x="353" y="99"/>
                      <a:pt x="353" y="99"/>
                    </a:cubicBezTo>
                    <a:cubicBezTo>
                      <a:pt x="353" y="85"/>
                      <a:pt x="353" y="85"/>
                      <a:pt x="353" y="85"/>
                    </a:cubicBezTo>
                    <a:cubicBezTo>
                      <a:pt x="452" y="85"/>
                      <a:pt x="452" y="85"/>
                      <a:pt x="452" y="85"/>
                    </a:cubicBezTo>
                    <a:cubicBezTo>
                      <a:pt x="494" y="85"/>
                      <a:pt x="494" y="85"/>
                      <a:pt x="494" y="85"/>
                    </a:cubicBezTo>
                    <a:cubicBezTo>
                      <a:pt x="509" y="85"/>
                      <a:pt x="523" y="92"/>
                      <a:pt x="523" y="99"/>
                    </a:cubicBezTo>
                    <a:cubicBezTo>
                      <a:pt x="600" y="296"/>
                      <a:pt x="600" y="296"/>
                      <a:pt x="600" y="296"/>
                    </a:cubicBezTo>
                    <a:cubicBezTo>
                      <a:pt x="600" y="304"/>
                      <a:pt x="600" y="304"/>
                      <a:pt x="600" y="311"/>
                    </a:cubicBezTo>
                    <a:cubicBezTo>
                      <a:pt x="600" y="487"/>
                      <a:pt x="600" y="487"/>
                      <a:pt x="600" y="487"/>
                    </a:cubicBezTo>
                    <a:cubicBezTo>
                      <a:pt x="600" y="502"/>
                      <a:pt x="586" y="516"/>
                      <a:pt x="572" y="516"/>
                    </a:cubicBezTo>
                    <a:close/>
                    <a:moveTo>
                      <a:pt x="396" y="205"/>
                    </a:moveTo>
                    <a:lnTo>
                      <a:pt x="396" y="205"/>
                    </a:lnTo>
                    <a:cubicBezTo>
                      <a:pt x="396" y="212"/>
                      <a:pt x="389" y="219"/>
                      <a:pt x="381" y="226"/>
                    </a:cubicBezTo>
                    <a:cubicBezTo>
                      <a:pt x="318" y="289"/>
                      <a:pt x="318" y="289"/>
                      <a:pt x="318" y="289"/>
                    </a:cubicBezTo>
                    <a:cubicBezTo>
                      <a:pt x="311" y="296"/>
                      <a:pt x="304" y="296"/>
                      <a:pt x="297" y="296"/>
                    </a:cubicBezTo>
                    <a:cubicBezTo>
                      <a:pt x="290" y="296"/>
                      <a:pt x="283" y="296"/>
                      <a:pt x="283" y="289"/>
                    </a:cubicBezTo>
                    <a:cubicBezTo>
                      <a:pt x="212" y="226"/>
                      <a:pt x="212" y="226"/>
                      <a:pt x="212" y="226"/>
                    </a:cubicBezTo>
                    <a:cubicBezTo>
                      <a:pt x="205" y="219"/>
                      <a:pt x="205" y="212"/>
                      <a:pt x="205" y="205"/>
                    </a:cubicBezTo>
                    <a:cubicBezTo>
                      <a:pt x="205" y="191"/>
                      <a:pt x="219" y="176"/>
                      <a:pt x="233" y="176"/>
                    </a:cubicBezTo>
                    <a:cubicBezTo>
                      <a:pt x="240" y="176"/>
                      <a:pt x="247" y="176"/>
                      <a:pt x="254" y="183"/>
                    </a:cubicBezTo>
                    <a:cubicBezTo>
                      <a:pt x="268" y="205"/>
                      <a:pt x="268" y="205"/>
                      <a:pt x="268" y="205"/>
                    </a:cubicBezTo>
                    <a:cubicBezTo>
                      <a:pt x="268" y="99"/>
                      <a:pt x="268" y="99"/>
                      <a:pt x="268" y="99"/>
                    </a:cubicBezTo>
                    <a:cubicBezTo>
                      <a:pt x="268" y="70"/>
                      <a:pt x="268" y="70"/>
                      <a:pt x="268" y="70"/>
                    </a:cubicBezTo>
                    <a:cubicBezTo>
                      <a:pt x="268" y="28"/>
                      <a:pt x="268" y="28"/>
                      <a:pt x="268" y="28"/>
                    </a:cubicBezTo>
                    <a:cubicBezTo>
                      <a:pt x="268" y="7"/>
                      <a:pt x="283" y="0"/>
                      <a:pt x="297" y="0"/>
                    </a:cubicBezTo>
                    <a:cubicBezTo>
                      <a:pt x="318" y="0"/>
                      <a:pt x="325" y="7"/>
                      <a:pt x="325" y="28"/>
                    </a:cubicBezTo>
                    <a:cubicBezTo>
                      <a:pt x="325" y="85"/>
                      <a:pt x="325" y="85"/>
                      <a:pt x="325" y="85"/>
                    </a:cubicBezTo>
                    <a:cubicBezTo>
                      <a:pt x="325" y="92"/>
                      <a:pt x="325" y="92"/>
                      <a:pt x="325" y="92"/>
                    </a:cubicBezTo>
                    <a:cubicBezTo>
                      <a:pt x="325" y="205"/>
                      <a:pt x="325" y="205"/>
                      <a:pt x="325" y="205"/>
                    </a:cubicBezTo>
                    <a:cubicBezTo>
                      <a:pt x="346" y="183"/>
                      <a:pt x="346" y="183"/>
                      <a:pt x="346" y="183"/>
                    </a:cubicBezTo>
                    <a:cubicBezTo>
                      <a:pt x="353" y="176"/>
                      <a:pt x="360" y="176"/>
                      <a:pt x="367" y="176"/>
                    </a:cubicBezTo>
                    <a:cubicBezTo>
                      <a:pt x="381" y="176"/>
                      <a:pt x="396" y="191"/>
                      <a:pt x="396" y="205"/>
                    </a:cubicBezTo>
                    <a:close/>
                  </a:path>
                </a:pathLst>
              </a:custGeom>
              <a:solidFill>
                <a:schemeClr val="bg1"/>
              </a:solidFill>
              <a:ln>
                <a:noFill/>
              </a:ln>
              <a:effectLst/>
              <a:extLst/>
            </p:spPr>
            <p:txBody>
              <a:bodyPr anchor="ctr"/>
              <a:lstStyle/>
              <a:p>
                <a:pPr algn="ctr"/>
                <a:endParaRPr>
                  <a:solidFill>
                    <a:srgbClr val="DA9F0C"/>
                  </a:solidFill>
                </a:endParaRPr>
              </a:p>
            </p:txBody>
          </p:sp>
        </p:grpSp>
        <p:grpSp>
          <p:nvGrpSpPr>
            <p:cNvPr id="45" name="组合 59"/>
            <p:cNvGrpSpPr/>
            <p:nvPr/>
          </p:nvGrpSpPr>
          <p:grpSpPr>
            <a:xfrm>
              <a:off x="8199137" y="4858338"/>
              <a:ext cx="2576512" cy="834815"/>
              <a:chOff x="7483988" y="3433235"/>
              <a:chExt cx="2576512" cy="834815"/>
            </a:xfrm>
          </p:grpSpPr>
          <p:sp>
            <p:nvSpPr>
              <p:cNvPr id="46" name="矩形 45"/>
              <p:cNvSpPr/>
              <p:nvPr/>
            </p:nvSpPr>
            <p:spPr>
              <a:xfrm>
                <a:off x="7483989" y="3732519"/>
                <a:ext cx="25765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DA9F0C"/>
                    </a:solidFill>
                    <a:latin typeface="+mn-ea"/>
                  </a:rPr>
                  <a:t>用户可以在投影仪或者计算机上进行演示也可以将演示文稿打印</a:t>
                </a:r>
              </a:p>
            </p:txBody>
          </p:sp>
          <p:sp>
            <p:nvSpPr>
              <p:cNvPr id="47" name="矩形 46"/>
              <p:cNvSpPr/>
              <p:nvPr/>
            </p:nvSpPr>
            <p:spPr>
              <a:xfrm>
                <a:off x="7483988" y="3433235"/>
                <a:ext cx="2576511" cy="36272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a:solidFill>
                      <a:srgbClr val="DA9F0C"/>
                    </a:solidFill>
                    <a:latin typeface="Microsoft YaHei" charset="-122"/>
                    <a:ea typeface="Microsoft YaHei" charset="-122"/>
                    <a:cs typeface="Microsoft YaHei" charset="-122"/>
                  </a:rPr>
                  <a:t>添加标题</a:t>
                </a:r>
                <a:endParaRPr lang="zh-CN" altLang="en-US" sz="1600" b="1" spc="300" dirty="0">
                  <a:solidFill>
                    <a:srgbClr val="DA9F0C"/>
                  </a:solidFill>
                  <a:latin typeface="Microsoft YaHei" charset="-122"/>
                  <a:ea typeface="Microsoft YaHei" charset="-122"/>
                  <a:cs typeface="Microsoft YaHei" charset="-122"/>
                </a:endParaRPr>
              </a:p>
            </p:txBody>
          </p:sp>
        </p:grpSp>
      </p:grpSp>
      <p:sp>
        <p:nvSpPr>
          <p:cNvPr id="50" name="文本框 49"/>
          <p:cNvSpPr txBox="1"/>
          <p:nvPr/>
        </p:nvSpPr>
        <p:spPr>
          <a:xfrm>
            <a:off x="367852" y="23338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年度工作概述</a:t>
            </a:r>
          </a:p>
        </p:txBody>
      </p:sp>
      <p:sp>
        <p:nvSpPr>
          <p:cNvPr id="51" name="文本框 50"/>
          <p:cNvSpPr txBox="1"/>
          <p:nvPr/>
        </p:nvSpPr>
        <p:spPr>
          <a:xfrm>
            <a:off x="367852" y="70354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Tree>
    <p:extLst>
      <p:ext uri="{BB962C8B-B14F-4D97-AF65-F5344CB8AC3E}">
        <p14:creationId xmlns:p14="http://schemas.microsoft.com/office/powerpoint/2010/main" val="399588081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p:cTn id="13" dur="500" fill="hold"/>
                                        <p:tgtEl>
                                          <p:spTgt spid="18"/>
                                        </p:tgtEl>
                                        <p:attrNameLst>
                                          <p:attrName>ppt_w</p:attrName>
                                        </p:attrNameLst>
                                      </p:cBhvr>
                                      <p:tavLst>
                                        <p:tav tm="0">
                                          <p:val>
                                            <p:fltVal val="0"/>
                                          </p:val>
                                        </p:tav>
                                        <p:tav tm="100000">
                                          <p:val>
                                            <p:strVal val="#ppt_w"/>
                                          </p:val>
                                        </p:tav>
                                      </p:tavLst>
                                    </p:anim>
                                    <p:anim calcmode="lin" valueType="num">
                                      <p:cBhvr>
                                        <p:cTn id="14" dur="500" fill="hold"/>
                                        <p:tgtEl>
                                          <p:spTgt spid="18"/>
                                        </p:tgtEl>
                                        <p:attrNameLst>
                                          <p:attrName>ppt_h</p:attrName>
                                        </p:attrNameLst>
                                      </p:cBhvr>
                                      <p:tavLst>
                                        <p:tav tm="0">
                                          <p:val>
                                            <p:fltVal val="0"/>
                                          </p:val>
                                        </p:tav>
                                        <p:tav tm="100000">
                                          <p:val>
                                            <p:strVal val="#ppt_h"/>
                                          </p:val>
                                        </p:tav>
                                      </p:tavLst>
                                    </p:anim>
                                    <p:animEffect transition="in" filter="fade">
                                      <p:cBhvr>
                                        <p:cTn id="15" dur="500"/>
                                        <p:tgtEl>
                                          <p:spTgt spid="18"/>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500" fill="hold"/>
                                        <p:tgtEl>
                                          <p:spTgt spid="34"/>
                                        </p:tgtEl>
                                        <p:attrNameLst>
                                          <p:attrName>ppt_w</p:attrName>
                                        </p:attrNameLst>
                                      </p:cBhvr>
                                      <p:tavLst>
                                        <p:tav tm="0">
                                          <p:val>
                                            <p:fltVal val="0"/>
                                          </p:val>
                                        </p:tav>
                                        <p:tav tm="100000">
                                          <p:val>
                                            <p:strVal val="#ppt_w"/>
                                          </p:val>
                                        </p:tav>
                                      </p:tavLst>
                                    </p:anim>
                                    <p:anim calcmode="lin" valueType="num">
                                      <p:cBhvr>
                                        <p:cTn id="20" dur="500" fill="hold"/>
                                        <p:tgtEl>
                                          <p:spTgt spid="34"/>
                                        </p:tgtEl>
                                        <p:attrNameLst>
                                          <p:attrName>ppt_h</p:attrName>
                                        </p:attrNameLst>
                                      </p:cBhvr>
                                      <p:tavLst>
                                        <p:tav tm="0">
                                          <p:val>
                                            <p:fltVal val="0"/>
                                          </p:val>
                                        </p:tav>
                                        <p:tav tm="100000">
                                          <p:val>
                                            <p:strVal val="#ppt_h"/>
                                          </p:val>
                                        </p:tav>
                                      </p:tavLst>
                                    </p:anim>
                                    <p:animEffect transition="in" filter="fade">
                                      <p:cBhvr>
                                        <p:cTn id="21" dur="500"/>
                                        <p:tgtEl>
                                          <p:spTgt spid="34"/>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ppt_w</p:attrName>
                                        </p:attrNameLst>
                                      </p:cBhvr>
                                      <p:tavLst>
                                        <p:tav tm="0">
                                          <p:val>
                                            <p:fltVal val="0"/>
                                          </p:val>
                                        </p:tav>
                                        <p:tav tm="100000">
                                          <p:val>
                                            <p:strVal val="#ppt_w"/>
                                          </p:val>
                                        </p:tav>
                                      </p:tavLst>
                                    </p:anim>
                                    <p:anim calcmode="lin" valueType="num">
                                      <p:cBhvr>
                                        <p:cTn id="26" dur="500" fill="hold"/>
                                        <p:tgtEl>
                                          <p:spTgt spid="10"/>
                                        </p:tgtEl>
                                        <p:attrNameLst>
                                          <p:attrName>ppt_h</p:attrName>
                                        </p:attrNameLst>
                                      </p:cBhvr>
                                      <p:tavLst>
                                        <p:tav tm="0">
                                          <p:val>
                                            <p:fltVal val="0"/>
                                          </p:val>
                                        </p:tav>
                                        <p:tav tm="100000">
                                          <p:val>
                                            <p:strVal val="#ppt_h"/>
                                          </p:val>
                                        </p:tav>
                                      </p:tavLst>
                                    </p:anim>
                                    <p:animEffect transition="in" filter="fade">
                                      <p:cBhvr>
                                        <p:cTn id="27" dur="500"/>
                                        <p:tgtEl>
                                          <p:spTgt spid="10"/>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p:cTn id="31" dur="500" fill="hold"/>
                                        <p:tgtEl>
                                          <p:spTgt spid="26"/>
                                        </p:tgtEl>
                                        <p:attrNameLst>
                                          <p:attrName>ppt_w</p:attrName>
                                        </p:attrNameLst>
                                      </p:cBhvr>
                                      <p:tavLst>
                                        <p:tav tm="0">
                                          <p:val>
                                            <p:fltVal val="0"/>
                                          </p:val>
                                        </p:tav>
                                        <p:tav tm="100000">
                                          <p:val>
                                            <p:strVal val="#ppt_w"/>
                                          </p:val>
                                        </p:tav>
                                      </p:tavLst>
                                    </p:anim>
                                    <p:anim calcmode="lin" valueType="num">
                                      <p:cBhvr>
                                        <p:cTn id="32" dur="500" fill="hold"/>
                                        <p:tgtEl>
                                          <p:spTgt spid="26"/>
                                        </p:tgtEl>
                                        <p:attrNameLst>
                                          <p:attrName>ppt_h</p:attrName>
                                        </p:attrNameLst>
                                      </p:cBhvr>
                                      <p:tavLst>
                                        <p:tav tm="0">
                                          <p:val>
                                            <p:fltVal val="0"/>
                                          </p:val>
                                        </p:tav>
                                        <p:tav tm="100000">
                                          <p:val>
                                            <p:strVal val="#ppt_h"/>
                                          </p:val>
                                        </p:tav>
                                      </p:tavLst>
                                    </p:anim>
                                    <p:animEffect transition="in" filter="fade">
                                      <p:cBhvr>
                                        <p:cTn id="33" dur="500"/>
                                        <p:tgtEl>
                                          <p:spTgt spid="26"/>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2">
            <a:extLst>
              <a:ext uri="{FF2B5EF4-FFF2-40B4-BE49-F238E27FC236}">
                <a16:creationId xmlns="" xmlns:a16="http://schemas.microsoft.com/office/drawing/2014/main" id="{EEB4ACF0-3DFF-47BA-8B5D-9B3AAD67DF11}"/>
              </a:ext>
            </a:extLst>
          </p:cNvPr>
          <p:cNvGrpSpPr/>
          <p:nvPr/>
        </p:nvGrpSpPr>
        <p:grpSpPr>
          <a:xfrm>
            <a:off x="613603" y="2154202"/>
            <a:ext cx="5038135" cy="2966562"/>
            <a:chOff x="1934757" y="2721611"/>
            <a:chExt cx="10076270" cy="5933124"/>
          </a:xfrm>
        </p:grpSpPr>
        <p:sp>
          <p:nvSpPr>
            <p:cNvPr id="3" name="TextBox 43">
              <a:extLst>
                <a:ext uri="{FF2B5EF4-FFF2-40B4-BE49-F238E27FC236}">
                  <a16:creationId xmlns="" xmlns:a16="http://schemas.microsoft.com/office/drawing/2014/main" id="{1CF57D19-35D7-4A9D-AAF0-6AFE18F5066A}"/>
                </a:ext>
              </a:extLst>
            </p:cNvPr>
            <p:cNvSpPr txBox="1"/>
            <p:nvPr/>
          </p:nvSpPr>
          <p:spPr>
            <a:xfrm>
              <a:off x="1934757" y="2721611"/>
              <a:ext cx="10076270" cy="1292662"/>
            </a:xfrm>
            <a:prstGeom prst="rect">
              <a:avLst/>
            </a:prstGeom>
            <a:noFill/>
          </p:spPr>
          <p:txBody>
            <a:bodyPr wrap="square" rtlCol="0">
              <a:spAutoFit/>
            </a:bodyPr>
            <a:lstStyle/>
            <a:p>
              <a:pPr marL="0" marR="0" lvl="0" indent="0" defTabSz="914217" eaLnBrk="1" fontAlgn="auto" latinLnBrk="0" hangingPunct="1">
                <a:lnSpc>
                  <a:spcPct val="100000"/>
                </a:lnSpc>
                <a:spcBef>
                  <a:spcPts val="0"/>
                </a:spcBef>
                <a:spcAft>
                  <a:spcPts val="0"/>
                </a:spcAft>
                <a:buClrTx/>
                <a:buSzTx/>
                <a:buFontTx/>
                <a:buNone/>
                <a:tabLst/>
                <a:defRPr/>
              </a:pPr>
              <a:r>
                <a:rPr kumimoji="0" lang="zh-CN" altLang="en-US" sz="3600" b="1" u="none" strike="noStrike" kern="0" cap="none" spc="300" normalizeH="0" baseline="0" noProof="0" dirty="0">
                  <a:ln>
                    <a:noFill/>
                  </a:ln>
                  <a:solidFill>
                    <a:srgbClr val="DA9F0C"/>
                  </a:solidFill>
                  <a:effectLst/>
                  <a:uLnTx/>
                  <a:uFillTx/>
                  <a:latin typeface="Microsoft YaHei" charset="-122"/>
                  <a:ea typeface="Microsoft YaHei" charset="-122"/>
                  <a:cs typeface="Microsoft YaHei" charset="-122"/>
                </a:rPr>
                <a:t>添加你的标题</a:t>
              </a:r>
              <a:endParaRPr kumimoji="0" lang="en-US" sz="3600" b="1" u="none" strike="noStrike" kern="0" cap="none" spc="300" normalizeH="0" baseline="0" noProof="0" dirty="0">
                <a:ln>
                  <a:noFill/>
                </a:ln>
                <a:solidFill>
                  <a:srgbClr val="DA9F0C"/>
                </a:solidFill>
                <a:effectLst/>
                <a:uLnTx/>
                <a:uFillTx/>
                <a:latin typeface="Microsoft YaHei" charset="-122"/>
                <a:ea typeface="Microsoft YaHei" charset="-122"/>
                <a:cs typeface="Microsoft YaHei" charset="-122"/>
              </a:endParaRPr>
            </a:p>
          </p:txBody>
        </p:sp>
        <p:sp>
          <p:nvSpPr>
            <p:cNvPr id="4" name="TextBox 44">
              <a:extLst>
                <a:ext uri="{FF2B5EF4-FFF2-40B4-BE49-F238E27FC236}">
                  <a16:creationId xmlns="" xmlns:a16="http://schemas.microsoft.com/office/drawing/2014/main" id="{15BCA39C-A293-49B2-9B4F-6A4DF0283792}"/>
                </a:ext>
              </a:extLst>
            </p:cNvPr>
            <p:cNvSpPr txBox="1"/>
            <p:nvPr/>
          </p:nvSpPr>
          <p:spPr>
            <a:xfrm>
              <a:off x="2074457" y="4772469"/>
              <a:ext cx="5723362" cy="1015662"/>
            </a:xfrm>
            <a:prstGeom prst="rect">
              <a:avLst/>
            </a:prstGeom>
            <a:noFill/>
          </p:spPr>
          <p:txBody>
            <a:bodyPr wrap="none" rtlCol="0">
              <a:spAutoFit/>
            </a:bodyPr>
            <a:lstStyle/>
            <a:p>
              <a:pPr marL="0" marR="0" lvl="0" indent="0" defTabSz="914217" eaLnBrk="1" fontAlgn="auto" latinLnBrk="0" hangingPunct="1">
                <a:lnSpc>
                  <a:spcPct val="150000"/>
                </a:lnSpc>
                <a:spcBef>
                  <a:spcPts val="0"/>
                </a:spcBef>
                <a:spcAft>
                  <a:spcPts val="0"/>
                </a:spcAft>
                <a:buClrTx/>
                <a:buSzTx/>
                <a:buFontTx/>
                <a:buNone/>
                <a:tabLst/>
                <a:defRPr/>
              </a:pPr>
              <a:r>
                <a:rPr kumimoji="0" lang="en-US" sz="900" b="0" i="0" u="none" strike="noStrike" kern="0" cap="none" spc="150" normalizeH="0" baseline="0" noProof="0" dirty="0">
                  <a:ln>
                    <a:noFill/>
                  </a:ln>
                  <a:solidFill>
                    <a:srgbClr val="3C2155"/>
                  </a:solidFill>
                  <a:effectLst/>
                  <a:uLnTx/>
                  <a:uFillTx/>
                  <a:ea typeface="Montserrat" charset="0"/>
                  <a:cs typeface="Montserrat" charset="0"/>
                </a:rPr>
                <a:t>NOW YOU CAN WRITE SOMETHING REALLY</a:t>
              </a:r>
            </a:p>
            <a:p>
              <a:pPr marL="0" marR="0" lvl="0" indent="0" defTabSz="914217" eaLnBrk="1" fontAlgn="auto" latinLnBrk="0" hangingPunct="1">
                <a:lnSpc>
                  <a:spcPct val="150000"/>
                </a:lnSpc>
                <a:spcBef>
                  <a:spcPts val="0"/>
                </a:spcBef>
                <a:spcAft>
                  <a:spcPts val="0"/>
                </a:spcAft>
                <a:buClrTx/>
                <a:buSzTx/>
                <a:buFontTx/>
                <a:buNone/>
                <a:tabLst/>
                <a:defRPr/>
              </a:pPr>
              <a:r>
                <a:rPr kumimoji="0" lang="en-US" sz="900" b="0" i="0" u="none" strike="noStrike" kern="0" cap="none" spc="150" normalizeH="0" baseline="0" noProof="0" dirty="0">
                  <a:ln>
                    <a:noFill/>
                  </a:ln>
                  <a:solidFill>
                    <a:srgbClr val="3C2155"/>
                  </a:solidFill>
                  <a:effectLst/>
                  <a:uLnTx/>
                  <a:uFillTx/>
                  <a:ea typeface="Montserrat" charset="0"/>
                  <a:cs typeface="Montserrat" charset="0"/>
                </a:rPr>
                <a:t>AWESOME IN THIS AREA</a:t>
              </a:r>
            </a:p>
          </p:txBody>
        </p:sp>
        <p:cxnSp>
          <p:nvCxnSpPr>
            <p:cNvPr id="5" name="Straight Connector 45">
              <a:extLst>
                <a:ext uri="{FF2B5EF4-FFF2-40B4-BE49-F238E27FC236}">
                  <a16:creationId xmlns="" xmlns:a16="http://schemas.microsoft.com/office/drawing/2014/main" id="{AB5BBDD2-C2A5-4A1B-AB41-8974E0DB0B74}"/>
                </a:ext>
              </a:extLst>
            </p:cNvPr>
            <p:cNvCxnSpPr/>
            <p:nvPr/>
          </p:nvCxnSpPr>
          <p:spPr>
            <a:xfrm>
              <a:off x="2144587" y="4434692"/>
              <a:ext cx="4967413" cy="0"/>
            </a:xfrm>
            <a:prstGeom prst="line">
              <a:avLst/>
            </a:prstGeom>
            <a:noFill/>
            <a:ln w="6350" cap="flat" cmpd="sng" algn="ctr">
              <a:solidFill>
                <a:srgbClr val="F4BC30"/>
              </a:solidFill>
              <a:prstDash val="solid"/>
              <a:miter lim="800000"/>
            </a:ln>
            <a:effectLst/>
          </p:spPr>
        </p:cxnSp>
        <p:sp>
          <p:nvSpPr>
            <p:cNvPr id="6" name="TextBox 46">
              <a:extLst>
                <a:ext uri="{FF2B5EF4-FFF2-40B4-BE49-F238E27FC236}">
                  <a16:creationId xmlns="" xmlns:a16="http://schemas.microsoft.com/office/drawing/2014/main" id="{E4CE6DA9-C6A9-4FCE-B4B3-E44E6D049965}"/>
                </a:ext>
              </a:extLst>
            </p:cNvPr>
            <p:cNvSpPr txBox="1"/>
            <p:nvPr/>
          </p:nvSpPr>
          <p:spPr>
            <a:xfrm>
              <a:off x="2041669" y="6254077"/>
              <a:ext cx="8924600" cy="2400658"/>
            </a:xfrm>
            <a:prstGeom prst="rect">
              <a:avLst/>
            </a:prstGeom>
            <a:noFill/>
          </p:spPr>
          <p:txBody>
            <a:bodyPr wrap="square" rtlCol="0">
              <a:spAutoFit/>
            </a:bodyPr>
            <a:lstStyle/>
            <a:p>
              <a:pPr marL="0" marR="0" lvl="0" indent="0" defTabSz="914217" eaLnBrk="1" fontAlgn="auto" latinLnBrk="0" hangingPunct="1">
                <a:lnSpc>
                  <a:spcPct val="15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3C2155"/>
                  </a:solidFill>
                  <a:effectLst/>
                  <a:uLnTx/>
                  <a:uFillTx/>
                  <a:ea typeface="Lato Light" charset="0"/>
                  <a:cs typeface="Lato Light" charset="0"/>
                </a:rPr>
                <a:t>Entrepreneurial activities differ substantially depending on the type of organization and creativity. Entrepreneurial activities differ substantially depending on the type of organization and creativity. Entrepreneurial activities differ</a:t>
              </a:r>
            </a:p>
          </p:txBody>
        </p:sp>
      </p:grpSp>
      <p:pic>
        <p:nvPicPr>
          <p:cNvPr id="7" name="图片 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799386" y="688908"/>
            <a:ext cx="2766986" cy="2766986"/>
          </a:xfrm>
          <a:prstGeom prst="rect">
            <a:avLst/>
          </a:prstGeom>
        </p:spPr>
      </p:pic>
      <p:pic>
        <p:nvPicPr>
          <p:cNvPr id="8" name="图片 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566372" y="3455894"/>
            <a:ext cx="2766986" cy="2689412"/>
          </a:xfrm>
          <a:prstGeom prst="rect">
            <a:avLst/>
          </a:prstGeom>
        </p:spPr>
      </p:pic>
      <p:grpSp>
        <p:nvGrpSpPr>
          <p:cNvPr id="17" name="组 16"/>
          <p:cNvGrpSpPr/>
          <p:nvPr/>
        </p:nvGrpSpPr>
        <p:grpSpPr>
          <a:xfrm>
            <a:off x="8566373" y="675481"/>
            <a:ext cx="2766986" cy="2793841"/>
            <a:chOff x="8566373" y="675481"/>
            <a:chExt cx="2766986" cy="2793841"/>
          </a:xfrm>
        </p:grpSpPr>
        <p:sp>
          <p:nvSpPr>
            <p:cNvPr id="10" name="矩形 9"/>
            <p:cNvSpPr/>
            <p:nvPr/>
          </p:nvSpPr>
          <p:spPr>
            <a:xfrm>
              <a:off x="8566373" y="675481"/>
              <a:ext cx="2766986" cy="2793841"/>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矩形 10"/>
            <p:cNvSpPr/>
            <p:nvPr/>
          </p:nvSpPr>
          <p:spPr>
            <a:xfrm>
              <a:off x="8591346" y="1387228"/>
              <a:ext cx="2576511"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bg1"/>
                  </a:solidFill>
                  <a:latin typeface="+mn-ea"/>
                </a:rPr>
                <a:t>用户可以在投影仪或者计算机上进行演示也可以将演示文稿打印</a:t>
              </a:r>
            </a:p>
          </p:txBody>
        </p:sp>
        <p:sp>
          <p:nvSpPr>
            <p:cNvPr id="12" name="矩形 11"/>
            <p:cNvSpPr/>
            <p:nvPr/>
          </p:nvSpPr>
          <p:spPr>
            <a:xfrm>
              <a:off x="8591346" y="1087944"/>
              <a:ext cx="274201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dirty="0">
                  <a:solidFill>
                    <a:schemeClr val="bg1"/>
                  </a:solidFill>
                  <a:latin typeface="Microsoft YaHei" charset="-122"/>
                  <a:ea typeface="Microsoft YaHei" charset="-122"/>
                  <a:cs typeface="Microsoft YaHei" charset="-122"/>
                </a:rPr>
                <a:t>添加标题</a:t>
              </a:r>
            </a:p>
          </p:txBody>
        </p:sp>
        <p:sp>
          <p:nvSpPr>
            <p:cNvPr id="13" name="矩形 12"/>
            <p:cNvSpPr/>
            <p:nvPr/>
          </p:nvSpPr>
          <p:spPr>
            <a:xfrm>
              <a:off x="8591346" y="2477803"/>
              <a:ext cx="2576511"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bg1"/>
                  </a:solidFill>
                  <a:latin typeface="+mn-ea"/>
                </a:rPr>
                <a:t>用户可以在投影仪或者计算机上进行演示也可以将演示文稿打印</a:t>
              </a:r>
            </a:p>
          </p:txBody>
        </p:sp>
        <p:sp>
          <p:nvSpPr>
            <p:cNvPr id="14" name="矩形 13"/>
            <p:cNvSpPr/>
            <p:nvPr/>
          </p:nvSpPr>
          <p:spPr>
            <a:xfrm>
              <a:off x="8591346" y="2178519"/>
              <a:ext cx="274201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dirty="0">
                  <a:solidFill>
                    <a:schemeClr val="bg1"/>
                  </a:solidFill>
                  <a:latin typeface="Microsoft YaHei" charset="-122"/>
                  <a:ea typeface="Microsoft YaHei" charset="-122"/>
                  <a:cs typeface="Microsoft YaHei" charset="-122"/>
                </a:rPr>
                <a:t>添加标题</a:t>
              </a:r>
            </a:p>
          </p:txBody>
        </p:sp>
      </p:grpSp>
      <p:grpSp>
        <p:nvGrpSpPr>
          <p:cNvPr id="18" name="组 17"/>
          <p:cNvGrpSpPr/>
          <p:nvPr/>
        </p:nvGrpSpPr>
        <p:grpSpPr>
          <a:xfrm>
            <a:off x="5799386" y="3455894"/>
            <a:ext cx="2791960" cy="2689412"/>
            <a:chOff x="5799386" y="3455894"/>
            <a:chExt cx="2791960" cy="2689412"/>
          </a:xfrm>
        </p:grpSpPr>
        <p:sp>
          <p:nvSpPr>
            <p:cNvPr id="9" name="矩形 8"/>
            <p:cNvSpPr/>
            <p:nvPr/>
          </p:nvSpPr>
          <p:spPr>
            <a:xfrm>
              <a:off x="5799386" y="3455894"/>
              <a:ext cx="2766986" cy="2689412"/>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矩形 14"/>
            <p:cNvSpPr/>
            <p:nvPr/>
          </p:nvSpPr>
          <p:spPr>
            <a:xfrm>
              <a:off x="5894624" y="4382100"/>
              <a:ext cx="2576511" cy="1477328"/>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200" dirty="0">
                  <a:solidFill>
                    <a:schemeClr val="bg1"/>
                  </a:solidFill>
                  <a:latin typeface="+mn-ea"/>
                </a:rPr>
                <a:t>用户可以在投影仪或者计算机上进行演示也可以将演示文稿打印用户可以在投影仪或者计算机上进行演示也可以将演示文稿打印</a:t>
              </a:r>
            </a:p>
            <a:p>
              <a:pPr algn="ctr">
                <a:lnSpc>
                  <a:spcPct val="150000"/>
                </a:lnSpc>
              </a:pPr>
              <a:endParaRPr lang="zh-CN" altLang="en-US" sz="1200" dirty="0">
                <a:solidFill>
                  <a:schemeClr val="bg1"/>
                </a:solidFill>
                <a:latin typeface="+mn-ea"/>
              </a:endParaRPr>
            </a:p>
          </p:txBody>
        </p:sp>
        <p:sp>
          <p:nvSpPr>
            <p:cNvPr id="16" name="矩形 15"/>
            <p:cNvSpPr/>
            <p:nvPr/>
          </p:nvSpPr>
          <p:spPr>
            <a:xfrm>
              <a:off x="5849334" y="3808299"/>
              <a:ext cx="2742012"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spc="300" dirty="0">
                  <a:solidFill>
                    <a:schemeClr val="bg1"/>
                  </a:solidFill>
                  <a:latin typeface="Microsoft YaHei" charset="-122"/>
                  <a:ea typeface="Microsoft YaHei" charset="-122"/>
                  <a:cs typeface="Microsoft YaHei" charset="-122"/>
                </a:rPr>
                <a:t>添加标题</a:t>
              </a:r>
            </a:p>
          </p:txBody>
        </p:sp>
      </p:grpSp>
      <p:sp>
        <p:nvSpPr>
          <p:cNvPr id="19" name="文本框 18"/>
          <p:cNvSpPr txBox="1"/>
          <p:nvPr/>
        </p:nvSpPr>
        <p:spPr>
          <a:xfrm>
            <a:off x="367852" y="23338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年度工作概述</a:t>
            </a:r>
          </a:p>
        </p:txBody>
      </p:sp>
      <p:sp>
        <p:nvSpPr>
          <p:cNvPr id="20" name="文本框 19"/>
          <p:cNvSpPr txBox="1"/>
          <p:nvPr/>
        </p:nvSpPr>
        <p:spPr>
          <a:xfrm>
            <a:off x="367852" y="70354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Tree>
    <p:extLst>
      <p:ext uri="{BB962C8B-B14F-4D97-AF65-F5344CB8AC3E}">
        <p14:creationId xmlns:p14="http://schemas.microsoft.com/office/powerpoint/2010/main" val="26215075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1+#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ppt_x"/>
                                          </p:val>
                                        </p:tav>
                                        <p:tav tm="100000">
                                          <p:val>
                                            <p:strVal val="#ppt_x"/>
                                          </p:val>
                                        </p:tav>
                                      </p:tavLst>
                                    </p:anim>
                                    <p:anim calcmode="lin" valueType="num">
                                      <p:cBhvr additive="base">
                                        <p:cTn id="2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checkerboard(across)">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39"/>
          <p:cNvGrpSpPr/>
          <p:nvPr/>
        </p:nvGrpSpPr>
        <p:grpSpPr>
          <a:xfrm>
            <a:off x="896732" y="1852441"/>
            <a:ext cx="10575967" cy="3127530"/>
            <a:chOff x="881742" y="2392441"/>
            <a:chExt cx="10575967" cy="3127530"/>
          </a:xfrm>
        </p:grpSpPr>
        <p:sp>
          <p:nvSpPr>
            <p:cNvPr id="31" name="椭圆 10"/>
            <p:cNvSpPr>
              <a:spLocks noChangeArrowheads="1"/>
            </p:cNvSpPr>
            <p:nvPr/>
          </p:nvSpPr>
          <p:spPr bwMode="auto">
            <a:xfrm>
              <a:off x="881742" y="2552023"/>
              <a:ext cx="914400" cy="914400"/>
            </a:xfrm>
            <a:prstGeom prst="ellipse">
              <a:avLst/>
            </a:prstGeom>
            <a:solidFill>
              <a:srgbClr val="F4BC30"/>
            </a:solidFill>
            <a:ln>
              <a:solidFill>
                <a:schemeClr val="bg1"/>
              </a:solidFill>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eaLnBrk="1" hangingPunct="1"/>
              <a:endParaRPr lang="zh-CN" altLang="en-US">
                <a:solidFill>
                  <a:schemeClr val="bg1"/>
                </a:solidFill>
              </a:endParaRPr>
            </a:p>
          </p:txBody>
        </p:sp>
        <p:sp>
          <p:nvSpPr>
            <p:cNvPr id="32" name="椭圆 11"/>
            <p:cNvSpPr>
              <a:spLocks noChangeArrowheads="1"/>
            </p:cNvSpPr>
            <p:nvPr/>
          </p:nvSpPr>
          <p:spPr bwMode="auto">
            <a:xfrm>
              <a:off x="2997880" y="4364948"/>
              <a:ext cx="914400" cy="914400"/>
            </a:xfrm>
            <a:prstGeom prst="ellipse">
              <a:avLst/>
            </a:prstGeom>
            <a:solidFill>
              <a:srgbClr val="3C2155"/>
            </a:solidFill>
            <a:ln>
              <a:solidFill>
                <a:schemeClr val="bg1"/>
              </a:solidFill>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eaLnBrk="1" hangingPunct="1"/>
              <a:endParaRPr lang="zh-CN" altLang="en-US">
                <a:solidFill>
                  <a:schemeClr val="bg1"/>
                </a:solidFill>
              </a:endParaRPr>
            </a:p>
          </p:txBody>
        </p:sp>
        <p:sp>
          <p:nvSpPr>
            <p:cNvPr id="33" name="椭圆 12"/>
            <p:cNvSpPr>
              <a:spLocks noChangeArrowheads="1"/>
            </p:cNvSpPr>
            <p:nvPr/>
          </p:nvSpPr>
          <p:spPr bwMode="auto">
            <a:xfrm>
              <a:off x="5409292" y="2552023"/>
              <a:ext cx="914400" cy="914400"/>
            </a:xfrm>
            <a:prstGeom prst="ellipse">
              <a:avLst/>
            </a:prstGeom>
            <a:solidFill>
              <a:srgbClr val="F4BC30"/>
            </a:solidFill>
            <a:ln>
              <a:solidFill>
                <a:schemeClr val="bg1"/>
              </a:solidFill>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a:endParaRPr lang="zh-CN" altLang="en-US">
                <a:solidFill>
                  <a:schemeClr val="bg1"/>
                </a:solidFill>
              </a:endParaRPr>
            </a:p>
          </p:txBody>
        </p:sp>
        <p:sp>
          <p:nvSpPr>
            <p:cNvPr id="34" name="椭圆 13"/>
            <p:cNvSpPr>
              <a:spLocks noChangeArrowheads="1"/>
            </p:cNvSpPr>
            <p:nvPr/>
          </p:nvSpPr>
          <p:spPr bwMode="auto">
            <a:xfrm>
              <a:off x="7479392" y="4364948"/>
              <a:ext cx="914400" cy="914400"/>
            </a:xfrm>
            <a:prstGeom prst="ellipse">
              <a:avLst/>
            </a:prstGeom>
            <a:solidFill>
              <a:srgbClr val="3C2155"/>
            </a:solidFill>
            <a:ln>
              <a:solidFill>
                <a:schemeClr val="bg1"/>
              </a:solidFill>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a:endParaRPr lang="zh-CN" altLang="en-US" sz="1600">
                <a:solidFill>
                  <a:schemeClr val="bg1"/>
                </a:solidFill>
              </a:endParaRPr>
            </a:p>
          </p:txBody>
        </p:sp>
        <p:cxnSp>
          <p:nvCxnSpPr>
            <p:cNvPr id="35" name="直接箭头连接符 14"/>
            <p:cNvCxnSpPr>
              <a:cxnSpLocks noChangeShapeType="1"/>
              <a:stCxn id="30" idx="5"/>
              <a:endCxn id="31" idx="1"/>
            </p:cNvCxnSpPr>
            <p:nvPr/>
          </p:nvCxnSpPr>
          <p:spPr bwMode="auto">
            <a:xfrm>
              <a:off x="1662792" y="3333073"/>
              <a:ext cx="1468438" cy="1165225"/>
            </a:xfrm>
            <a:prstGeom prst="straightConnector1">
              <a:avLst/>
            </a:prstGeom>
            <a:noFill/>
            <a:ln w="9525" cmpd="sng">
              <a:solidFill>
                <a:srgbClr val="3C2155"/>
              </a:solidFill>
              <a:prstDash val="sysDash"/>
              <a:round/>
              <a:headEnd/>
              <a:tailEnd type="triangle" w="med" len="med"/>
            </a:ln>
            <a:extLst>
              <a:ext uri="{909E8E84-426E-40DD-AFC4-6F175D3DCCD1}">
                <a14:hiddenFill xmlns:a14="http://schemas.microsoft.com/office/drawing/2010/main">
                  <a:noFill/>
                </a14:hiddenFill>
              </a:ext>
            </a:extLst>
          </p:spPr>
        </p:cxnSp>
        <p:cxnSp>
          <p:nvCxnSpPr>
            <p:cNvPr id="36" name="直接箭头连接符 15"/>
            <p:cNvCxnSpPr>
              <a:cxnSpLocks noChangeShapeType="1"/>
              <a:stCxn id="31" idx="7"/>
              <a:endCxn id="32" idx="3"/>
            </p:cNvCxnSpPr>
            <p:nvPr/>
          </p:nvCxnSpPr>
          <p:spPr bwMode="auto">
            <a:xfrm flipV="1">
              <a:off x="3777342" y="3333073"/>
              <a:ext cx="1765300" cy="1165225"/>
            </a:xfrm>
            <a:prstGeom prst="straightConnector1">
              <a:avLst/>
            </a:prstGeom>
            <a:noFill/>
            <a:ln w="9525" cmpd="sng">
              <a:solidFill>
                <a:srgbClr val="3C2155"/>
              </a:solidFill>
              <a:prstDash val="sysDash"/>
              <a:round/>
              <a:headEnd/>
              <a:tailEnd type="triangle" w="med" len="med"/>
            </a:ln>
            <a:extLst>
              <a:ext uri="{909E8E84-426E-40DD-AFC4-6F175D3DCCD1}">
                <a14:hiddenFill xmlns:a14="http://schemas.microsoft.com/office/drawing/2010/main">
                  <a:noFill/>
                </a14:hiddenFill>
              </a:ext>
            </a:extLst>
          </p:spPr>
        </p:cxnSp>
        <p:cxnSp>
          <p:nvCxnSpPr>
            <p:cNvPr id="37" name="直接箭头连接符 16"/>
            <p:cNvCxnSpPr>
              <a:cxnSpLocks noChangeShapeType="1"/>
              <a:stCxn id="32" idx="5"/>
              <a:endCxn id="33" idx="1"/>
            </p:cNvCxnSpPr>
            <p:nvPr/>
          </p:nvCxnSpPr>
          <p:spPr bwMode="auto">
            <a:xfrm>
              <a:off x="6189781" y="3332512"/>
              <a:ext cx="1423522" cy="1166347"/>
            </a:xfrm>
            <a:prstGeom prst="straightConnector1">
              <a:avLst/>
            </a:prstGeom>
            <a:noFill/>
            <a:ln w="9525" cmpd="sng">
              <a:solidFill>
                <a:srgbClr val="3C2155"/>
              </a:solidFill>
              <a:prstDash val="sysDash"/>
              <a:round/>
              <a:headEnd/>
              <a:tailEnd type="triangle" w="med" len="med"/>
            </a:ln>
            <a:extLst>
              <a:ext uri="{909E8E84-426E-40DD-AFC4-6F175D3DCCD1}">
                <a14:hiddenFill xmlns:a14="http://schemas.microsoft.com/office/drawing/2010/main">
                  <a:noFill/>
                </a14:hiddenFill>
              </a:ext>
            </a:extLst>
          </p:spPr>
        </p:cxnSp>
        <p:sp>
          <p:nvSpPr>
            <p:cNvPr id="38" name="椭圆 17"/>
            <p:cNvSpPr>
              <a:spLocks noChangeAspect="1" noChangeArrowheads="1"/>
            </p:cNvSpPr>
            <p:nvPr/>
          </p:nvSpPr>
          <p:spPr bwMode="auto">
            <a:xfrm>
              <a:off x="1489755" y="3209248"/>
              <a:ext cx="306387" cy="306387"/>
            </a:xfrm>
            <a:prstGeom prst="ellipse">
              <a:avLst/>
            </a:prstGeom>
            <a:solidFill>
              <a:schemeClr val="bg1"/>
            </a:solidFill>
            <a:ln w="19050">
              <a:solidFill>
                <a:srgbClr val="3C2155"/>
              </a:solidFill>
              <a:round/>
              <a:headEnd/>
              <a:tailEnd/>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a:r>
                <a:rPr lang="en-US" altLang="zh-CN" dirty="0">
                  <a:solidFill>
                    <a:srgbClr val="3C2155"/>
                  </a:solidFill>
                  <a:latin typeface="+mn-lt"/>
                </a:rPr>
                <a:t>1</a:t>
              </a:r>
              <a:endParaRPr lang="zh-CN" altLang="en-US" dirty="0">
                <a:solidFill>
                  <a:srgbClr val="3C2155"/>
                </a:solidFill>
                <a:latin typeface="+mn-lt"/>
              </a:endParaRPr>
            </a:p>
          </p:txBody>
        </p:sp>
        <p:sp>
          <p:nvSpPr>
            <p:cNvPr id="39" name="椭圆 18"/>
            <p:cNvSpPr>
              <a:spLocks noChangeAspect="1" noChangeArrowheads="1"/>
            </p:cNvSpPr>
            <p:nvPr/>
          </p:nvSpPr>
          <p:spPr bwMode="auto">
            <a:xfrm>
              <a:off x="3624942" y="4364948"/>
              <a:ext cx="306388" cy="306387"/>
            </a:xfrm>
            <a:prstGeom prst="ellipse">
              <a:avLst/>
            </a:prstGeom>
            <a:solidFill>
              <a:schemeClr val="bg1"/>
            </a:solidFill>
            <a:ln w="19050">
              <a:solidFill>
                <a:srgbClr val="3C2155"/>
              </a:solidFill>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eaLnBrk="1" hangingPunct="1"/>
              <a:r>
                <a:rPr lang="en-US" altLang="zh-CN" sz="1600" dirty="0">
                  <a:solidFill>
                    <a:srgbClr val="3C2155"/>
                  </a:solidFill>
                  <a:latin typeface="+mn-lt"/>
                </a:rPr>
                <a:t>2</a:t>
              </a:r>
              <a:endParaRPr lang="zh-CN" altLang="en-US" sz="1600" dirty="0">
                <a:solidFill>
                  <a:srgbClr val="3C2155"/>
                </a:solidFill>
                <a:latin typeface="+mn-lt"/>
              </a:endParaRPr>
            </a:p>
          </p:txBody>
        </p:sp>
        <p:sp>
          <p:nvSpPr>
            <p:cNvPr id="40" name="椭圆 19"/>
            <p:cNvSpPr>
              <a:spLocks noChangeAspect="1" noChangeArrowheads="1"/>
            </p:cNvSpPr>
            <p:nvPr/>
          </p:nvSpPr>
          <p:spPr bwMode="auto">
            <a:xfrm>
              <a:off x="8198530" y="4858660"/>
              <a:ext cx="306387" cy="306388"/>
            </a:xfrm>
            <a:prstGeom prst="ellipse">
              <a:avLst/>
            </a:prstGeom>
            <a:solidFill>
              <a:schemeClr val="bg1"/>
            </a:solidFill>
            <a:ln w="19050">
              <a:solidFill>
                <a:srgbClr val="3C2155"/>
              </a:solidFill>
              <a:round/>
              <a:headEnd/>
              <a:tailEnd/>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a:r>
                <a:rPr lang="en-US" altLang="zh-CN" sz="1600" dirty="0">
                  <a:solidFill>
                    <a:srgbClr val="3C2155"/>
                  </a:solidFill>
                  <a:latin typeface="+mn-lt"/>
                </a:rPr>
                <a:t>4</a:t>
              </a:r>
              <a:endParaRPr lang="zh-CN" altLang="en-US" sz="1600" dirty="0">
                <a:solidFill>
                  <a:srgbClr val="3C2155"/>
                </a:solidFill>
                <a:latin typeface="+mn-lt"/>
              </a:endParaRPr>
            </a:p>
          </p:txBody>
        </p:sp>
        <p:sp>
          <p:nvSpPr>
            <p:cNvPr id="41" name="Freeform 5"/>
            <p:cNvSpPr>
              <a:spLocks noChangeAspect="1" noEditPoints="1"/>
            </p:cNvSpPr>
            <p:nvPr/>
          </p:nvSpPr>
          <p:spPr bwMode="auto">
            <a:xfrm>
              <a:off x="1069067" y="2752048"/>
              <a:ext cx="539750" cy="514350"/>
            </a:xfrm>
            <a:custGeom>
              <a:avLst/>
              <a:gdLst>
                <a:gd name="T0" fmla="*/ 1460 w 2389"/>
                <a:gd name="T1" fmla="*/ 2175 h 2272"/>
                <a:gd name="T2" fmla="*/ 1456 w 2389"/>
                <a:gd name="T3" fmla="*/ 2038 h 2272"/>
                <a:gd name="T4" fmla="*/ 1920 w 2389"/>
                <a:gd name="T5" fmla="*/ 1771 h 2272"/>
                <a:gd name="T6" fmla="*/ 1838 w 2389"/>
                <a:gd name="T7" fmla="*/ 1553 h 2272"/>
                <a:gd name="T8" fmla="*/ 1851 w 2389"/>
                <a:gd name="T9" fmla="*/ 1288 h 2272"/>
                <a:gd name="T10" fmla="*/ 1474 w 2389"/>
                <a:gd name="T11" fmla="*/ 972 h 2272"/>
                <a:gd name="T12" fmla="*/ 1810 w 2389"/>
                <a:gd name="T13" fmla="*/ 504 h 2272"/>
                <a:gd name="T14" fmla="*/ 1349 w 2389"/>
                <a:gd name="T15" fmla="*/ 137 h 2272"/>
                <a:gd name="T16" fmla="*/ 1436 w 2389"/>
                <a:gd name="T17" fmla="*/ 441 h 2272"/>
                <a:gd name="T18" fmla="*/ 1308 w 2389"/>
                <a:gd name="T19" fmla="*/ 749 h 2272"/>
                <a:gd name="T20" fmla="*/ 918 w 2389"/>
                <a:gd name="T21" fmla="*/ 721 h 2272"/>
                <a:gd name="T22" fmla="*/ 1019 w 2389"/>
                <a:gd name="T23" fmla="*/ 962 h 2272"/>
                <a:gd name="T24" fmla="*/ 1275 w 2389"/>
                <a:gd name="T25" fmla="*/ 1292 h 2272"/>
                <a:gd name="T26" fmla="*/ 854 w 2389"/>
                <a:gd name="T27" fmla="*/ 1363 h 2272"/>
                <a:gd name="T28" fmla="*/ 581 w 2389"/>
                <a:gd name="T29" fmla="*/ 1007 h 2272"/>
                <a:gd name="T30" fmla="*/ 336 w 2389"/>
                <a:gd name="T31" fmla="*/ 1094 h 2272"/>
                <a:gd name="T32" fmla="*/ 342 w 2389"/>
                <a:gd name="T33" fmla="*/ 1239 h 2272"/>
                <a:gd name="T34" fmla="*/ 201 w 2389"/>
                <a:gd name="T35" fmla="*/ 1094 h 2272"/>
                <a:gd name="T36" fmla="*/ 2389 w 2389"/>
                <a:gd name="T37" fmla="*/ 1094 h 2272"/>
                <a:gd name="T38" fmla="*/ 1301 w 2389"/>
                <a:gd name="T39" fmla="*/ 1535 h 2272"/>
                <a:gd name="T40" fmla="*/ 1478 w 2389"/>
                <a:gd name="T41" fmla="*/ 1399 h 2272"/>
                <a:gd name="T42" fmla="*/ 966 w 2389"/>
                <a:gd name="T43" fmla="*/ 1516 h 2272"/>
                <a:gd name="T44" fmla="*/ 236 w 2389"/>
                <a:gd name="T45" fmla="*/ 1389 h 2272"/>
                <a:gd name="T46" fmla="*/ 207 w 2389"/>
                <a:gd name="T47" fmla="*/ 1482 h 2272"/>
                <a:gd name="T48" fmla="*/ 322 w 2389"/>
                <a:gd name="T49" fmla="*/ 1831 h 2272"/>
                <a:gd name="T50" fmla="*/ 52 w 2389"/>
                <a:gd name="T51" fmla="*/ 1732 h 2272"/>
                <a:gd name="T52" fmla="*/ 13 w 2389"/>
                <a:gd name="T53" fmla="*/ 1802 h 2272"/>
                <a:gd name="T54" fmla="*/ 111 w 2389"/>
                <a:gd name="T55" fmla="*/ 1975 h 2272"/>
                <a:gd name="T56" fmla="*/ 179 w 2389"/>
                <a:gd name="T57" fmla="*/ 2119 h 2272"/>
                <a:gd name="T58" fmla="*/ 1568 w 2389"/>
                <a:gd name="T59" fmla="*/ 1413 h 2272"/>
                <a:gd name="T60" fmla="*/ 1288 w 2389"/>
                <a:gd name="T61" fmla="*/ 1867 h 2272"/>
                <a:gd name="T62" fmla="*/ 1345 w 2389"/>
                <a:gd name="T63" fmla="*/ 2114 h 2272"/>
                <a:gd name="T64" fmla="*/ 1240 w 2389"/>
                <a:gd name="T65" fmla="*/ 2264 h 2272"/>
                <a:gd name="T66" fmla="*/ 974 w 2389"/>
                <a:gd name="T67" fmla="*/ 2010 h 2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89" h="2272">
                  <a:moveTo>
                    <a:pt x="2389" y="1094"/>
                  </a:moveTo>
                  <a:cubicBezTo>
                    <a:pt x="2389" y="1641"/>
                    <a:pt x="1985" y="2095"/>
                    <a:pt x="1460" y="2175"/>
                  </a:cubicBezTo>
                  <a:cubicBezTo>
                    <a:pt x="1465" y="2151"/>
                    <a:pt x="1466" y="2126"/>
                    <a:pt x="1463" y="2100"/>
                  </a:cubicBezTo>
                  <a:cubicBezTo>
                    <a:pt x="1463" y="2100"/>
                    <a:pt x="1460" y="2074"/>
                    <a:pt x="1456" y="2038"/>
                  </a:cubicBezTo>
                  <a:cubicBezTo>
                    <a:pt x="1642" y="2007"/>
                    <a:pt x="1810" y="1921"/>
                    <a:pt x="1944" y="1798"/>
                  </a:cubicBezTo>
                  <a:cubicBezTo>
                    <a:pt x="1936" y="1792"/>
                    <a:pt x="1928" y="1783"/>
                    <a:pt x="1920" y="1771"/>
                  </a:cubicBezTo>
                  <a:cubicBezTo>
                    <a:pt x="1884" y="1720"/>
                    <a:pt x="1931" y="1669"/>
                    <a:pt x="1931" y="1623"/>
                  </a:cubicBezTo>
                  <a:cubicBezTo>
                    <a:pt x="1931" y="1579"/>
                    <a:pt x="1841" y="1583"/>
                    <a:pt x="1838" y="1553"/>
                  </a:cubicBezTo>
                  <a:cubicBezTo>
                    <a:pt x="1827" y="1452"/>
                    <a:pt x="1901" y="1450"/>
                    <a:pt x="1940" y="1411"/>
                  </a:cubicBezTo>
                  <a:cubicBezTo>
                    <a:pt x="1979" y="1372"/>
                    <a:pt x="1901" y="1282"/>
                    <a:pt x="1851" y="1288"/>
                  </a:cubicBezTo>
                  <a:cubicBezTo>
                    <a:pt x="1800" y="1294"/>
                    <a:pt x="1657" y="1265"/>
                    <a:pt x="1670" y="1155"/>
                  </a:cubicBezTo>
                  <a:cubicBezTo>
                    <a:pt x="1686" y="1022"/>
                    <a:pt x="1500" y="1034"/>
                    <a:pt x="1474" y="972"/>
                  </a:cubicBezTo>
                  <a:cubicBezTo>
                    <a:pt x="1435" y="881"/>
                    <a:pt x="1499" y="770"/>
                    <a:pt x="1583" y="745"/>
                  </a:cubicBezTo>
                  <a:cubicBezTo>
                    <a:pt x="1702" y="709"/>
                    <a:pt x="1820" y="612"/>
                    <a:pt x="1810" y="504"/>
                  </a:cubicBezTo>
                  <a:cubicBezTo>
                    <a:pt x="1800" y="381"/>
                    <a:pt x="1745" y="271"/>
                    <a:pt x="1653" y="205"/>
                  </a:cubicBezTo>
                  <a:cubicBezTo>
                    <a:pt x="1558" y="167"/>
                    <a:pt x="1456" y="143"/>
                    <a:pt x="1349" y="137"/>
                  </a:cubicBezTo>
                  <a:cubicBezTo>
                    <a:pt x="1253" y="141"/>
                    <a:pt x="1169" y="162"/>
                    <a:pt x="1173" y="206"/>
                  </a:cubicBezTo>
                  <a:cubicBezTo>
                    <a:pt x="1182" y="313"/>
                    <a:pt x="1487" y="341"/>
                    <a:pt x="1436" y="441"/>
                  </a:cubicBezTo>
                  <a:cubicBezTo>
                    <a:pt x="1410" y="493"/>
                    <a:pt x="1209" y="567"/>
                    <a:pt x="1247" y="645"/>
                  </a:cubicBezTo>
                  <a:cubicBezTo>
                    <a:pt x="1271" y="696"/>
                    <a:pt x="1331" y="652"/>
                    <a:pt x="1308" y="749"/>
                  </a:cubicBezTo>
                  <a:cubicBezTo>
                    <a:pt x="1298" y="794"/>
                    <a:pt x="1259" y="878"/>
                    <a:pt x="1199" y="884"/>
                  </a:cubicBezTo>
                  <a:cubicBezTo>
                    <a:pt x="1137" y="889"/>
                    <a:pt x="1086" y="726"/>
                    <a:pt x="918" y="721"/>
                  </a:cubicBezTo>
                  <a:cubicBezTo>
                    <a:pt x="839" y="718"/>
                    <a:pt x="727" y="844"/>
                    <a:pt x="822" y="934"/>
                  </a:cubicBezTo>
                  <a:cubicBezTo>
                    <a:pt x="879" y="988"/>
                    <a:pt x="987" y="869"/>
                    <a:pt x="1019" y="962"/>
                  </a:cubicBezTo>
                  <a:cubicBezTo>
                    <a:pt x="1041" y="1028"/>
                    <a:pt x="1016" y="1166"/>
                    <a:pt x="1121" y="1224"/>
                  </a:cubicBezTo>
                  <a:cubicBezTo>
                    <a:pt x="1159" y="1245"/>
                    <a:pt x="1217" y="1263"/>
                    <a:pt x="1275" y="1292"/>
                  </a:cubicBezTo>
                  <a:cubicBezTo>
                    <a:pt x="1189" y="1310"/>
                    <a:pt x="1084" y="1343"/>
                    <a:pt x="959" y="1391"/>
                  </a:cubicBezTo>
                  <a:cubicBezTo>
                    <a:pt x="854" y="1363"/>
                    <a:pt x="854" y="1363"/>
                    <a:pt x="854" y="1363"/>
                  </a:cubicBezTo>
                  <a:cubicBezTo>
                    <a:pt x="898" y="1326"/>
                    <a:pt x="969" y="1301"/>
                    <a:pt x="952" y="1221"/>
                  </a:cubicBezTo>
                  <a:cubicBezTo>
                    <a:pt x="925" y="1103"/>
                    <a:pt x="721" y="1148"/>
                    <a:pt x="581" y="1007"/>
                  </a:cubicBezTo>
                  <a:cubicBezTo>
                    <a:pt x="538" y="964"/>
                    <a:pt x="446" y="821"/>
                    <a:pt x="446" y="649"/>
                  </a:cubicBezTo>
                  <a:cubicBezTo>
                    <a:pt x="376" y="782"/>
                    <a:pt x="336" y="933"/>
                    <a:pt x="336" y="1094"/>
                  </a:cubicBezTo>
                  <a:cubicBezTo>
                    <a:pt x="336" y="1143"/>
                    <a:pt x="340" y="1192"/>
                    <a:pt x="347" y="1239"/>
                  </a:cubicBezTo>
                  <a:cubicBezTo>
                    <a:pt x="345" y="1239"/>
                    <a:pt x="344" y="1239"/>
                    <a:pt x="342" y="1239"/>
                  </a:cubicBezTo>
                  <a:cubicBezTo>
                    <a:pt x="298" y="1239"/>
                    <a:pt x="255" y="1248"/>
                    <a:pt x="214" y="1266"/>
                  </a:cubicBezTo>
                  <a:cubicBezTo>
                    <a:pt x="205" y="1210"/>
                    <a:pt x="201" y="1152"/>
                    <a:pt x="201" y="1094"/>
                  </a:cubicBezTo>
                  <a:cubicBezTo>
                    <a:pt x="201" y="491"/>
                    <a:pt x="691" y="0"/>
                    <a:pt x="1295" y="0"/>
                  </a:cubicBezTo>
                  <a:cubicBezTo>
                    <a:pt x="1898" y="0"/>
                    <a:pt x="2389" y="491"/>
                    <a:pt x="2389" y="1094"/>
                  </a:cubicBezTo>
                  <a:close/>
                  <a:moveTo>
                    <a:pt x="1568" y="1413"/>
                  </a:moveTo>
                  <a:cubicBezTo>
                    <a:pt x="1301" y="1535"/>
                    <a:pt x="1301" y="1535"/>
                    <a:pt x="1301" y="1535"/>
                  </a:cubicBezTo>
                  <a:cubicBezTo>
                    <a:pt x="1305" y="1477"/>
                    <a:pt x="1305" y="1477"/>
                    <a:pt x="1305" y="1477"/>
                  </a:cubicBezTo>
                  <a:cubicBezTo>
                    <a:pt x="1478" y="1399"/>
                    <a:pt x="1478" y="1399"/>
                    <a:pt x="1478" y="1399"/>
                  </a:cubicBezTo>
                  <a:cubicBezTo>
                    <a:pt x="1453" y="1397"/>
                    <a:pt x="1428" y="1397"/>
                    <a:pt x="1402" y="1397"/>
                  </a:cubicBezTo>
                  <a:cubicBezTo>
                    <a:pt x="1307" y="1397"/>
                    <a:pt x="1145" y="1445"/>
                    <a:pt x="966" y="1516"/>
                  </a:cubicBezTo>
                  <a:cubicBezTo>
                    <a:pt x="393" y="1365"/>
                    <a:pt x="393" y="1365"/>
                    <a:pt x="393" y="1365"/>
                  </a:cubicBezTo>
                  <a:cubicBezTo>
                    <a:pt x="340" y="1351"/>
                    <a:pt x="283" y="1359"/>
                    <a:pt x="236" y="1389"/>
                  </a:cubicBezTo>
                  <a:cubicBezTo>
                    <a:pt x="208" y="1407"/>
                    <a:pt x="208" y="1407"/>
                    <a:pt x="208" y="1407"/>
                  </a:cubicBezTo>
                  <a:cubicBezTo>
                    <a:pt x="180" y="1424"/>
                    <a:pt x="180" y="1464"/>
                    <a:pt x="207" y="1482"/>
                  </a:cubicBezTo>
                  <a:cubicBezTo>
                    <a:pt x="551" y="1705"/>
                    <a:pt x="551" y="1705"/>
                    <a:pt x="551" y="1705"/>
                  </a:cubicBezTo>
                  <a:cubicBezTo>
                    <a:pt x="469" y="1747"/>
                    <a:pt x="391" y="1790"/>
                    <a:pt x="322" y="1831"/>
                  </a:cubicBezTo>
                  <a:cubicBezTo>
                    <a:pt x="145" y="1737"/>
                    <a:pt x="145" y="1737"/>
                    <a:pt x="145" y="1737"/>
                  </a:cubicBezTo>
                  <a:cubicBezTo>
                    <a:pt x="117" y="1722"/>
                    <a:pt x="82" y="1720"/>
                    <a:pt x="52" y="1732"/>
                  </a:cubicBezTo>
                  <a:cubicBezTo>
                    <a:pt x="35" y="1739"/>
                    <a:pt x="35" y="1739"/>
                    <a:pt x="35" y="1739"/>
                  </a:cubicBezTo>
                  <a:cubicBezTo>
                    <a:pt x="10" y="1749"/>
                    <a:pt x="0" y="1779"/>
                    <a:pt x="13" y="1802"/>
                  </a:cubicBezTo>
                  <a:cubicBezTo>
                    <a:pt x="111" y="1975"/>
                    <a:pt x="111" y="1975"/>
                    <a:pt x="111" y="1975"/>
                  </a:cubicBezTo>
                  <a:cubicBezTo>
                    <a:pt x="111" y="1975"/>
                    <a:pt x="111" y="1975"/>
                    <a:pt x="111" y="1975"/>
                  </a:cubicBezTo>
                  <a:cubicBezTo>
                    <a:pt x="74" y="2007"/>
                    <a:pt x="53" y="2033"/>
                    <a:pt x="53" y="2051"/>
                  </a:cubicBezTo>
                  <a:cubicBezTo>
                    <a:pt x="53" y="2105"/>
                    <a:pt x="120" y="2119"/>
                    <a:pt x="179" y="2119"/>
                  </a:cubicBezTo>
                  <a:cubicBezTo>
                    <a:pt x="284" y="2119"/>
                    <a:pt x="1671" y="1801"/>
                    <a:pt x="1671" y="1513"/>
                  </a:cubicBezTo>
                  <a:cubicBezTo>
                    <a:pt x="1671" y="1456"/>
                    <a:pt x="1632" y="1428"/>
                    <a:pt x="1568" y="1413"/>
                  </a:cubicBezTo>
                  <a:close/>
                  <a:moveTo>
                    <a:pt x="983" y="1975"/>
                  </a:moveTo>
                  <a:cubicBezTo>
                    <a:pt x="1288" y="1867"/>
                    <a:pt x="1288" y="1867"/>
                    <a:pt x="1288" y="1867"/>
                  </a:cubicBezTo>
                  <a:cubicBezTo>
                    <a:pt x="1302" y="1862"/>
                    <a:pt x="1316" y="1871"/>
                    <a:pt x="1318" y="1885"/>
                  </a:cubicBezTo>
                  <a:cubicBezTo>
                    <a:pt x="1345" y="2114"/>
                    <a:pt x="1345" y="2114"/>
                    <a:pt x="1345" y="2114"/>
                  </a:cubicBezTo>
                  <a:cubicBezTo>
                    <a:pt x="1351" y="2171"/>
                    <a:pt x="1320" y="2226"/>
                    <a:pt x="1268" y="2251"/>
                  </a:cubicBezTo>
                  <a:cubicBezTo>
                    <a:pt x="1240" y="2264"/>
                    <a:pt x="1240" y="2264"/>
                    <a:pt x="1240" y="2264"/>
                  </a:cubicBezTo>
                  <a:cubicBezTo>
                    <a:pt x="1222" y="2272"/>
                    <a:pt x="1201" y="2268"/>
                    <a:pt x="1188" y="2253"/>
                  </a:cubicBezTo>
                  <a:cubicBezTo>
                    <a:pt x="974" y="2010"/>
                    <a:pt x="974" y="2010"/>
                    <a:pt x="974" y="2010"/>
                  </a:cubicBezTo>
                  <a:cubicBezTo>
                    <a:pt x="963" y="1998"/>
                    <a:pt x="968" y="1980"/>
                    <a:pt x="983" y="197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solidFill>
              </a:endParaRPr>
            </a:p>
          </p:txBody>
        </p:sp>
        <p:sp>
          <p:nvSpPr>
            <p:cNvPr id="42" name="Freeform 22"/>
            <p:cNvSpPr>
              <a:spLocks noChangeAspect="1" noEditPoints="1"/>
            </p:cNvSpPr>
            <p:nvPr/>
          </p:nvSpPr>
          <p:spPr bwMode="auto">
            <a:xfrm>
              <a:off x="3186792" y="4561798"/>
              <a:ext cx="539750" cy="520700"/>
            </a:xfrm>
            <a:custGeom>
              <a:avLst/>
              <a:gdLst>
                <a:gd name="T0" fmla="*/ 220 w 340"/>
                <a:gd name="T1" fmla="*/ 272 h 328"/>
                <a:gd name="T2" fmla="*/ 220 w 340"/>
                <a:gd name="T3" fmla="*/ 150 h 328"/>
                <a:gd name="T4" fmla="*/ 291 w 340"/>
                <a:gd name="T5" fmla="*/ 139 h 328"/>
                <a:gd name="T6" fmla="*/ 163 w 340"/>
                <a:gd name="T7" fmla="*/ 32 h 328"/>
                <a:gd name="T8" fmla="*/ 32 w 340"/>
                <a:gd name="T9" fmla="*/ 163 h 328"/>
                <a:gd name="T10" fmla="*/ 163 w 340"/>
                <a:gd name="T11" fmla="*/ 294 h 328"/>
                <a:gd name="T12" fmla="*/ 184 w 340"/>
                <a:gd name="T13" fmla="*/ 292 h 328"/>
                <a:gd name="T14" fmla="*/ 210 w 340"/>
                <a:gd name="T15" fmla="*/ 273 h 328"/>
                <a:gd name="T16" fmla="*/ 220 w 340"/>
                <a:gd name="T17" fmla="*/ 272 h 328"/>
                <a:gd name="T18" fmla="*/ 187 w 340"/>
                <a:gd name="T19" fmla="*/ 43 h 328"/>
                <a:gd name="T20" fmla="*/ 173 w 340"/>
                <a:gd name="T21" fmla="*/ 104 h 328"/>
                <a:gd name="T22" fmla="*/ 159 w 340"/>
                <a:gd name="T23" fmla="*/ 104 h 328"/>
                <a:gd name="T24" fmla="*/ 149 w 340"/>
                <a:gd name="T25" fmla="*/ 43 h 328"/>
                <a:gd name="T26" fmla="*/ 187 w 340"/>
                <a:gd name="T27" fmla="*/ 43 h 328"/>
                <a:gd name="T28" fmla="*/ 163 w 340"/>
                <a:gd name="T29" fmla="*/ 212 h 328"/>
                <a:gd name="T30" fmla="*/ 114 w 340"/>
                <a:gd name="T31" fmla="*/ 163 h 328"/>
                <a:gd name="T32" fmla="*/ 163 w 340"/>
                <a:gd name="T33" fmla="*/ 114 h 328"/>
                <a:gd name="T34" fmla="*/ 212 w 340"/>
                <a:gd name="T35" fmla="*/ 163 h 328"/>
                <a:gd name="T36" fmla="*/ 163 w 340"/>
                <a:gd name="T37" fmla="*/ 212 h 328"/>
                <a:gd name="T38" fmla="*/ 163 w 340"/>
                <a:gd name="T39" fmla="*/ 126 h 328"/>
                <a:gd name="T40" fmla="*/ 126 w 340"/>
                <a:gd name="T41" fmla="*/ 163 h 328"/>
                <a:gd name="T42" fmla="*/ 163 w 340"/>
                <a:gd name="T43" fmla="*/ 200 h 328"/>
                <a:gd name="T44" fmla="*/ 200 w 340"/>
                <a:gd name="T45" fmla="*/ 163 h 328"/>
                <a:gd name="T46" fmla="*/ 163 w 340"/>
                <a:gd name="T47" fmla="*/ 126 h 328"/>
                <a:gd name="T48" fmla="*/ 163 w 340"/>
                <a:gd name="T49" fmla="*/ 189 h 328"/>
                <a:gd name="T50" fmla="*/ 137 w 340"/>
                <a:gd name="T51" fmla="*/ 163 h 328"/>
                <a:gd name="T52" fmla="*/ 163 w 340"/>
                <a:gd name="T53" fmla="*/ 137 h 328"/>
                <a:gd name="T54" fmla="*/ 189 w 340"/>
                <a:gd name="T55" fmla="*/ 163 h 328"/>
                <a:gd name="T56" fmla="*/ 163 w 340"/>
                <a:gd name="T57" fmla="*/ 189 h 328"/>
                <a:gd name="T58" fmla="*/ 180 w 340"/>
                <a:gd name="T59" fmla="*/ 315 h 328"/>
                <a:gd name="T60" fmla="*/ 184 w 340"/>
                <a:gd name="T61" fmla="*/ 324 h 328"/>
                <a:gd name="T62" fmla="*/ 163 w 340"/>
                <a:gd name="T63" fmla="*/ 326 h 328"/>
                <a:gd name="T64" fmla="*/ 0 w 340"/>
                <a:gd name="T65" fmla="*/ 163 h 328"/>
                <a:gd name="T66" fmla="*/ 163 w 340"/>
                <a:gd name="T67" fmla="*/ 0 h 328"/>
                <a:gd name="T68" fmla="*/ 323 w 340"/>
                <a:gd name="T69" fmla="*/ 134 h 328"/>
                <a:gd name="T70" fmla="*/ 307 w 340"/>
                <a:gd name="T71" fmla="*/ 136 h 328"/>
                <a:gd name="T72" fmla="*/ 163 w 340"/>
                <a:gd name="T73" fmla="*/ 16 h 328"/>
                <a:gd name="T74" fmla="*/ 16 w 340"/>
                <a:gd name="T75" fmla="*/ 163 h 328"/>
                <a:gd name="T76" fmla="*/ 163 w 340"/>
                <a:gd name="T77" fmla="*/ 310 h 328"/>
                <a:gd name="T78" fmla="*/ 179 w 340"/>
                <a:gd name="T79" fmla="*/ 309 h 328"/>
                <a:gd name="T80" fmla="*/ 180 w 340"/>
                <a:gd name="T81" fmla="*/ 315 h 328"/>
                <a:gd name="T82" fmla="*/ 340 w 340"/>
                <a:gd name="T83" fmla="*/ 142 h 328"/>
                <a:gd name="T84" fmla="*/ 340 w 340"/>
                <a:gd name="T85" fmla="*/ 283 h 328"/>
                <a:gd name="T86" fmla="*/ 317 w 340"/>
                <a:gd name="T87" fmla="*/ 308 h 328"/>
                <a:gd name="T88" fmla="*/ 285 w 340"/>
                <a:gd name="T89" fmla="*/ 294 h 328"/>
                <a:gd name="T90" fmla="*/ 307 w 340"/>
                <a:gd name="T91" fmla="*/ 266 h 328"/>
                <a:gd name="T92" fmla="*/ 326 w 340"/>
                <a:gd name="T93" fmla="*/ 267 h 328"/>
                <a:gd name="T94" fmla="*/ 326 w 340"/>
                <a:gd name="T95" fmla="*/ 182 h 328"/>
                <a:gd name="T96" fmla="*/ 250 w 340"/>
                <a:gd name="T97" fmla="*/ 196 h 328"/>
                <a:gd name="T98" fmla="*/ 249 w 340"/>
                <a:gd name="T99" fmla="*/ 302 h 328"/>
                <a:gd name="T100" fmla="*/ 249 w 340"/>
                <a:gd name="T101" fmla="*/ 302 h 328"/>
                <a:gd name="T102" fmla="*/ 227 w 340"/>
                <a:gd name="T103" fmla="*/ 325 h 328"/>
                <a:gd name="T104" fmla="*/ 195 w 340"/>
                <a:gd name="T105" fmla="*/ 311 h 328"/>
                <a:gd name="T106" fmla="*/ 217 w 340"/>
                <a:gd name="T107" fmla="*/ 284 h 328"/>
                <a:gd name="T108" fmla="*/ 235 w 340"/>
                <a:gd name="T109" fmla="*/ 284 h 328"/>
                <a:gd name="T110" fmla="*/ 235 w 340"/>
                <a:gd name="T111" fmla="*/ 159 h 328"/>
                <a:gd name="T112" fmla="*/ 340 w 340"/>
                <a:gd name="T113" fmla="*/ 142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40" h="328">
                  <a:moveTo>
                    <a:pt x="220" y="272"/>
                  </a:moveTo>
                  <a:cubicBezTo>
                    <a:pt x="220" y="150"/>
                    <a:pt x="220" y="150"/>
                    <a:pt x="220" y="150"/>
                  </a:cubicBezTo>
                  <a:cubicBezTo>
                    <a:pt x="291" y="139"/>
                    <a:pt x="291" y="139"/>
                    <a:pt x="291" y="139"/>
                  </a:cubicBezTo>
                  <a:cubicBezTo>
                    <a:pt x="280" y="78"/>
                    <a:pt x="227" y="32"/>
                    <a:pt x="163" y="32"/>
                  </a:cubicBezTo>
                  <a:cubicBezTo>
                    <a:pt x="91" y="32"/>
                    <a:pt x="32" y="91"/>
                    <a:pt x="32" y="163"/>
                  </a:cubicBezTo>
                  <a:cubicBezTo>
                    <a:pt x="32" y="235"/>
                    <a:pt x="91" y="294"/>
                    <a:pt x="163" y="294"/>
                  </a:cubicBezTo>
                  <a:cubicBezTo>
                    <a:pt x="170" y="294"/>
                    <a:pt x="177" y="293"/>
                    <a:pt x="184" y="292"/>
                  </a:cubicBezTo>
                  <a:cubicBezTo>
                    <a:pt x="189" y="283"/>
                    <a:pt x="198" y="276"/>
                    <a:pt x="210" y="273"/>
                  </a:cubicBezTo>
                  <a:cubicBezTo>
                    <a:pt x="213" y="273"/>
                    <a:pt x="217" y="272"/>
                    <a:pt x="220" y="272"/>
                  </a:cubicBezTo>
                  <a:close/>
                  <a:moveTo>
                    <a:pt x="187" y="43"/>
                  </a:moveTo>
                  <a:cubicBezTo>
                    <a:pt x="173" y="104"/>
                    <a:pt x="173" y="104"/>
                    <a:pt x="173" y="104"/>
                  </a:cubicBezTo>
                  <a:cubicBezTo>
                    <a:pt x="159" y="104"/>
                    <a:pt x="159" y="104"/>
                    <a:pt x="159" y="104"/>
                  </a:cubicBezTo>
                  <a:cubicBezTo>
                    <a:pt x="149" y="43"/>
                    <a:pt x="149" y="43"/>
                    <a:pt x="149" y="43"/>
                  </a:cubicBezTo>
                  <a:cubicBezTo>
                    <a:pt x="164" y="36"/>
                    <a:pt x="187" y="43"/>
                    <a:pt x="187" y="43"/>
                  </a:cubicBezTo>
                  <a:close/>
                  <a:moveTo>
                    <a:pt x="163" y="212"/>
                  </a:moveTo>
                  <a:cubicBezTo>
                    <a:pt x="136" y="212"/>
                    <a:pt x="114" y="190"/>
                    <a:pt x="114" y="163"/>
                  </a:cubicBezTo>
                  <a:cubicBezTo>
                    <a:pt x="114" y="136"/>
                    <a:pt x="136" y="114"/>
                    <a:pt x="163" y="114"/>
                  </a:cubicBezTo>
                  <a:cubicBezTo>
                    <a:pt x="190" y="114"/>
                    <a:pt x="212" y="136"/>
                    <a:pt x="212" y="163"/>
                  </a:cubicBezTo>
                  <a:cubicBezTo>
                    <a:pt x="212" y="190"/>
                    <a:pt x="190" y="212"/>
                    <a:pt x="163" y="212"/>
                  </a:cubicBezTo>
                  <a:close/>
                  <a:moveTo>
                    <a:pt x="163" y="126"/>
                  </a:moveTo>
                  <a:cubicBezTo>
                    <a:pt x="143" y="126"/>
                    <a:pt x="126" y="143"/>
                    <a:pt x="126" y="163"/>
                  </a:cubicBezTo>
                  <a:cubicBezTo>
                    <a:pt x="126" y="183"/>
                    <a:pt x="143" y="200"/>
                    <a:pt x="163" y="200"/>
                  </a:cubicBezTo>
                  <a:cubicBezTo>
                    <a:pt x="183" y="200"/>
                    <a:pt x="200" y="183"/>
                    <a:pt x="200" y="163"/>
                  </a:cubicBezTo>
                  <a:cubicBezTo>
                    <a:pt x="200" y="143"/>
                    <a:pt x="183" y="126"/>
                    <a:pt x="163" y="126"/>
                  </a:cubicBezTo>
                  <a:close/>
                  <a:moveTo>
                    <a:pt x="163" y="189"/>
                  </a:moveTo>
                  <a:cubicBezTo>
                    <a:pt x="148" y="189"/>
                    <a:pt x="137" y="178"/>
                    <a:pt x="137" y="163"/>
                  </a:cubicBezTo>
                  <a:cubicBezTo>
                    <a:pt x="137" y="148"/>
                    <a:pt x="148" y="137"/>
                    <a:pt x="163" y="137"/>
                  </a:cubicBezTo>
                  <a:cubicBezTo>
                    <a:pt x="178" y="137"/>
                    <a:pt x="189" y="148"/>
                    <a:pt x="189" y="163"/>
                  </a:cubicBezTo>
                  <a:cubicBezTo>
                    <a:pt x="189" y="178"/>
                    <a:pt x="178" y="189"/>
                    <a:pt x="163" y="189"/>
                  </a:cubicBezTo>
                  <a:close/>
                  <a:moveTo>
                    <a:pt x="180" y="315"/>
                  </a:moveTo>
                  <a:cubicBezTo>
                    <a:pt x="180" y="318"/>
                    <a:pt x="182" y="321"/>
                    <a:pt x="184" y="324"/>
                  </a:cubicBezTo>
                  <a:cubicBezTo>
                    <a:pt x="177" y="325"/>
                    <a:pt x="170" y="326"/>
                    <a:pt x="163" y="326"/>
                  </a:cubicBezTo>
                  <a:cubicBezTo>
                    <a:pt x="73" y="326"/>
                    <a:pt x="0" y="253"/>
                    <a:pt x="0" y="163"/>
                  </a:cubicBezTo>
                  <a:cubicBezTo>
                    <a:pt x="0" y="73"/>
                    <a:pt x="73" y="0"/>
                    <a:pt x="163" y="0"/>
                  </a:cubicBezTo>
                  <a:cubicBezTo>
                    <a:pt x="243" y="0"/>
                    <a:pt x="309" y="58"/>
                    <a:pt x="323" y="134"/>
                  </a:cubicBezTo>
                  <a:cubicBezTo>
                    <a:pt x="307" y="136"/>
                    <a:pt x="307" y="136"/>
                    <a:pt x="307" y="136"/>
                  </a:cubicBezTo>
                  <a:cubicBezTo>
                    <a:pt x="294" y="68"/>
                    <a:pt x="235" y="16"/>
                    <a:pt x="163" y="16"/>
                  </a:cubicBezTo>
                  <a:cubicBezTo>
                    <a:pt x="82" y="16"/>
                    <a:pt x="16" y="82"/>
                    <a:pt x="16" y="163"/>
                  </a:cubicBezTo>
                  <a:cubicBezTo>
                    <a:pt x="16" y="244"/>
                    <a:pt x="82" y="310"/>
                    <a:pt x="163" y="310"/>
                  </a:cubicBezTo>
                  <a:cubicBezTo>
                    <a:pt x="168" y="310"/>
                    <a:pt x="174" y="309"/>
                    <a:pt x="179" y="309"/>
                  </a:cubicBezTo>
                  <a:cubicBezTo>
                    <a:pt x="179" y="311"/>
                    <a:pt x="179" y="313"/>
                    <a:pt x="180" y="315"/>
                  </a:cubicBezTo>
                  <a:close/>
                  <a:moveTo>
                    <a:pt x="340" y="142"/>
                  </a:moveTo>
                  <a:cubicBezTo>
                    <a:pt x="340" y="283"/>
                    <a:pt x="340" y="283"/>
                    <a:pt x="340" y="283"/>
                  </a:cubicBezTo>
                  <a:cubicBezTo>
                    <a:pt x="340" y="295"/>
                    <a:pt x="331" y="304"/>
                    <a:pt x="317" y="308"/>
                  </a:cubicBezTo>
                  <a:cubicBezTo>
                    <a:pt x="302" y="311"/>
                    <a:pt x="288" y="305"/>
                    <a:pt x="285" y="294"/>
                  </a:cubicBezTo>
                  <a:cubicBezTo>
                    <a:pt x="282" y="282"/>
                    <a:pt x="292" y="270"/>
                    <a:pt x="307" y="266"/>
                  </a:cubicBezTo>
                  <a:cubicBezTo>
                    <a:pt x="314" y="265"/>
                    <a:pt x="320" y="265"/>
                    <a:pt x="326" y="267"/>
                  </a:cubicBezTo>
                  <a:cubicBezTo>
                    <a:pt x="326" y="182"/>
                    <a:pt x="326" y="182"/>
                    <a:pt x="326" y="182"/>
                  </a:cubicBezTo>
                  <a:cubicBezTo>
                    <a:pt x="250" y="196"/>
                    <a:pt x="250" y="196"/>
                    <a:pt x="250" y="196"/>
                  </a:cubicBezTo>
                  <a:cubicBezTo>
                    <a:pt x="249" y="302"/>
                    <a:pt x="249" y="302"/>
                    <a:pt x="249" y="302"/>
                  </a:cubicBezTo>
                  <a:cubicBezTo>
                    <a:pt x="249" y="302"/>
                    <a:pt x="249" y="302"/>
                    <a:pt x="249" y="302"/>
                  </a:cubicBezTo>
                  <a:cubicBezTo>
                    <a:pt x="249" y="312"/>
                    <a:pt x="240" y="321"/>
                    <a:pt x="227" y="325"/>
                  </a:cubicBezTo>
                  <a:cubicBezTo>
                    <a:pt x="212" y="328"/>
                    <a:pt x="197" y="321"/>
                    <a:pt x="195" y="311"/>
                  </a:cubicBezTo>
                  <a:cubicBezTo>
                    <a:pt x="192" y="300"/>
                    <a:pt x="202" y="287"/>
                    <a:pt x="217" y="284"/>
                  </a:cubicBezTo>
                  <a:cubicBezTo>
                    <a:pt x="224" y="282"/>
                    <a:pt x="230" y="282"/>
                    <a:pt x="235" y="284"/>
                  </a:cubicBezTo>
                  <a:cubicBezTo>
                    <a:pt x="235" y="159"/>
                    <a:pt x="235" y="159"/>
                    <a:pt x="235" y="159"/>
                  </a:cubicBezTo>
                  <a:lnTo>
                    <a:pt x="340"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solidFill>
              </a:endParaRPr>
            </a:p>
          </p:txBody>
        </p:sp>
        <p:pic>
          <p:nvPicPr>
            <p:cNvPr id="43" name="Group 2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622017" y="2752048"/>
              <a:ext cx="461963"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44" name="Group 31"/>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665130" y="4666573"/>
              <a:ext cx="5429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45" name="椭圆 38"/>
            <p:cNvSpPr>
              <a:spLocks noChangeAspect="1" noChangeArrowheads="1"/>
            </p:cNvSpPr>
            <p:nvPr/>
          </p:nvSpPr>
          <p:spPr bwMode="auto">
            <a:xfrm>
              <a:off x="6017305" y="3179085"/>
              <a:ext cx="306387" cy="306388"/>
            </a:xfrm>
            <a:prstGeom prst="ellipse">
              <a:avLst/>
            </a:prstGeom>
            <a:solidFill>
              <a:schemeClr val="bg1"/>
            </a:solidFill>
            <a:ln w="19050">
              <a:solidFill>
                <a:srgbClr val="3C2155"/>
              </a:solidFill>
              <a:round/>
              <a:headEnd/>
              <a:tailEnd/>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a:r>
                <a:rPr lang="en-US" altLang="zh-CN" dirty="0">
                  <a:solidFill>
                    <a:srgbClr val="3C2155"/>
                  </a:solidFill>
                  <a:latin typeface="+mn-lt"/>
                </a:rPr>
                <a:t>3</a:t>
              </a:r>
              <a:endParaRPr lang="zh-CN" altLang="en-US" dirty="0">
                <a:solidFill>
                  <a:srgbClr val="3C2155"/>
                </a:solidFill>
                <a:latin typeface="+mn-lt"/>
              </a:endParaRPr>
            </a:p>
          </p:txBody>
        </p:sp>
        <p:grpSp>
          <p:nvGrpSpPr>
            <p:cNvPr id="46" name="组合 24"/>
            <p:cNvGrpSpPr/>
            <p:nvPr/>
          </p:nvGrpSpPr>
          <p:grpSpPr>
            <a:xfrm>
              <a:off x="1976210" y="2392441"/>
              <a:ext cx="2960916" cy="878719"/>
              <a:chOff x="2541254" y="1996460"/>
              <a:chExt cx="3066983" cy="878719"/>
            </a:xfrm>
          </p:grpSpPr>
          <p:sp>
            <p:nvSpPr>
              <p:cNvPr id="56" name="TextBox 11"/>
              <p:cNvSpPr txBox="1"/>
              <p:nvPr/>
            </p:nvSpPr>
            <p:spPr>
              <a:xfrm>
                <a:off x="2541254" y="2336570"/>
                <a:ext cx="3066983"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rgbClr val="DA9F0C"/>
                    </a:solidFill>
                  </a:rPr>
                  <a:t>Far </a:t>
                </a:r>
                <a:r>
                  <a:rPr lang="en-US" sz="1200" dirty="0" err="1">
                    <a:solidFill>
                      <a:srgbClr val="DA9F0C"/>
                    </a:solidFill>
                  </a:rPr>
                  <a:t>far</a:t>
                </a:r>
                <a:r>
                  <a:rPr lang="en-US" sz="1200" dirty="0">
                    <a:solidFill>
                      <a:srgbClr val="DA9F0C"/>
                    </a:solidFill>
                  </a:rPr>
                  <a:t> away, behind the word mountains, far from the countries </a:t>
                </a:r>
                <a:r>
                  <a:rPr lang="en-US" sz="1200" dirty="0" err="1">
                    <a:solidFill>
                      <a:srgbClr val="DA9F0C"/>
                    </a:solidFill>
                  </a:rPr>
                  <a:t>Vokalia</a:t>
                </a:r>
                <a:r>
                  <a:rPr lang="en-US" sz="1200" dirty="0">
                    <a:solidFill>
                      <a:srgbClr val="DA9F0C"/>
                    </a:solidFill>
                  </a:rPr>
                  <a:t> and </a:t>
                </a:r>
                <a:r>
                  <a:rPr lang="en-US" sz="1200" dirty="0" err="1">
                    <a:solidFill>
                      <a:srgbClr val="DA9F0C"/>
                    </a:solidFill>
                  </a:rPr>
                  <a:t>Consonantia</a:t>
                </a:r>
                <a:r>
                  <a:rPr lang="en-US" sz="1200" dirty="0">
                    <a:solidFill>
                      <a:srgbClr val="DA9F0C"/>
                    </a:solidFill>
                  </a:rPr>
                  <a:t>, there live the blind texts.</a:t>
                </a:r>
              </a:p>
            </p:txBody>
          </p:sp>
          <p:sp>
            <p:nvSpPr>
              <p:cNvPr id="57" name="TextBox 11"/>
              <p:cNvSpPr txBox="1"/>
              <p:nvPr/>
            </p:nvSpPr>
            <p:spPr>
              <a:xfrm>
                <a:off x="2541254"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b="1" dirty="0">
                    <a:solidFill>
                      <a:srgbClr val="DA9F0C"/>
                    </a:solidFill>
                    <a:latin typeface="Microsoft YaHei" charset="-122"/>
                    <a:ea typeface="Microsoft YaHei" charset="-122"/>
                    <a:cs typeface="Microsoft YaHei" charset="-122"/>
                  </a:rPr>
                  <a:t>添加标题</a:t>
                </a:r>
                <a:endParaRPr lang="en-US" b="1" dirty="0">
                  <a:solidFill>
                    <a:srgbClr val="DA9F0C"/>
                  </a:solidFill>
                  <a:latin typeface="Microsoft YaHei" charset="-122"/>
                  <a:ea typeface="Microsoft YaHei" charset="-122"/>
                  <a:cs typeface="Microsoft YaHei" charset="-122"/>
                </a:endParaRPr>
              </a:p>
            </p:txBody>
          </p:sp>
        </p:grpSp>
        <p:grpSp>
          <p:nvGrpSpPr>
            <p:cNvPr id="47" name="组合 27"/>
            <p:cNvGrpSpPr/>
            <p:nvPr/>
          </p:nvGrpSpPr>
          <p:grpSpPr>
            <a:xfrm>
              <a:off x="6536418" y="2392441"/>
              <a:ext cx="2960916" cy="878719"/>
              <a:chOff x="2541254" y="1996460"/>
              <a:chExt cx="3066983" cy="878719"/>
            </a:xfrm>
          </p:grpSpPr>
          <p:sp>
            <p:nvSpPr>
              <p:cNvPr id="54" name="TextBox 11"/>
              <p:cNvSpPr txBox="1"/>
              <p:nvPr/>
            </p:nvSpPr>
            <p:spPr>
              <a:xfrm>
                <a:off x="2541254" y="2336570"/>
                <a:ext cx="3066983"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rgbClr val="DA9F0C"/>
                    </a:solidFill>
                  </a:rPr>
                  <a:t>Far </a:t>
                </a:r>
                <a:r>
                  <a:rPr lang="en-US" sz="1200" dirty="0" err="1">
                    <a:solidFill>
                      <a:srgbClr val="DA9F0C"/>
                    </a:solidFill>
                  </a:rPr>
                  <a:t>far</a:t>
                </a:r>
                <a:r>
                  <a:rPr lang="en-US" sz="1200" dirty="0">
                    <a:solidFill>
                      <a:srgbClr val="DA9F0C"/>
                    </a:solidFill>
                  </a:rPr>
                  <a:t> away, behind the word mountains, far from the countries </a:t>
                </a:r>
                <a:r>
                  <a:rPr lang="en-US" sz="1200" dirty="0" err="1">
                    <a:solidFill>
                      <a:srgbClr val="DA9F0C"/>
                    </a:solidFill>
                  </a:rPr>
                  <a:t>Vokalia</a:t>
                </a:r>
                <a:r>
                  <a:rPr lang="en-US" sz="1200" dirty="0">
                    <a:solidFill>
                      <a:srgbClr val="DA9F0C"/>
                    </a:solidFill>
                  </a:rPr>
                  <a:t> and </a:t>
                </a:r>
                <a:r>
                  <a:rPr lang="en-US" sz="1200" dirty="0" err="1">
                    <a:solidFill>
                      <a:srgbClr val="DA9F0C"/>
                    </a:solidFill>
                  </a:rPr>
                  <a:t>Consonantia</a:t>
                </a:r>
                <a:r>
                  <a:rPr lang="en-US" sz="1200" dirty="0">
                    <a:solidFill>
                      <a:srgbClr val="DA9F0C"/>
                    </a:solidFill>
                  </a:rPr>
                  <a:t>, there live the blind texts.</a:t>
                </a:r>
              </a:p>
            </p:txBody>
          </p:sp>
          <p:sp>
            <p:nvSpPr>
              <p:cNvPr id="55" name="TextBox 11"/>
              <p:cNvSpPr txBox="1"/>
              <p:nvPr/>
            </p:nvSpPr>
            <p:spPr>
              <a:xfrm>
                <a:off x="2541254"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b="1" dirty="0">
                    <a:solidFill>
                      <a:srgbClr val="DA9F0C"/>
                    </a:solidFill>
                    <a:latin typeface="Microsoft YaHei" charset="-122"/>
                    <a:ea typeface="Microsoft YaHei" charset="-122"/>
                    <a:cs typeface="Microsoft YaHei" charset="-122"/>
                  </a:rPr>
                  <a:t>添加标题</a:t>
                </a:r>
                <a:endParaRPr lang="en-US" altLang="zh-CN" b="1" dirty="0">
                  <a:solidFill>
                    <a:srgbClr val="DA9F0C"/>
                  </a:solidFill>
                  <a:latin typeface="Microsoft YaHei" charset="-122"/>
                  <a:ea typeface="Microsoft YaHei" charset="-122"/>
                  <a:cs typeface="Microsoft YaHei" charset="-122"/>
                </a:endParaRPr>
              </a:p>
            </p:txBody>
          </p:sp>
        </p:grpSp>
        <p:grpSp>
          <p:nvGrpSpPr>
            <p:cNvPr id="48" name="组合 30"/>
            <p:cNvGrpSpPr/>
            <p:nvPr/>
          </p:nvGrpSpPr>
          <p:grpSpPr>
            <a:xfrm>
              <a:off x="4125685" y="4641252"/>
              <a:ext cx="2960916" cy="878719"/>
              <a:chOff x="2541254" y="1996460"/>
              <a:chExt cx="3066983" cy="878719"/>
            </a:xfrm>
          </p:grpSpPr>
          <p:sp>
            <p:nvSpPr>
              <p:cNvPr id="52" name="TextBox 11"/>
              <p:cNvSpPr txBox="1"/>
              <p:nvPr/>
            </p:nvSpPr>
            <p:spPr>
              <a:xfrm>
                <a:off x="2541254" y="2336570"/>
                <a:ext cx="3066983"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rgbClr val="3C2155"/>
                    </a:solidFill>
                  </a:rPr>
                  <a:t>Far </a:t>
                </a:r>
                <a:r>
                  <a:rPr lang="en-US" sz="1200" dirty="0" err="1">
                    <a:solidFill>
                      <a:srgbClr val="3C2155"/>
                    </a:solidFill>
                  </a:rPr>
                  <a:t>far</a:t>
                </a:r>
                <a:r>
                  <a:rPr lang="en-US" sz="1200" dirty="0">
                    <a:solidFill>
                      <a:srgbClr val="3C2155"/>
                    </a:solidFill>
                  </a:rPr>
                  <a:t> away, behind the word mountains, far from the countries </a:t>
                </a:r>
                <a:r>
                  <a:rPr lang="en-US" sz="1200" dirty="0" err="1">
                    <a:solidFill>
                      <a:srgbClr val="3C2155"/>
                    </a:solidFill>
                  </a:rPr>
                  <a:t>Vokalia</a:t>
                </a:r>
                <a:r>
                  <a:rPr lang="en-US" sz="1200" dirty="0">
                    <a:solidFill>
                      <a:srgbClr val="3C2155"/>
                    </a:solidFill>
                  </a:rPr>
                  <a:t> and </a:t>
                </a:r>
                <a:r>
                  <a:rPr lang="en-US" sz="1200" dirty="0" err="1">
                    <a:solidFill>
                      <a:srgbClr val="3C2155"/>
                    </a:solidFill>
                  </a:rPr>
                  <a:t>Consonantia</a:t>
                </a:r>
                <a:r>
                  <a:rPr lang="en-US" sz="1200" dirty="0">
                    <a:solidFill>
                      <a:srgbClr val="3C2155"/>
                    </a:solidFill>
                  </a:rPr>
                  <a:t>, there live the blind texts.</a:t>
                </a:r>
              </a:p>
            </p:txBody>
          </p:sp>
          <p:sp>
            <p:nvSpPr>
              <p:cNvPr id="53" name="TextBox 11"/>
              <p:cNvSpPr txBox="1"/>
              <p:nvPr/>
            </p:nvSpPr>
            <p:spPr>
              <a:xfrm>
                <a:off x="2541254"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b="1" dirty="0">
                    <a:solidFill>
                      <a:srgbClr val="3C2155"/>
                    </a:solidFill>
                    <a:latin typeface="Microsoft YaHei" charset="-122"/>
                    <a:ea typeface="Microsoft YaHei" charset="-122"/>
                    <a:cs typeface="Microsoft YaHei" charset="-122"/>
                  </a:rPr>
                  <a:t>添加标题</a:t>
                </a:r>
                <a:endParaRPr lang="en-US" altLang="zh-CN" b="1" dirty="0">
                  <a:solidFill>
                    <a:srgbClr val="3C2155"/>
                  </a:solidFill>
                  <a:latin typeface="Microsoft YaHei" charset="-122"/>
                  <a:ea typeface="Microsoft YaHei" charset="-122"/>
                  <a:cs typeface="Microsoft YaHei" charset="-122"/>
                </a:endParaRPr>
              </a:p>
            </p:txBody>
          </p:sp>
        </p:grpSp>
        <p:grpSp>
          <p:nvGrpSpPr>
            <p:cNvPr id="49" name="组合 33"/>
            <p:cNvGrpSpPr/>
            <p:nvPr/>
          </p:nvGrpSpPr>
          <p:grpSpPr>
            <a:xfrm>
              <a:off x="8685893" y="4641252"/>
              <a:ext cx="2771816" cy="878719"/>
              <a:chOff x="2541254" y="1996460"/>
              <a:chExt cx="2871109" cy="878719"/>
            </a:xfrm>
          </p:grpSpPr>
          <p:sp>
            <p:nvSpPr>
              <p:cNvPr id="50" name="TextBox 11"/>
              <p:cNvSpPr txBox="1"/>
              <p:nvPr/>
            </p:nvSpPr>
            <p:spPr>
              <a:xfrm>
                <a:off x="2541255" y="2336570"/>
                <a:ext cx="2871108"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rgbClr val="3C2155"/>
                    </a:solidFill>
                  </a:rPr>
                  <a:t>Far </a:t>
                </a:r>
                <a:r>
                  <a:rPr lang="en-US" sz="1200" dirty="0" err="1">
                    <a:solidFill>
                      <a:srgbClr val="3C2155"/>
                    </a:solidFill>
                  </a:rPr>
                  <a:t>far</a:t>
                </a:r>
                <a:r>
                  <a:rPr lang="en-US" sz="1200" dirty="0">
                    <a:solidFill>
                      <a:srgbClr val="3C2155"/>
                    </a:solidFill>
                  </a:rPr>
                  <a:t> away, behind the word mountains, far from the countries </a:t>
                </a:r>
                <a:r>
                  <a:rPr lang="en-US" sz="1200" dirty="0" err="1">
                    <a:solidFill>
                      <a:srgbClr val="3C2155"/>
                    </a:solidFill>
                  </a:rPr>
                  <a:t>Vokalia</a:t>
                </a:r>
                <a:r>
                  <a:rPr lang="en-US" sz="1200" dirty="0">
                    <a:solidFill>
                      <a:srgbClr val="3C2155"/>
                    </a:solidFill>
                  </a:rPr>
                  <a:t> and </a:t>
                </a:r>
                <a:r>
                  <a:rPr lang="en-US" sz="1200" dirty="0" err="1">
                    <a:solidFill>
                      <a:srgbClr val="3C2155"/>
                    </a:solidFill>
                  </a:rPr>
                  <a:t>Consonantia</a:t>
                </a:r>
                <a:r>
                  <a:rPr lang="en-US" sz="1200" dirty="0">
                    <a:solidFill>
                      <a:srgbClr val="3C2155"/>
                    </a:solidFill>
                  </a:rPr>
                  <a:t>, there live the blind </a:t>
                </a:r>
              </a:p>
            </p:txBody>
          </p:sp>
          <p:sp>
            <p:nvSpPr>
              <p:cNvPr id="51" name="TextBox 11"/>
              <p:cNvSpPr txBox="1"/>
              <p:nvPr/>
            </p:nvSpPr>
            <p:spPr>
              <a:xfrm>
                <a:off x="2541254"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b="1" dirty="0">
                    <a:solidFill>
                      <a:srgbClr val="3C2155"/>
                    </a:solidFill>
                    <a:latin typeface="Microsoft YaHei" charset="-122"/>
                    <a:ea typeface="Microsoft YaHei" charset="-122"/>
                    <a:cs typeface="Microsoft YaHei" charset="-122"/>
                  </a:rPr>
                  <a:t>添加标题</a:t>
                </a:r>
                <a:endParaRPr lang="en-US" altLang="zh-CN" b="1" dirty="0">
                  <a:solidFill>
                    <a:srgbClr val="3C2155"/>
                  </a:solidFill>
                  <a:latin typeface="Microsoft YaHei" charset="-122"/>
                  <a:ea typeface="Microsoft YaHei" charset="-122"/>
                  <a:cs typeface="Microsoft YaHei" charset="-122"/>
                </a:endParaRPr>
              </a:p>
            </p:txBody>
          </p:sp>
        </p:grpSp>
      </p:grpSp>
      <p:sp>
        <p:nvSpPr>
          <p:cNvPr id="58" name="文本框 57"/>
          <p:cNvSpPr txBox="1"/>
          <p:nvPr/>
        </p:nvSpPr>
        <p:spPr>
          <a:xfrm>
            <a:off x="367852" y="23338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年度工作概述</a:t>
            </a:r>
          </a:p>
        </p:txBody>
      </p:sp>
      <p:sp>
        <p:nvSpPr>
          <p:cNvPr id="59" name="文本框 58"/>
          <p:cNvSpPr txBox="1"/>
          <p:nvPr/>
        </p:nvSpPr>
        <p:spPr>
          <a:xfrm>
            <a:off x="367852" y="70354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Tree>
    <p:extLst>
      <p:ext uri="{BB962C8B-B14F-4D97-AF65-F5344CB8AC3E}">
        <p14:creationId xmlns:p14="http://schemas.microsoft.com/office/powerpoint/2010/main" val="227449465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6255237" y="2836111"/>
            <a:ext cx="5567087" cy="1323439"/>
            <a:chOff x="2838975" y="1355087"/>
            <a:chExt cx="5567087" cy="1323439"/>
          </a:xfrm>
          <a:effectLst>
            <a:outerShdw blurRad="50800" dist="76200" dir="2700000" algn="tl" rotWithShape="0">
              <a:prstClr val="black">
                <a:alpha val="40000"/>
              </a:prstClr>
            </a:outerShdw>
          </a:effectLst>
        </p:grpSpPr>
        <p:sp>
          <p:nvSpPr>
            <p:cNvPr id="3" name="文本框 2"/>
            <p:cNvSpPr txBox="1"/>
            <p:nvPr/>
          </p:nvSpPr>
          <p:spPr>
            <a:xfrm>
              <a:off x="2838975" y="1355087"/>
              <a:ext cx="5567087" cy="1323439"/>
            </a:xfrm>
            <a:prstGeom prst="rect">
              <a:avLst/>
            </a:prstGeom>
            <a:solidFill>
              <a:srgbClr val="3C2155"/>
            </a:solidFill>
          </p:spPr>
          <p:txBody>
            <a:bodyPr wrap="square" rtlCol="0">
              <a:spAutoFit/>
            </a:bodyPr>
            <a:lstStyle/>
            <a:p>
              <a:r>
                <a:rPr kumimoji="1" lang="en-US" altLang="zh-CN" sz="8000" b="1" dirty="0">
                  <a:solidFill>
                    <a:schemeClr val="bg1"/>
                  </a:solidFill>
                  <a:latin typeface="Microsoft YaHei" charset="-122"/>
                  <a:ea typeface="Microsoft YaHei" charset="-122"/>
                  <a:cs typeface="Microsoft YaHei" charset="-122"/>
                </a:rPr>
                <a:t>02</a:t>
              </a:r>
              <a:endParaRPr kumimoji="1" lang="zh-CN" altLang="en-US" sz="8000" b="1" dirty="0">
                <a:solidFill>
                  <a:schemeClr val="bg1"/>
                </a:solidFill>
                <a:latin typeface="Microsoft YaHei" charset="-122"/>
                <a:ea typeface="Microsoft YaHei" charset="-122"/>
                <a:cs typeface="Microsoft YaHei" charset="-122"/>
              </a:endParaRPr>
            </a:p>
          </p:txBody>
        </p:sp>
        <p:sp>
          <p:nvSpPr>
            <p:cNvPr id="4" name="文本框 3"/>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chemeClr val="bg1"/>
                  </a:solidFill>
                  <a:latin typeface="Microsoft YaHei" charset="-122"/>
                  <a:ea typeface="Microsoft YaHei" charset="-122"/>
                  <a:cs typeface="Microsoft YaHei" charset="-122"/>
                </a:rPr>
                <a:t>工作完成情况</a:t>
              </a:r>
            </a:p>
          </p:txBody>
        </p:sp>
        <p:sp>
          <p:nvSpPr>
            <p:cNvPr id="5" name="文本框 4"/>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chemeClr val="bg1"/>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chemeClr val="bg1"/>
                </a:solidFill>
                <a:latin typeface="微软雅黑" panose="020B0503020204020204" pitchFamily="34" charset="-122"/>
                <a:ea typeface="微软雅黑" panose="020B0503020204020204" pitchFamily="34" charset="-122"/>
                <a:cs typeface="Open Sans Light" panose="020B0306030504020204" charset="0"/>
              </a:endParaRPr>
            </a:p>
          </p:txBody>
        </p:sp>
      </p:grpSp>
    </p:spTree>
    <p:extLst>
      <p:ext uri="{BB962C8B-B14F-4D97-AF65-F5344CB8AC3E}">
        <p14:creationId xmlns:p14="http://schemas.microsoft.com/office/powerpoint/2010/main" val="42826861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占位符 2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857287" y="2044818"/>
            <a:ext cx="2002972" cy="2002972"/>
          </a:xfrm>
          <a:custGeom>
            <a:avLst/>
            <a:gdLst>
              <a:gd name="connsiteX0" fmla="*/ 1001486 w 2002972"/>
              <a:gd name="connsiteY0" fmla="*/ 0 h 2002972"/>
              <a:gd name="connsiteX1" fmla="*/ 2002972 w 2002972"/>
              <a:gd name="connsiteY1" fmla="*/ 1001486 h 2002972"/>
              <a:gd name="connsiteX2" fmla="*/ 1001486 w 2002972"/>
              <a:gd name="connsiteY2" fmla="*/ 2002972 h 2002972"/>
              <a:gd name="connsiteX3" fmla="*/ 0 w 2002972"/>
              <a:gd name="connsiteY3" fmla="*/ 1001486 h 2002972"/>
              <a:gd name="connsiteX4" fmla="*/ 1001486 w 2002972"/>
              <a:gd name="connsiteY4" fmla="*/ 0 h 2002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2972" h="2002972">
                <a:moveTo>
                  <a:pt x="1001486" y="0"/>
                </a:moveTo>
                <a:cubicBezTo>
                  <a:pt x="1554591" y="0"/>
                  <a:pt x="2002972" y="448381"/>
                  <a:pt x="2002972" y="1001486"/>
                </a:cubicBezTo>
                <a:cubicBezTo>
                  <a:pt x="2002972" y="1554591"/>
                  <a:pt x="1554591" y="2002972"/>
                  <a:pt x="1001486" y="2002972"/>
                </a:cubicBezTo>
                <a:cubicBezTo>
                  <a:pt x="448381" y="2002972"/>
                  <a:pt x="0" y="1554591"/>
                  <a:pt x="0" y="1001486"/>
                </a:cubicBezTo>
                <a:cubicBezTo>
                  <a:pt x="0" y="448381"/>
                  <a:pt x="448381" y="0"/>
                  <a:pt x="1001486" y="0"/>
                </a:cubicBezTo>
                <a:close/>
              </a:path>
            </a:pathLst>
          </a:custGeom>
          <a:ln w="38100">
            <a:solidFill>
              <a:srgbClr val="F4BC30"/>
            </a:solidFill>
          </a:ln>
        </p:spPr>
      </p:pic>
      <p:pic>
        <p:nvPicPr>
          <p:cNvPr id="3" name="图片占位符 26"/>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130258" y="2044818"/>
            <a:ext cx="2002972" cy="2002972"/>
          </a:xfrm>
          <a:custGeom>
            <a:avLst/>
            <a:gdLst>
              <a:gd name="connsiteX0" fmla="*/ 1001486 w 2002972"/>
              <a:gd name="connsiteY0" fmla="*/ 0 h 2002972"/>
              <a:gd name="connsiteX1" fmla="*/ 2002972 w 2002972"/>
              <a:gd name="connsiteY1" fmla="*/ 1001486 h 2002972"/>
              <a:gd name="connsiteX2" fmla="*/ 1001486 w 2002972"/>
              <a:gd name="connsiteY2" fmla="*/ 2002972 h 2002972"/>
              <a:gd name="connsiteX3" fmla="*/ 0 w 2002972"/>
              <a:gd name="connsiteY3" fmla="*/ 1001486 h 2002972"/>
              <a:gd name="connsiteX4" fmla="*/ 1001486 w 2002972"/>
              <a:gd name="connsiteY4" fmla="*/ 0 h 2002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2972" h="2002972">
                <a:moveTo>
                  <a:pt x="1001486" y="0"/>
                </a:moveTo>
                <a:cubicBezTo>
                  <a:pt x="1554591" y="0"/>
                  <a:pt x="2002972" y="448381"/>
                  <a:pt x="2002972" y="1001486"/>
                </a:cubicBezTo>
                <a:cubicBezTo>
                  <a:pt x="2002972" y="1554591"/>
                  <a:pt x="1554591" y="2002972"/>
                  <a:pt x="1001486" y="2002972"/>
                </a:cubicBezTo>
                <a:cubicBezTo>
                  <a:pt x="448381" y="2002972"/>
                  <a:pt x="0" y="1554591"/>
                  <a:pt x="0" y="1001486"/>
                </a:cubicBezTo>
                <a:cubicBezTo>
                  <a:pt x="0" y="448381"/>
                  <a:pt x="448381" y="0"/>
                  <a:pt x="1001486" y="0"/>
                </a:cubicBezTo>
                <a:close/>
              </a:path>
            </a:pathLst>
          </a:custGeom>
          <a:ln w="38100">
            <a:solidFill>
              <a:srgbClr val="3C2155"/>
            </a:solidFill>
          </a:ln>
        </p:spPr>
      </p:pic>
      <p:grpSp>
        <p:nvGrpSpPr>
          <p:cNvPr id="4" name="组合 14"/>
          <p:cNvGrpSpPr/>
          <p:nvPr/>
        </p:nvGrpSpPr>
        <p:grpSpPr>
          <a:xfrm>
            <a:off x="1422204" y="4253101"/>
            <a:ext cx="2771358" cy="896863"/>
            <a:chOff x="2024889" y="3689289"/>
            <a:chExt cx="2771358" cy="896863"/>
          </a:xfrm>
        </p:grpSpPr>
        <p:sp>
          <p:nvSpPr>
            <p:cNvPr id="5" name="矩形 4"/>
            <p:cNvSpPr/>
            <p:nvPr/>
          </p:nvSpPr>
          <p:spPr>
            <a:xfrm>
              <a:off x="2024889" y="4050621"/>
              <a:ext cx="2771358"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rgbClr val="DA9F0C"/>
                  </a:solidFill>
                  <a:latin typeface="+mn-ea"/>
                </a:rPr>
                <a:t>用户可以在投影仪或者计算机上进行演示也可以将演示文稿打印</a:t>
              </a:r>
            </a:p>
          </p:txBody>
        </p:sp>
        <p:sp>
          <p:nvSpPr>
            <p:cNvPr id="6" name="文本框 5"/>
            <p:cNvSpPr txBox="1"/>
            <p:nvPr/>
          </p:nvSpPr>
          <p:spPr>
            <a:xfrm>
              <a:off x="2805274" y="3689289"/>
              <a:ext cx="1210588" cy="400110"/>
            </a:xfrm>
            <a:prstGeom prst="rect">
              <a:avLst/>
            </a:prstGeom>
            <a:noFill/>
          </p:spPr>
          <p:txBody>
            <a:bodyPr wrap="none" rtlCol="0">
              <a:spAutoFit/>
              <a:scene3d>
                <a:camera prst="orthographicFront"/>
                <a:lightRig rig="threePt" dir="t"/>
              </a:scene3d>
              <a:sp3d contourW="12700"/>
            </a:bodyPr>
            <a:lstStyle/>
            <a:p>
              <a:pPr algn="ctr"/>
              <a:r>
                <a:rPr lang="zh-CN" altLang="en-US" sz="2000" b="1" dirty="0">
                  <a:solidFill>
                    <a:srgbClr val="DA9F0C"/>
                  </a:solidFill>
                  <a:latin typeface="Microsoft YaHei" charset="-122"/>
                  <a:ea typeface="Microsoft YaHei" charset="-122"/>
                  <a:cs typeface="Microsoft YaHei" charset="-122"/>
                </a:rPr>
                <a:t>添加标题</a:t>
              </a:r>
            </a:p>
          </p:txBody>
        </p:sp>
      </p:grpSp>
      <p:grpSp>
        <p:nvGrpSpPr>
          <p:cNvPr id="7" name="组合 17"/>
          <p:cNvGrpSpPr/>
          <p:nvPr/>
        </p:nvGrpSpPr>
        <p:grpSpPr>
          <a:xfrm>
            <a:off x="4746065" y="4253101"/>
            <a:ext cx="2771358" cy="896863"/>
            <a:chOff x="2024889" y="3689289"/>
            <a:chExt cx="2771358" cy="896863"/>
          </a:xfrm>
        </p:grpSpPr>
        <p:sp>
          <p:nvSpPr>
            <p:cNvPr id="8" name="矩形 7"/>
            <p:cNvSpPr/>
            <p:nvPr/>
          </p:nvSpPr>
          <p:spPr>
            <a:xfrm>
              <a:off x="2024889" y="4050621"/>
              <a:ext cx="2771358"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rgbClr val="3C2155"/>
                  </a:solidFill>
                  <a:latin typeface="+mn-ea"/>
                </a:rPr>
                <a:t>用户可以在投影仪或者计算机上进行演示也可以将演示文稿打印</a:t>
              </a:r>
            </a:p>
          </p:txBody>
        </p:sp>
        <p:sp>
          <p:nvSpPr>
            <p:cNvPr id="9" name="文本框 8"/>
            <p:cNvSpPr txBox="1"/>
            <p:nvPr/>
          </p:nvSpPr>
          <p:spPr>
            <a:xfrm>
              <a:off x="2805274" y="3689289"/>
              <a:ext cx="1210588" cy="400110"/>
            </a:xfrm>
            <a:prstGeom prst="rect">
              <a:avLst/>
            </a:prstGeom>
            <a:noFill/>
          </p:spPr>
          <p:txBody>
            <a:bodyPr wrap="none" rtlCol="0">
              <a:spAutoFit/>
              <a:scene3d>
                <a:camera prst="orthographicFront"/>
                <a:lightRig rig="threePt" dir="t"/>
              </a:scene3d>
              <a:sp3d contourW="12700"/>
            </a:bodyPr>
            <a:lstStyle/>
            <a:p>
              <a:pPr algn="ctr"/>
              <a:r>
                <a:rPr lang="zh-CN" altLang="en-US" sz="2000" b="1" dirty="0">
                  <a:solidFill>
                    <a:srgbClr val="3C2155"/>
                  </a:solidFill>
                  <a:latin typeface="Microsoft YaHei" charset="-122"/>
                  <a:ea typeface="Microsoft YaHei" charset="-122"/>
                  <a:cs typeface="Microsoft YaHei" charset="-122"/>
                </a:rPr>
                <a:t>添加标题</a:t>
              </a:r>
            </a:p>
          </p:txBody>
        </p:sp>
      </p:grpSp>
      <p:grpSp>
        <p:nvGrpSpPr>
          <p:cNvPr id="10" name="组合 20"/>
          <p:cNvGrpSpPr/>
          <p:nvPr/>
        </p:nvGrpSpPr>
        <p:grpSpPr>
          <a:xfrm>
            <a:off x="8019037" y="4253101"/>
            <a:ext cx="2771358" cy="896863"/>
            <a:chOff x="2024889" y="3689289"/>
            <a:chExt cx="2771358" cy="896863"/>
          </a:xfrm>
        </p:grpSpPr>
        <p:sp>
          <p:nvSpPr>
            <p:cNvPr id="11" name="矩形 10"/>
            <p:cNvSpPr/>
            <p:nvPr/>
          </p:nvSpPr>
          <p:spPr>
            <a:xfrm>
              <a:off x="2024889" y="4050621"/>
              <a:ext cx="2771358"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rgbClr val="DA9F0C"/>
                  </a:solidFill>
                  <a:latin typeface="+mn-ea"/>
                </a:rPr>
                <a:t>用户可以在投影仪或者计算机上进行演示也可以将演示文稿打印</a:t>
              </a:r>
            </a:p>
          </p:txBody>
        </p:sp>
        <p:sp>
          <p:nvSpPr>
            <p:cNvPr id="12" name="文本框 11"/>
            <p:cNvSpPr txBox="1"/>
            <p:nvPr/>
          </p:nvSpPr>
          <p:spPr>
            <a:xfrm>
              <a:off x="2805273" y="3689289"/>
              <a:ext cx="1210588" cy="400110"/>
            </a:xfrm>
            <a:prstGeom prst="rect">
              <a:avLst/>
            </a:prstGeom>
            <a:noFill/>
          </p:spPr>
          <p:txBody>
            <a:bodyPr wrap="none" rtlCol="0">
              <a:spAutoFit/>
              <a:scene3d>
                <a:camera prst="orthographicFront"/>
                <a:lightRig rig="threePt" dir="t"/>
              </a:scene3d>
              <a:sp3d contourW="12700"/>
            </a:bodyPr>
            <a:lstStyle/>
            <a:p>
              <a:pPr algn="ctr"/>
              <a:r>
                <a:rPr lang="zh-CN" altLang="en-US" sz="2000" b="1" dirty="0">
                  <a:solidFill>
                    <a:srgbClr val="DA9F0C"/>
                  </a:solidFill>
                  <a:latin typeface="Microsoft YaHei" charset="-122"/>
                  <a:ea typeface="Microsoft YaHei" charset="-122"/>
                  <a:cs typeface="Microsoft YaHei" charset="-122"/>
                </a:rPr>
                <a:t>添加标题</a:t>
              </a:r>
            </a:p>
          </p:txBody>
        </p:sp>
      </p:grpSp>
      <p:pic>
        <p:nvPicPr>
          <p:cNvPr id="13" name="图片占位符 32"/>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403230" y="2044818"/>
            <a:ext cx="2002972" cy="2002972"/>
          </a:xfrm>
          <a:custGeom>
            <a:avLst/>
            <a:gdLst>
              <a:gd name="connsiteX0" fmla="*/ 1001486 w 2002972"/>
              <a:gd name="connsiteY0" fmla="*/ 0 h 2002972"/>
              <a:gd name="connsiteX1" fmla="*/ 2002972 w 2002972"/>
              <a:gd name="connsiteY1" fmla="*/ 1001486 h 2002972"/>
              <a:gd name="connsiteX2" fmla="*/ 1001486 w 2002972"/>
              <a:gd name="connsiteY2" fmla="*/ 2002972 h 2002972"/>
              <a:gd name="connsiteX3" fmla="*/ 0 w 2002972"/>
              <a:gd name="connsiteY3" fmla="*/ 1001486 h 2002972"/>
              <a:gd name="connsiteX4" fmla="*/ 1001486 w 2002972"/>
              <a:gd name="connsiteY4" fmla="*/ 0 h 2002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2972" h="2002972">
                <a:moveTo>
                  <a:pt x="1001486" y="0"/>
                </a:moveTo>
                <a:cubicBezTo>
                  <a:pt x="1554591" y="0"/>
                  <a:pt x="2002972" y="448381"/>
                  <a:pt x="2002972" y="1001486"/>
                </a:cubicBezTo>
                <a:cubicBezTo>
                  <a:pt x="2002972" y="1554591"/>
                  <a:pt x="1554591" y="2002972"/>
                  <a:pt x="1001486" y="2002972"/>
                </a:cubicBezTo>
                <a:cubicBezTo>
                  <a:pt x="448381" y="2002972"/>
                  <a:pt x="0" y="1554591"/>
                  <a:pt x="0" y="1001486"/>
                </a:cubicBezTo>
                <a:cubicBezTo>
                  <a:pt x="0" y="448381"/>
                  <a:pt x="448381" y="0"/>
                  <a:pt x="1001486" y="0"/>
                </a:cubicBezTo>
                <a:close/>
              </a:path>
            </a:pathLst>
          </a:custGeom>
          <a:ln w="38100">
            <a:solidFill>
              <a:srgbClr val="F4BC30"/>
            </a:solidFill>
          </a:ln>
        </p:spPr>
      </p:pic>
      <p:sp>
        <p:nvSpPr>
          <p:cNvPr id="14" name="文本框 13"/>
          <p:cNvSpPr txBox="1"/>
          <p:nvPr/>
        </p:nvSpPr>
        <p:spPr>
          <a:xfrm>
            <a:off x="458853" y="20451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工作完成情况</a:t>
            </a:r>
          </a:p>
        </p:txBody>
      </p:sp>
      <p:sp>
        <p:nvSpPr>
          <p:cNvPr id="15" name="文本框 14"/>
          <p:cNvSpPr txBox="1"/>
          <p:nvPr/>
        </p:nvSpPr>
        <p:spPr>
          <a:xfrm>
            <a:off x="458853" y="67467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Tree>
    <p:extLst>
      <p:ext uri="{BB962C8B-B14F-4D97-AF65-F5344CB8AC3E}">
        <p14:creationId xmlns:p14="http://schemas.microsoft.com/office/powerpoint/2010/main" val="82994979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fltVal val="0"/>
                                          </p:val>
                                        </p:tav>
                                        <p:tav tm="100000">
                                          <p:val>
                                            <p:strVal val="#ppt_w"/>
                                          </p:val>
                                        </p:tav>
                                      </p:tavLst>
                                    </p:anim>
                                    <p:anim calcmode="lin" valueType="num">
                                      <p:cBhvr>
                                        <p:cTn id="18" dur="500" fill="hold"/>
                                        <p:tgtEl>
                                          <p:spTgt spid="13"/>
                                        </p:tgtEl>
                                        <p:attrNameLst>
                                          <p:attrName>ppt_h</p:attrName>
                                        </p:attrNameLst>
                                      </p:cBhvr>
                                      <p:tavLst>
                                        <p:tav tm="0">
                                          <p:val>
                                            <p:fltVal val="0"/>
                                          </p:val>
                                        </p:tav>
                                        <p:tav tm="100000">
                                          <p:val>
                                            <p:strVal val="#ppt_h"/>
                                          </p:val>
                                        </p:tav>
                                      </p:tavLst>
                                    </p:anim>
                                    <p:animEffect transition="in" filter="fade">
                                      <p:cBhvr>
                                        <p:cTn id="19" dur="500"/>
                                        <p:tgtEl>
                                          <p:spTgt spid="13"/>
                                        </p:tgtEl>
                                      </p:cBhvr>
                                    </p:animEffect>
                                  </p:childTnLst>
                                </p:cTn>
                              </p:par>
                            </p:childTnLst>
                          </p:cTn>
                        </p:par>
                        <p:par>
                          <p:cTn id="20" fill="hold">
                            <p:stCondLst>
                              <p:cond delay="500"/>
                            </p:stCondLst>
                            <p:childTnLst>
                              <p:par>
                                <p:cTn id="21" presetID="14" presetClass="entr" presetSubtype="1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randombar(horizontal)">
                                      <p:cBhvr>
                                        <p:cTn id="23" dur="500"/>
                                        <p:tgtEl>
                                          <p:spTgt spid="4"/>
                                        </p:tgtEl>
                                      </p:cBhvr>
                                    </p:animEffect>
                                  </p:childTnLst>
                                </p:cTn>
                              </p:par>
                            </p:childTnLst>
                          </p:cTn>
                        </p:par>
                        <p:par>
                          <p:cTn id="24" fill="hold">
                            <p:stCondLst>
                              <p:cond delay="1000"/>
                            </p:stCondLst>
                            <p:childTnLst>
                              <p:par>
                                <p:cTn id="25" presetID="14" presetClass="entr" presetSubtype="10"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par>
                          <p:cTn id="28" fill="hold">
                            <p:stCondLst>
                              <p:cond delay="1500"/>
                            </p:stCondLst>
                            <p:childTnLst>
                              <p:par>
                                <p:cTn id="29" presetID="14" presetClass="entr" presetSubtype="10"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randombar(horizontal)">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 name="组 59"/>
          <p:cNvGrpSpPr/>
          <p:nvPr/>
        </p:nvGrpSpPr>
        <p:grpSpPr>
          <a:xfrm>
            <a:off x="383073" y="2119571"/>
            <a:ext cx="2689032" cy="3432274"/>
            <a:chOff x="383073" y="2119571"/>
            <a:chExt cx="2689032" cy="3432274"/>
          </a:xfrm>
        </p:grpSpPr>
        <p:grpSp>
          <p:nvGrpSpPr>
            <p:cNvPr id="30" name="组合 22">
              <a:extLst>
                <a:ext uri="{FF2B5EF4-FFF2-40B4-BE49-F238E27FC236}">
                  <a16:creationId xmlns="" xmlns:a16="http://schemas.microsoft.com/office/drawing/2014/main" id="{3E04BF09-E232-4E0B-8E35-067F1EA6E2C7}"/>
                </a:ext>
              </a:extLst>
            </p:cNvPr>
            <p:cNvGrpSpPr/>
            <p:nvPr/>
          </p:nvGrpSpPr>
          <p:grpSpPr>
            <a:xfrm>
              <a:off x="636830" y="2119571"/>
              <a:ext cx="2148468" cy="2148468"/>
              <a:chOff x="637322" y="1293541"/>
              <a:chExt cx="2174488" cy="2174488"/>
            </a:xfrm>
          </p:grpSpPr>
          <p:sp>
            <p:nvSpPr>
              <p:cNvPr id="31" name="弧形 23">
                <a:extLst>
                  <a:ext uri="{FF2B5EF4-FFF2-40B4-BE49-F238E27FC236}">
                    <a16:creationId xmlns="" xmlns:a16="http://schemas.microsoft.com/office/drawing/2014/main" id="{6F3B785F-8BDE-4FDA-84EC-86B40A44B672}"/>
                  </a:ext>
                </a:extLst>
              </p:cNvPr>
              <p:cNvSpPr/>
              <p:nvPr/>
            </p:nvSpPr>
            <p:spPr>
              <a:xfrm>
                <a:off x="637322" y="1293541"/>
                <a:ext cx="2174488" cy="2174488"/>
              </a:xfrm>
              <a:prstGeom prst="arc">
                <a:avLst>
                  <a:gd name="adj1" fmla="val 16200000"/>
                  <a:gd name="adj2" fmla="val 9990258"/>
                </a:avLst>
              </a:prstGeom>
              <a:ln w="38100" cap="rnd">
                <a:solidFill>
                  <a:srgbClr val="DA9F0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bg1"/>
                  </a:solidFill>
                </a:endParaRPr>
              </a:p>
            </p:txBody>
          </p:sp>
          <p:sp>
            <p:nvSpPr>
              <p:cNvPr id="32" name="椭圆 31">
                <a:extLst>
                  <a:ext uri="{FF2B5EF4-FFF2-40B4-BE49-F238E27FC236}">
                    <a16:creationId xmlns="" xmlns:a16="http://schemas.microsoft.com/office/drawing/2014/main" id="{377F55AC-45A5-4931-871A-4F522F35AD0F}"/>
                  </a:ext>
                </a:extLst>
              </p:cNvPr>
              <p:cNvSpPr/>
              <p:nvPr/>
            </p:nvSpPr>
            <p:spPr>
              <a:xfrm>
                <a:off x="882648" y="1527717"/>
                <a:ext cx="1717288" cy="1717288"/>
              </a:xfrm>
              <a:prstGeom prst="ellipse">
                <a:avLst/>
              </a:prstGeom>
              <a:solidFill>
                <a:srgbClr val="F4BC30"/>
              </a:solidFill>
              <a:ln>
                <a:solidFill>
                  <a:srgbClr val="DA9F0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33" name="文本框 7">
                <a:extLst>
                  <a:ext uri="{FF2B5EF4-FFF2-40B4-BE49-F238E27FC236}">
                    <a16:creationId xmlns="" xmlns:a16="http://schemas.microsoft.com/office/drawing/2014/main" id="{16CA33FD-5E84-4C00-A91D-F9A27C7F213D}"/>
                  </a:ext>
                </a:extLst>
              </p:cNvPr>
              <p:cNvSpPr txBox="1">
                <a:spLocks noChangeArrowheads="1"/>
              </p:cNvSpPr>
              <p:nvPr/>
            </p:nvSpPr>
            <p:spPr bwMode="auto">
              <a:xfrm>
                <a:off x="1181705" y="2086433"/>
                <a:ext cx="1085722" cy="591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r>
                  <a:rPr lang="en-US" altLang="zh-CN" sz="3200" b="1" dirty="0">
                    <a:solidFill>
                      <a:schemeClr val="bg1"/>
                    </a:solidFill>
                    <a:latin typeface="Microsoft YaHei" charset="-122"/>
                    <a:ea typeface="Microsoft YaHei" charset="-122"/>
                    <a:cs typeface="Microsoft YaHei" charset="-122"/>
                  </a:rPr>
                  <a:t>83%</a:t>
                </a:r>
              </a:p>
            </p:txBody>
          </p:sp>
        </p:grpSp>
        <p:sp>
          <p:nvSpPr>
            <p:cNvPr id="46"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1157563" y="4499413"/>
              <a:ext cx="1140056"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867" b="1" dirty="0">
                  <a:solidFill>
                    <a:srgbClr val="DA9F0C"/>
                  </a:solidFill>
                  <a:latin typeface="Microsoft YaHei" charset="-122"/>
                  <a:ea typeface="Microsoft YaHei" charset="-122"/>
                  <a:cs typeface="Microsoft YaHei" charset="-122"/>
                </a:rPr>
                <a:t>添加标题</a:t>
              </a:r>
              <a:endParaRPr lang="en-US" altLang="zh-CN" sz="1867" b="1" dirty="0">
                <a:solidFill>
                  <a:srgbClr val="DA9F0C"/>
                </a:solidFill>
                <a:latin typeface="Microsoft YaHei" charset="-122"/>
                <a:ea typeface="Microsoft YaHei" charset="-122"/>
                <a:cs typeface="Microsoft YaHei" charset="-122"/>
              </a:endParaRPr>
            </a:p>
          </p:txBody>
        </p:sp>
        <p:sp>
          <p:nvSpPr>
            <p:cNvPr id="47" name="矩形 4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383073" y="5016314"/>
              <a:ext cx="2689032" cy="535531"/>
            </a:xfrm>
            <a:prstGeom prst="rect">
              <a:avLst/>
            </a:prstGeom>
          </p:spPr>
          <p:txBody>
            <a:bodyPr wrap="square">
              <a:spAutoFit/>
            </a:bodyPr>
            <a:lstStyle/>
            <a:p>
              <a:pPr algn="ctr">
                <a:lnSpc>
                  <a:spcPct val="120000"/>
                </a:lnSpc>
              </a:pPr>
              <a:r>
                <a:rPr lang="zh-CN" altLang="en-US" sz="1200" dirty="0">
                  <a:solidFill>
                    <a:srgbClr val="DA9F0C"/>
                  </a:solidFill>
                  <a:latin typeface="+mn-ea"/>
                </a:rPr>
                <a:t>用户可以在投影仪或者计算机上进行演示也可以将演示文稿打印</a:t>
              </a:r>
            </a:p>
          </p:txBody>
        </p:sp>
        <p:cxnSp>
          <p:nvCxnSpPr>
            <p:cNvPr id="48" name="直接连接符 34"/>
            <p:cNvCxnSpPr/>
            <p:nvPr/>
          </p:nvCxnSpPr>
          <p:spPr>
            <a:xfrm>
              <a:off x="1609984" y="5016314"/>
              <a:ext cx="23521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1" name="组 60"/>
          <p:cNvGrpSpPr/>
          <p:nvPr/>
        </p:nvGrpSpPr>
        <p:grpSpPr>
          <a:xfrm>
            <a:off x="3259823" y="2119571"/>
            <a:ext cx="2689032" cy="3432274"/>
            <a:chOff x="3259823" y="2119571"/>
            <a:chExt cx="2689032" cy="3432274"/>
          </a:xfrm>
        </p:grpSpPr>
        <p:grpSp>
          <p:nvGrpSpPr>
            <p:cNvPr id="34" name="组合 26">
              <a:extLst>
                <a:ext uri="{FF2B5EF4-FFF2-40B4-BE49-F238E27FC236}">
                  <a16:creationId xmlns="" xmlns:a16="http://schemas.microsoft.com/office/drawing/2014/main" id="{AB6B9ECB-91E4-486B-8DEB-CB07A612C007}"/>
                </a:ext>
              </a:extLst>
            </p:cNvPr>
            <p:cNvGrpSpPr/>
            <p:nvPr/>
          </p:nvGrpSpPr>
          <p:grpSpPr>
            <a:xfrm>
              <a:off x="3513055" y="2119571"/>
              <a:ext cx="2148468" cy="2148468"/>
              <a:chOff x="637322" y="1293541"/>
              <a:chExt cx="2174488" cy="2174488"/>
            </a:xfrm>
          </p:grpSpPr>
          <p:sp>
            <p:nvSpPr>
              <p:cNvPr id="35" name="弧形 27">
                <a:extLst>
                  <a:ext uri="{FF2B5EF4-FFF2-40B4-BE49-F238E27FC236}">
                    <a16:creationId xmlns="" xmlns:a16="http://schemas.microsoft.com/office/drawing/2014/main" id="{32AF5F0B-8A3C-4815-9CEA-3E74221AE490}"/>
                  </a:ext>
                </a:extLst>
              </p:cNvPr>
              <p:cNvSpPr/>
              <p:nvPr/>
            </p:nvSpPr>
            <p:spPr>
              <a:xfrm>
                <a:off x="637322" y="1293541"/>
                <a:ext cx="2174488" cy="2174488"/>
              </a:xfrm>
              <a:prstGeom prst="arc">
                <a:avLst>
                  <a:gd name="adj1" fmla="val 16200000"/>
                  <a:gd name="adj2" fmla="val 13035177"/>
                </a:avLst>
              </a:prstGeom>
              <a:ln w="38100" cap="rnd">
                <a:solidFill>
                  <a:srgbClr val="3C215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bg1"/>
                  </a:solidFill>
                </a:endParaRPr>
              </a:p>
            </p:txBody>
          </p:sp>
          <p:sp>
            <p:nvSpPr>
              <p:cNvPr id="36" name="椭圆 35">
                <a:extLst>
                  <a:ext uri="{FF2B5EF4-FFF2-40B4-BE49-F238E27FC236}">
                    <a16:creationId xmlns="" xmlns:a16="http://schemas.microsoft.com/office/drawing/2014/main" id="{3FC36FE1-289C-43DE-B0FB-D5411DABA885}"/>
                  </a:ext>
                </a:extLst>
              </p:cNvPr>
              <p:cNvSpPr/>
              <p:nvPr/>
            </p:nvSpPr>
            <p:spPr>
              <a:xfrm>
                <a:off x="882648" y="1527717"/>
                <a:ext cx="1717288" cy="1717288"/>
              </a:xfrm>
              <a:prstGeom prst="ellipse">
                <a:avLst/>
              </a:prstGeom>
              <a:solidFill>
                <a:srgbClr val="3C215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37" name="文本框 7">
                <a:extLst>
                  <a:ext uri="{FF2B5EF4-FFF2-40B4-BE49-F238E27FC236}">
                    <a16:creationId xmlns="" xmlns:a16="http://schemas.microsoft.com/office/drawing/2014/main" id="{C29E1FF5-0B05-4A8C-84B1-31A8FFC8C5B7}"/>
                  </a:ext>
                </a:extLst>
              </p:cNvPr>
              <p:cNvSpPr txBox="1">
                <a:spLocks noChangeArrowheads="1"/>
              </p:cNvSpPr>
              <p:nvPr/>
            </p:nvSpPr>
            <p:spPr bwMode="auto">
              <a:xfrm>
                <a:off x="1198431" y="2065215"/>
                <a:ext cx="1085722" cy="591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r>
                  <a:rPr lang="en-US" altLang="zh-CN" sz="3200" b="1" dirty="0">
                    <a:solidFill>
                      <a:schemeClr val="bg1"/>
                    </a:solidFill>
                    <a:latin typeface="Microsoft YaHei" charset="-122"/>
                    <a:ea typeface="Microsoft YaHei" charset="-122"/>
                    <a:cs typeface="Microsoft YaHei" charset="-122"/>
                  </a:rPr>
                  <a:t>91%</a:t>
                </a:r>
              </a:p>
            </p:txBody>
          </p:sp>
        </p:grpSp>
        <p:sp>
          <p:nvSpPr>
            <p:cNvPr id="49"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4034312" y="4499413"/>
              <a:ext cx="1140056"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867" b="1" dirty="0">
                  <a:solidFill>
                    <a:srgbClr val="3C2155"/>
                  </a:solidFill>
                  <a:latin typeface="Microsoft YaHei" charset="-122"/>
                  <a:ea typeface="Microsoft YaHei" charset="-122"/>
                  <a:cs typeface="Microsoft YaHei" charset="-122"/>
                </a:rPr>
                <a:t>添加标题</a:t>
              </a:r>
              <a:endParaRPr lang="en-US" altLang="zh-CN" sz="1867" b="1" dirty="0">
                <a:solidFill>
                  <a:srgbClr val="3C2155"/>
                </a:solidFill>
                <a:latin typeface="Microsoft YaHei" charset="-122"/>
                <a:ea typeface="Microsoft YaHei" charset="-122"/>
                <a:cs typeface="Microsoft YaHei" charset="-122"/>
              </a:endParaRPr>
            </a:p>
          </p:txBody>
        </p:sp>
        <p:sp>
          <p:nvSpPr>
            <p:cNvPr id="50" name="矩形 49"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3259823" y="5016314"/>
              <a:ext cx="2689032" cy="535531"/>
            </a:xfrm>
            <a:prstGeom prst="rect">
              <a:avLst/>
            </a:prstGeom>
          </p:spPr>
          <p:txBody>
            <a:bodyPr wrap="square">
              <a:spAutoFit/>
            </a:bodyPr>
            <a:lstStyle/>
            <a:p>
              <a:pPr algn="ctr">
                <a:lnSpc>
                  <a:spcPct val="120000"/>
                </a:lnSpc>
              </a:pPr>
              <a:r>
                <a:rPr lang="zh-CN" altLang="en-US" sz="1200" dirty="0">
                  <a:solidFill>
                    <a:srgbClr val="3C2155"/>
                  </a:solidFill>
                  <a:latin typeface="+mn-ea"/>
                </a:rPr>
                <a:t>用户可以在投影仪或者计算机上进行演示也可以将演示文稿打印</a:t>
              </a:r>
            </a:p>
          </p:txBody>
        </p:sp>
        <p:cxnSp>
          <p:nvCxnSpPr>
            <p:cNvPr id="51" name="直接连接符 38"/>
            <p:cNvCxnSpPr/>
            <p:nvPr/>
          </p:nvCxnSpPr>
          <p:spPr>
            <a:xfrm>
              <a:off x="4486733" y="5016314"/>
              <a:ext cx="23521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2" name="组 61"/>
          <p:cNvGrpSpPr/>
          <p:nvPr/>
        </p:nvGrpSpPr>
        <p:grpSpPr>
          <a:xfrm>
            <a:off x="6172887" y="2119571"/>
            <a:ext cx="2689032" cy="3432274"/>
            <a:chOff x="6172887" y="2119571"/>
            <a:chExt cx="2689032" cy="3432274"/>
          </a:xfrm>
        </p:grpSpPr>
        <p:grpSp>
          <p:nvGrpSpPr>
            <p:cNvPr id="38" name="组合 48">
              <a:extLst>
                <a:ext uri="{FF2B5EF4-FFF2-40B4-BE49-F238E27FC236}">
                  <a16:creationId xmlns="" xmlns:a16="http://schemas.microsoft.com/office/drawing/2014/main" id="{0D86C527-E585-4F77-906F-7AF185C4669C}"/>
                </a:ext>
              </a:extLst>
            </p:cNvPr>
            <p:cNvGrpSpPr/>
            <p:nvPr/>
          </p:nvGrpSpPr>
          <p:grpSpPr>
            <a:xfrm>
              <a:off x="6389281" y="2119571"/>
              <a:ext cx="2148468" cy="2148468"/>
              <a:chOff x="637322" y="1293541"/>
              <a:chExt cx="2174488" cy="2174488"/>
            </a:xfrm>
          </p:grpSpPr>
          <p:sp>
            <p:nvSpPr>
              <p:cNvPr id="39" name="弧形 49">
                <a:extLst>
                  <a:ext uri="{FF2B5EF4-FFF2-40B4-BE49-F238E27FC236}">
                    <a16:creationId xmlns="" xmlns:a16="http://schemas.microsoft.com/office/drawing/2014/main" id="{130EB41C-F683-49E3-B407-5B8A59E00595}"/>
                  </a:ext>
                </a:extLst>
              </p:cNvPr>
              <p:cNvSpPr/>
              <p:nvPr/>
            </p:nvSpPr>
            <p:spPr>
              <a:xfrm>
                <a:off x="637322" y="1293541"/>
                <a:ext cx="2174488" cy="2174488"/>
              </a:xfrm>
              <a:prstGeom prst="arc">
                <a:avLst>
                  <a:gd name="adj1" fmla="val 16200000"/>
                  <a:gd name="adj2" fmla="val 6686712"/>
                </a:avLst>
              </a:prstGeom>
              <a:ln w="38100" cap="rnd">
                <a:solidFill>
                  <a:srgbClr val="DA9F0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bg1"/>
                  </a:solidFill>
                </a:endParaRPr>
              </a:p>
            </p:txBody>
          </p:sp>
          <p:sp>
            <p:nvSpPr>
              <p:cNvPr id="40" name="椭圆 39">
                <a:extLst>
                  <a:ext uri="{FF2B5EF4-FFF2-40B4-BE49-F238E27FC236}">
                    <a16:creationId xmlns="" xmlns:a16="http://schemas.microsoft.com/office/drawing/2014/main" id="{BCB96077-76FD-4291-AB01-2D5737A6B48F}"/>
                  </a:ext>
                </a:extLst>
              </p:cNvPr>
              <p:cNvSpPr/>
              <p:nvPr/>
            </p:nvSpPr>
            <p:spPr>
              <a:xfrm>
                <a:off x="882648" y="1527716"/>
                <a:ext cx="1717288" cy="1717288"/>
              </a:xfrm>
              <a:prstGeom prst="ellipse">
                <a:avLst/>
              </a:prstGeom>
              <a:solidFill>
                <a:srgbClr val="F4BC30"/>
              </a:solidFill>
              <a:ln>
                <a:solidFill>
                  <a:srgbClr val="DA9F0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41" name="文本框 7">
                <a:extLst>
                  <a:ext uri="{FF2B5EF4-FFF2-40B4-BE49-F238E27FC236}">
                    <a16:creationId xmlns="" xmlns:a16="http://schemas.microsoft.com/office/drawing/2014/main" id="{9C43383B-99D9-48BE-AB0E-EAE93CA560C7}"/>
                  </a:ext>
                </a:extLst>
              </p:cNvPr>
              <p:cNvSpPr txBox="1">
                <a:spLocks noChangeArrowheads="1"/>
              </p:cNvSpPr>
              <p:nvPr/>
            </p:nvSpPr>
            <p:spPr bwMode="auto">
              <a:xfrm>
                <a:off x="1198431" y="2086433"/>
                <a:ext cx="1085722" cy="591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r>
                  <a:rPr lang="en-US" altLang="zh-CN" sz="3200" b="1" dirty="0">
                    <a:solidFill>
                      <a:schemeClr val="bg1"/>
                    </a:solidFill>
                    <a:latin typeface="Microsoft YaHei" charset="-122"/>
                    <a:ea typeface="Microsoft YaHei" charset="-122"/>
                    <a:cs typeface="Microsoft YaHei" charset="-122"/>
                  </a:rPr>
                  <a:t>54%</a:t>
                </a:r>
              </a:p>
            </p:txBody>
          </p:sp>
        </p:grpSp>
        <p:sp>
          <p:nvSpPr>
            <p:cNvPr id="52"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6947376" y="4499413"/>
              <a:ext cx="1140056"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867" b="1" dirty="0">
                  <a:solidFill>
                    <a:srgbClr val="DA9F0C"/>
                  </a:solidFill>
                  <a:latin typeface="Microsoft YaHei" charset="-122"/>
                  <a:ea typeface="Microsoft YaHei" charset="-122"/>
                  <a:cs typeface="Microsoft YaHei" charset="-122"/>
                </a:rPr>
                <a:t>添加标题</a:t>
              </a:r>
              <a:endParaRPr lang="en-US" altLang="zh-CN" sz="1867" b="1" dirty="0">
                <a:solidFill>
                  <a:srgbClr val="DA9F0C"/>
                </a:solidFill>
                <a:latin typeface="Microsoft YaHei" charset="-122"/>
                <a:ea typeface="Microsoft YaHei" charset="-122"/>
                <a:cs typeface="Microsoft YaHei" charset="-122"/>
              </a:endParaRPr>
            </a:p>
          </p:txBody>
        </p:sp>
        <p:sp>
          <p:nvSpPr>
            <p:cNvPr id="53" name="矩形 52"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6172887" y="5016314"/>
              <a:ext cx="2689032" cy="535531"/>
            </a:xfrm>
            <a:prstGeom prst="rect">
              <a:avLst/>
            </a:prstGeom>
          </p:spPr>
          <p:txBody>
            <a:bodyPr wrap="square">
              <a:spAutoFit/>
            </a:bodyPr>
            <a:lstStyle/>
            <a:p>
              <a:pPr algn="ctr">
                <a:lnSpc>
                  <a:spcPct val="120000"/>
                </a:lnSpc>
              </a:pPr>
              <a:r>
                <a:rPr lang="zh-CN" altLang="en-US" sz="1200" dirty="0">
                  <a:solidFill>
                    <a:srgbClr val="DA9F0C"/>
                  </a:solidFill>
                  <a:latin typeface="+mn-ea"/>
                </a:rPr>
                <a:t>用户可以在投影仪或者计算机上进行演示也可以将演示文稿打印</a:t>
              </a:r>
            </a:p>
          </p:txBody>
        </p:sp>
        <p:cxnSp>
          <p:nvCxnSpPr>
            <p:cNvPr id="54" name="直接连接符 41"/>
            <p:cNvCxnSpPr/>
            <p:nvPr/>
          </p:nvCxnSpPr>
          <p:spPr>
            <a:xfrm>
              <a:off x="7399797" y="5016314"/>
              <a:ext cx="23521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3" name="组 62"/>
          <p:cNvGrpSpPr/>
          <p:nvPr/>
        </p:nvGrpSpPr>
        <p:grpSpPr>
          <a:xfrm>
            <a:off x="9085951" y="2119571"/>
            <a:ext cx="2689032" cy="3432274"/>
            <a:chOff x="9085951" y="2119571"/>
            <a:chExt cx="2689032" cy="3432274"/>
          </a:xfrm>
        </p:grpSpPr>
        <p:grpSp>
          <p:nvGrpSpPr>
            <p:cNvPr id="42" name="组合 52">
              <a:extLst>
                <a:ext uri="{FF2B5EF4-FFF2-40B4-BE49-F238E27FC236}">
                  <a16:creationId xmlns="" xmlns:a16="http://schemas.microsoft.com/office/drawing/2014/main" id="{48385FFB-7187-4556-B715-C2CD13E53B81}"/>
                </a:ext>
              </a:extLst>
            </p:cNvPr>
            <p:cNvGrpSpPr/>
            <p:nvPr/>
          </p:nvGrpSpPr>
          <p:grpSpPr>
            <a:xfrm>
              <a:off x="9265505" y="2119571"/>
              <a:ext cx="2148468" cy="2148468"/>
              <a:chOff x="637322" y="1293541"/>
              <a:chExt cx="2174488" cy="2174488"/>
            </a:xfrm>
          </p:grpSpPr>
          <p:sp>
            <p:nvSpPr>
              <p:cNvPr id="43" name="弧形 53">
                <a:extLst>
                  <a:ext uri="{FF2B5EF4-FFF2-40B4-BE49-F238E27FC236}">
                    <a16:creationId xmlns="" xmlns:a16="http://schemas.microsoft.com/office/drawing/2014/main" id="{80CECAFE-867F-4189-BDDB-2560F7C98954}"/>
                  </a:ext>
                </a:extLst>
              </p:cNvPr>
              <p:cNvSpPr/>
              <p:nvPr/>
            </p:nvSpPr>
            <p:spPr>
              <a:xfrm>
                <a:off x="637322" y="1293541"/>
                <a:ext cx="2174488" cy="2174488"/>
              </a:xfrm>
              <a:prstGeom prst="arc">
                <a:avLst>
                  <a:gd name="adj1" fmla="val 16200000"/>
                  <a:gd name="adj2" fmla="val 2968442"/>
                </a:avLst>
              </a:prstGeom>
              <a:ln w="38100" cap="rnd">
                <a:solidFill>
                  <a:srgbClr val="3C215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bg1"/>
                  </a:solidFill>
                </a:endParaRPr>
              </a:p>
            </p:txBody>
          </p:sp>
          <p:sp>
            <p:nvSpPr>
              <p:cNvPr id="44" name="椭圆 43">
                <a:extLst>
                  <a:ext uri="{FF2B5EF4-FFF2-40B4-BE49-F238E27FC236}">
                    <a16:creationId xmlns="" xmlns:a16="http://schemas.microsoft.com/office/drawing/2014/main" id="{7EF28412-686C-4F1D-B78D-6F83A1A6A806}"/>
                  </a:ext>
                </a:extLst>
              </p:cNvPr>
              <p:cNvSpPr/>
              <p:nvPr/>
            </p:nvSpPr>
            <p:spPr>
              <a:xfrm>
                <a:off x="882648" y="1527717"/>
                <a:ext cx="1717288" cy="1717288"/>
              </a:xfrm>
              <a:prstGeom prst="ellipse">
                <a:avLst/>
              </a:prstGeom>
              <a:solidFill>
                <a:srgbClr val="3C215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45" name="文本框 7">
                <a:extLst>
                  <a:ext uri="{FF2B5EF4-FFF2-40B4-BE49-F238E27FC236}">
                    <a16:creationId xmlns="" xmlns:a16="http://schemas.microsoft.com/office/drawing/2014/main" id="{D6C9341C-FD00-42C7-A7F5-12438DE493C2}"/>
                  </a:ext>
                </a:extLst>
              </p:cNvPr>
              <p:cNvSpPr txBox="1">
                <a:spLocks noChangeArrowheads="1"/>
              </p:cNvSpPr>
              <p:nvPr/>
            </p:nvSpPr>
            <p:spPr bwMode="auto">
              <a:xfrm>
                <a:off x="1181705" y="2043997"/>
                <a:ext cx="1085722" cy="591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r>
                  <a:rPr lang="en-US" altLang="zh-CN" sz="3200" b="1" dirty="0">
                    <a:solidFill>
                      <a:schemeClr val="bg1"/>
                    </a:solidFill>
                    <a:latin typeface="Microsoft YaHei" charset="-122"/>
                    <a:ea typeface="Microsoft YaHei" charset="-122"/>
                    <a:cs typeface="Microsoft YaHei" charset="-122"/>
                  </a:rPr>
                  <a:t>45%</a:t>
                </a:r>
              </a:p>
            </p:txBody>
          </p:sp>
        </p:grpSp>
        <p:sp>
          <p:nvSpPr>
            <p:cNvPr id="55"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9860440" y="4499413"/>
              <a:ext cx="1140056"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867" b="1" dirty="0">
                  <a:solidFill>
                    <a:srgbClr val="3C2155"/>
                  </a:solidFill>
                  <a:latin typeface="Microsoft YaHei" charset="-122"/>
                  <a:ea typeface="Microsoft YaHei" charset="-122"/>
                  <a:cs typeface="Microsoft YaHei" charset="-122"/>
                </a:rPr>
                <a:t>添加标题</a:t>
              </a:r>
              <a:endParaRPr lang="en-US" altLang="zh-CN" sz="1867" b="1" dirty="0">
                <a:solidFill>
                  <a:srgbClr val="3C2155"/>
                </a:solidFill>
                <a:latin typeface="Microsoft YaHei" charset="-122"/>
                <a:ea typeface="Microsoft YaHei" charset="-122"/>
                <a:cs typeface="Microsoft YaHei" charset="-122"/>
              </a:endParaRPr>
            </a:p>
          </p:txBody>
        </p:sp>
        <p:sp>
          <p:nvSpPr>
            <p:cNvPr id="56" name="矩形 55"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9085951" y="5016314"/>
              <a:ext cx="2689032" cy="535531"/>
            </a:xfrm>
            <a:prstGeom prst="rect">
              <a:avLst/>
            </a:prstGeom>
          </p:spPr>
          <p:txBody>
            <a:bodyPr wrap="square">
              <a:spAutoFit/>
            </a:bodyPr>
            <a:lstStyle/>
            <a:p>
              <a:pPr algn="ctr">
                <a:lnSpc>
                  <a:spcPct val="120000"/>
                </a:lnSpc>
              </a:pPr>
              <a:r>
                <a:rPr lang="zh-CN" altLang="en-US" sz="1200" dirty="0">
                  <a:solidFill>
                    <a:srgbClr val="3C2155"/>
                  </a:solidFill>
                  <a:latin typeface="+mn-ea"/>
                </a:rPr>
                <a:t>用户可以在投影仪或者计算机上进行演示也可以将演示文稿打印</a:t>
              </a:r>
            </a:p>
          </p:txBody>
        </p:sp>
        <p:cxnSp>
          <p:nvCxnSpPr>
            <p:cNvPr id="57" name="直接连接符 44"/>
            <p:cNvCxnSpPr/>
            <p:nvPr/>
          </p:nvCxnSpPr>
          <p:spPr>
            <a:xfrm>
              <a:off x="10312861" y="5016314"/>
              <a:ext cx="23521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8" name="文本框 57"/>
          <p:cNvSpPr txBox="1"/>
          <p:nvPr/>
        </p:nvSpPr>
        <p:spPr>
          <a:xfrm>
            <a:off x="458853" y="20451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工作完成情况</a:t>
            </a:r>
          </a:p>
        </p:txBody>
      </p:sp>
      <p:sp>
        <p:nvSpPr>
          <p:cNvPr id="59" name="文本框 58"/>
          <p:cNvSpPr txBox="1"/>
          <p:nvPr/>
        </p:nvSpPr>
        <p:spPr>
          <a:xfrm>
            <a:off x="458853" y="67467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Tree>
    <p:extLst>
      <p:ext uri="{BB962C8B-B14F-4D97-AF65-F5344CB8AC3E}">
        <p14:creationId xmlns:p14="http://schemas.microsoft.com/office/powerpoint/2010/main" val="314713362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1000"/>
                                        <p:tgtEl>
                                          <p:spTgt spid="60"/>
                                        </p:tgtEl>
                                      </p:cBhvr>
                                    </p:animEffect>
                                    <p:anim calcmode="lin" valueType="num">
                                      <p:cBhvr>
                                        <p:cTn id="8" dur="1000" fill="hold"/>
                                        <p:tgtEl>
                                          <p:spTgt spid="60"/>
                                        </p:tgtEl>
                                        <p:attrNameLst>
                                          <p:attrName>ppt_x</p:attrName>
                                        </p:attrNameLst>
                                      </p:cBhvr>
                                      <p:tavLst>
                                        <p:tav tm="0">
                                          <p:val>
                                            <p:strVal val="#ppt_x"/>
                                          </p:val>
                                        </p:tav>
                                        <p:tav tm="100000">
                                          <p:val>
                                            <p:strVal val="#ppt_x"/>
                                          </p:val>
                                        </p:tav>
                                      </p:tavLst>
                                    </p:anim>
                                    <p:anim calcmode="lin" valueType="num">
                                      <p:cBhvr>
                                        <p:cTn id="9"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1"/>
                                        </p:tgtEl>
                                        <p:attrNameLst>
                                          <p:attrName>style.visibility</p:attrName>
                                        </p:attrNameLst>
                                      </p:cBhvr>
                                      <p:to>
                                        <p:strVal val="visible"/>
                                      </p:to>
                                    </p:set>
                                    <p:animEffect transition="in" filter="fade">
                                      <p:cBhvr>
                                        <p:cTn id="14" dur="1000"/>
                                        <p:tgtEl>
                                          <p:spTgt spid="61"/>
                                        </p:tgtEl>
                                      </p:cBhvr>
                                    </p:animEffect>
                                    <p:anim calcmode="lin" valueType="num">
                                      <p:cBhvr>
                                        <p:cTn id="15" dur="1000" fill="hold"/>
                                        <p:tgtEl>
                                          <p:spTgt spid="61"/>
                                        </p:tgtEl>
                                        <p:attrNameLst>
                                          <p:attrName>ppt_x</p:attrName>
                                        </p:attrNameLst>
                                      </p:cBhvr>
                                      <p:tavLst>
                                        <p:tav tm="0">
                                          <p:val>
                                            <p:strVal val="#ppt_x"/>
                                          </p:val>
                                        </p:tav>
                                        <p:tav tm="100000">
                                          <p:val>
                                            <p:strVal val="#ppt_x"/>
                                          </p:val>
                                        </p:tav>
                                      </p:tavLst>
                                    </p:anim>
                                    <p:anim calcmode="lin" valueType="num">
                                      <p:cBhvr>
                                        <p:cTn id="16"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2"/>
                                        </p:tgtEl>
                                        <p:attrNameLst>
                                          <p:attrName>style.visibility</p:attrName>
                                        </p:attrNameLst>
                                      </p:cBhvr>
                                      <p:to>
                                        <p:strVal val="visible"/>
                                      </p:to>
                                    </p:set>
                                    <p:animEffect transition="in" filter="fade">
                                      <p:cBhvr>
                                        <p:cTn id="21" dur="1000"/>
                                        <p:tgtEl>
                                          <p:spTgt spid="62"/>
                                        </p:tgtEl>
                                      </p:cBhvr>
                                    </p:animEffect>
                                    <p:anim calcmode="lin" valueType="num">
                                      <p:cBhvr>
                                        <p:cTn id="22" dur="1000" fill="hold"/>
                                        <p:tgtEl>
                                          <p:spTgt spid="62"/>
                                        </p:tgtEl>
                                        <p:attrNameLst>
                                          <p:attrName>ppt_x</p:attrName>
                                        </p:attrNameLst>
                                      </p:cBhvr>
                                      <p:tavLst>
                                        <p:tav tm="0">
                                          <p:val>
                                            <p:strVal val="#ppt_x"/>
                                          </p:val>
                                        </p:tav>
                                        <p:tav tm="100000">
                                          <p:val>
                                            <p:strVal val="#ppt_x"/>
                                          </p:val>
                                        </p:tav>
                                      </p:tavLst>
                                    </p:anim>
                                    <p:anim calcmode="lin" valueType="num">
                                      <p:cBhvr>
                                        <p:cTn id="23"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3"/>
                                        </p:tgtEl>
                                        <p:attrNameLst>
                                          <p:attrName>style.visibility</p:attrName>
                                        </p:attrNameLst>
                                      </p:cBhvr>
                                      <p:to>
                                        <p:strVal val="visible"/>
                                      </p:to>
                                    </p:set>
                                    <p:animEffect transition="in" filter="fade">
                                      <p:cBhvr>
                                        <p:cTn id="28" dur="1000"/>
                                        <p:tgtEl>
                                          <p:spTgt spid="63"/>
                                        </p:tgtEl>
                                      </p:cBhvr>
                                    </p:animEffect>
                                    <p:anim calcmode="lin" valueType="num">
                                      <p:cBhvr>
                                        <p:cTn id="29" dur="1000" fill="hold"/>
                                        <p:tgtEl>
                                          <p:spTgt spid="63"/>
                                        </p:tgtEl>
                                        <p:attrNameLst>
                                          <p:attrName>ppt_x</p:attrName>
                                        </p:attrNameLst>
                                      </p:cBhvr>
                                      <p:tavLst>
                                        <p:tav tm="0">
                                          <p:val>
                                            <p:strVal val="#ppt_x"/>
                                          </p:val>
                                        </p:tav>
                                        <p:tav tm="100000">
                                          <p:val>
                                            <p:strVal val="#ppt_x"/>
                                          </p:val>
                                        </p:tav>
                                      </p:tavLst>
                                    </p:anim>
                                    <p:anim calcmode="lin" valueType="num">
                                      <p:cBhvr>
                                        <p:cTn id="30" dur="1000" fill="hold"/>
                                        <p:tgtEl>
                                          <p:spTgt spid="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58853" y="20451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工作完成情况</a:t>
            </a:r>
          </a:p>
        </p:txBody>
      </p:sp>
      <p:sp>
        <p:nvSpPr>
          <p:cNvPr id="3" name="文本框 2"/>
          <p:cNvSpPr txBox="1"/>
          <p:nvPr/>
        </p:nvSpPr>
        <p:spPr>
          <a:xfrm>
            <a:off x="458853" y="67467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4" name="矩形 3"/>
          <p:cNvSpPr/>
          <p:nvPr/>
        </p:nvSpPr>
        <p:spPr>
          <a:xfrm>
            <a:off x="704279" y="1953847"/>
            <a:ext cx="3266831" cy="3782645"/>
          </a:xfrm>
          <a:prstGeom prst="rect">
            <a:avLst/>
          </a:prstGeom>
          <a:solidFill>
            <a:srgbClr val="F4BC30"/>
          </a:solidFill>
          <a:ln w="19050">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5" name="矩形 4"/>
          <p:cNvSpPr/>
          <p:nvPr/>
        </p:nvSpPr>
        <p:spPr>
          <a:xfrm>
            <a:off x="4413902" y="1953847"/>
            <a:ext cx="3266831" cy="3782645"/>
          </a:xfrm>
          <a:prstGeom prst="rect">
            <a:avLst/>
          </a:prstGeom>
          <a:noFill/>
          <a:ln w="19050">
            <a:solidFill>
              <a:srgbClr val="3C21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6" name="矩形 5"/>
          <p:cNvSpPr/>
          <p:nvPr/>
        </p:nvSpPr>
        <p:spPr>
          <a:xfrm>
            <a:off x="8123523" y="1953847"/>
            <a:ext cx="3266831" cy="3782645"/>
          </a:xfrm>
          <a:prstGeom prst="rect">
            <a:avLst/>
          </a:prstGeom>
          <a:noFill/>
          <a:ln w="19050">
            <a:solidFill>
              <a:srgbClr val="3C21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7"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1434533" y="3681615"/>
            <a:ext cx="1617751"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867" b="1" dirty="0">
                <a:solidFill>
                  <a:schemeClr val="bg1"/>
                </a:solidFill>
                <a:latin typeface="Microsoft YaHei" charset="-122"/>
                <a:ea typeface="Microsoft YaHei" charset="-122"/>
                <a:cs typeface="Microsoft YaHei" charset="-122"/>
              </a:rPr>
              <a:t>在此添加标题</a:t>
            </a:r>
            <a:endParaRPr lang="en-US" altLang="zh-CN" sz="1867" b="1" dirty="0">
              <a:solidFill>
                <a:schemeClr val="bg1"/>
              </a:solidFill>
              <a:latin typeface="Microsoft YaHei" charset="-122"/>
              <a:ea typeface="Microsoft YaHei" charset="-122"/>
              <a:cs typeface="Microsoft YaHei" charset="-122"/>
            </a:endParaRPr>
          </a:p>
        </p:txBody>
      </p:sp>
      <p:sp>
        <p:nvSpPr>
          <p:cNvPr id="8" name="矩形 7"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898888" y="4123749"/>
            <a:ext cx="2689032" cy="1477328"/>
          </a:xfrm>
          <a:prstGeom prst="rect">
            <a:avLst/>
          </a:prstGeom>
        </p:spPr>
        <p:txBody>
          <a:bodyPr wrap="square">
            <a:spAutoFit/>
          </a:bodyPr>
          <a:lstStyle/>
          <a:p>
            <a:pPr algn="ctr">
              <a:lnSpc>
                <a:spcPct val="150000"/>
              </a:lnSpc>
            </a:pPr>
            <a:r>
              <a:rPr lang="zh-CN" altLang="en-US" sz="1200" dirty="0">
                <a:solidFill>
                  <a:schemeClr val="bg1"/>
                </a:solidFill>
                <a:latin typeface="+mn-ea"/>
              </a:rPr>
              <a:t>用户可以在投影仪或者计算机上进行演示也可以将演示文稿打印</a:t>
            </a:r>
            <a:endParaRPr lang="en-US" altLang="zh-CN" sz="1200" dirty="0">
              <a:solidFill>
                <a:schemeClr val="bg1"/>
              </a:solidFill>
              <a:latin typeface="+mn-ea"/>
            </a:endParaRPr>
          </a:p>
          <a:p>
            <a:pPr algn="ctr">
              <a:lnSpc>
                <a:spcPct val="150000"/>
              </a:lnSpc>
            </a:pPr>
            <a:r>
              <a:rPr lang="zh-CN" altLang="en-US" sz="1200" dirty="0">
                <a:solidFill>
                  <a:schemeClr val="bg1"/>
                </a:solidFill>
                <a:latin typeface="+mn-ea"/>
              </a:rPr>
              <a:t>用户可以在投影仪或者计算机上进行演示也可以将演示文稿打印</a:t>
            </a:r>
          </a:p>
          <a:p>
            <a:pPr algn="ctr">
              <a:lnSpc>
                <a:spcPct val="150000"/>
              </a:lnSpc>
            </a:pPr>
            <a:endParaRPr lang="zh-CN" altLang="en-US" sz="1200" dirty="0">
              <a:solidFill>
                <a:schemeClr val="bg1"/>
              </a:solidFill>
              <a:latin typeface="+mn-ea"/>
            </a:endParaRPr>
          </a:p>
        </p:txBody>
      </p:sp>
      <p:cxnSp>
        <p:nvCxnSpPr>
          <p:cNvPr id="9" name="直接连接符 25"/>
          <p:cNvCxnSpPr/>
          <p:nvPr/>
        </p:nvCxnSpPr>
        <p:spPr>
          <a:xfrm>
            <a:off x="2125799" y="4123748"/>
            <a:ext cx="23521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5238441" y="3681615"/>
            <a:ext cx="1617751"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867" b="1" dirty="0">
                <a:solidFill>
                  <a:srgbClr val="3C2155"/>
                </a:solidFill>
                <a:latin typeface="Microsoft YaHei" charset="-122"/>
                <a:ea typeface="Microsoft YaHei" charset="-122"/>
                <a:cs typeface="Microsoft YaHei" charset="-122"/>
              </a:rPr>
              <a:t>在此添加标题</a:t>
            </a:r>
            <a:endParaRPr lang="en-US" altLang="zh-CN" sz="1867" b="1" dirty="0">
              <a:solidFill>
                <a:srgbClr val="3C2155"/>
              </a:solidFill>
              <a:latin typeface="Microsoft YaHei" charset="-122"/>
              <a:ea typeface="Microsoft YaHei" charset="-122"/>
              <a:cs typeface="Microsoft YaHei" charset="-122"/>
            </a:endParaRPr>
          </a:p>
        </p:txBody>
      </p:sp>
      <p:sp>
        <p:nvSpPr>
          <p:cNvPr id="11" name="矩形 10"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4702801" y="4123749"/>
            <a:ext cx="2689032" cy="1477328"/>
          </a:xfrm>
          <a:prstGeom prst="rect">
            <a:avLst/>
          </a:prstGeom>
        </p:spPr>
        <p:txBody>
          <a:bodyPr wrap="square">
            <a:spAutoFit/>
          </a:bodyPr>
          <a:lstStyle/>
          <a:p>
            <a:pPr algn="ctr">
              <a:lnSpc>
                <a:spcPct val="150000"/>
              </a:lnSpc>
            </a:pPr>
            <a:r>
              <a:rPr lang="zh-CN" altLang="en-US" sz="1200" dirty="0">
                <a:solidFill>
                  <a:srgbClr val="3C2155"/>
                </a:solidFill>
                <a:latin typeface="+mn-ea"/>
              </a:rPr>
              <a:t>用户可以在投影仪或者计算机上进行演示也可以将演示文稿打印</a:t>
            </a:r>
            <a:endParaRPr lang="en-US" altLang="zh-CN" sz="1200" dirty="0">
              <a:solidFill>
                <a:srgbClr val="3C2155"/>
              </a:solidFill>
              <a:latin typeface="+mn-ea"/>
            </a:endParaRPr>
          </a:p>
          <a:p>
            <a:pPr algn="ctr">
              <a:lnSpc>
                <a:spcPct val="150000"/>
              </a:lnSpc>
            </a:pPr>
            <a:r>
              <a:rPr lang="zh-CN" altLang="en-US" sz="1200" dirty="0">
                <a:solidFill>
                  <a:srgbClr val="3C2155"/>
                </a:solidFill>
                <a:latin typeface="+mn-ea"/>
              </a:rPr>
              <a:t>用户可以在投影仪或者计算机上进行演示也可以将演示文稿打印</a:t>
            </a:r>
          </a:p>
          <a:p>
            <a:pPr algn="ctr">
              <a:lnSpc>
                <a:spcPct val="150000"/>
              </a:lnSpc>
            </a:pPr>
            <a:endParaRPr lang="zh-CN" altLang="en-US" sz="1200" dirty="0">
              <a:solidFill>
                <a:srgbClr val="3C2155"/>
              </a:solidFill>
              <a:latin typeface="+mn-ea"/>
            </a:endParaRPr>
          </a:p>
        </p:txBody>
      </p:sp>
      <p:cxnSp>
        <p:nvCxnSpPr>
          <p:cNvPr id="12" name="直接连接符 28"/>
          <p:cNvCxnSpPr/>
          <p:nvPr/>
        </p:nvCxnSpPr>
        <p:spPr>
          <a:xfrm>
            <a:off x="5929712" y="4123748"/>
            <a:ext cx="235211" cy="0"/>
          </a:xfrm>
          <a:prstGeom prst="line">
            <a:avLst/>
          </a:prstGeom>
          <a:ln w="19050">
            <a:solidFill>
              <a:srgbClr val="3C2155"/>
            </a:solidFill>
          </a:ln>
        </p:spPr>
        <p:style>
          <a:lnRef idx="1">
            <a:schemeClr val="accent1"/>
          </a:lnRef>
          <a:fillRef idx="0">
            <a:schemeClr val="accent1"/>
          </a:fillRef>
          <a:effectRef idx="0">
            <a:schemeClr val="accent1"/>
          </a:effectRef>
          <a:fontRef idx="minor">
            <a:schemeClr val="tx1"/>
          </a:fontRef>
        </p:style>
      </p:cxnSp>
      <p:sp>
        <p:nvSpPr>
          <p:cNvPr id="13"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8897987" y="3681615"/>
            <a:ext cx="1617751"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867" b="1" dirty="0">
                <a:solidFill>
                  <a:srgbClr val="3C2155"/>
                </a:solidFill>
                <a:latin typeface="Microsoft YaHei" charset="-122"/>
                <a:ea typeface="Microsoft YaHei" charset="-122"/>
                <a:cs typeface="Microsoft YaHei" charset="-122"/>
              </a:rPr>
              <a:t>在此添加标题</a:t>
            </a:r>
            <a:endParaRPr lang="en-US" altLang="zh-CN" sz="1867" b="1" dirty="0">
              <a:solidFill>
                <a:srgbClr val="3C2155"/>
              </a:solidFill>
              <a:latin typeface="Microsoft YaHei" charset="-122"/>
              <a:ea typeface="Microsoft YaHei" charset="-122"/>
              <a:cs typeface="Microsoft YaHei" charset="-122"/>
            </a:endParaRPr>
          </a:p>
        </p:txBody>
      </p:sp>
      <p:sp>
        <p:nvSpPr>
          <p:cNvPr id="14" name="矩形 13"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8362347" y="4123749"/>
            <a:ext cx="2689032" cy="1477328"/>
          </a:xfrm>
          <a:prstGeom prst="rect">
            <a:avLst/>
          </a:prstGeom>
        </p:spPr>
        <p:txBody>
          <a:bodyPr wrap="square">
            <a:spAutoFit/>
          </a:bodyPr>
          <a:lstStyle/>
          <a:p>
            <a:pPr algn="ctr">
              <a:lnSpc>
                <a:spcPct val="150000"/>
              </a:lnSpc>
            </a:pPr>
            <a:r>
              <a:rPr lang="zh-CN" altLang="en-US" sz="1200" dirty="0">
                <a:solidFill>
                  <a:srgbClr val="3C2155"/>
                </a:solidFill>
                <a:latin typeface="+mn-ea"/>
              </a:rPr>
              <a:t>用户可以在投影仪或者计算机上进行演示也可以将演示文稿打印</a:t>
            </a:r>
            <a:endParaRPr lang="en-US" altLang="zh-CN" sz="1200" dirty="0">
              <a:solidFill>
                <a:srgbClr val="3C2155"/>
              </a:solidFill>
              <a:latin typeface="+mn-ea"/>
            </a:endParaRPr>
          </a:p>
          <a:p>
            <a:pPr algn="ctr">
              <a:lnSpc>
                <a:spcPct val="150000"/>
              </a:lnSpc>
            </a:pPr>
            <a:r>
              <a:rPr lang="zh-CN" altLang="en-US" sz="1200" dirty="0">
                <a:solidFill>
                  <a:srgbClr val="3C2155"/>
                </a:solidFill>
                <a:latin typeface="+mn-ea"/>
              </a:rPr>
              <a:t>用户可以在投影仪或者计算机上进行演示也可以将演示文稿打印</a:t>
            </a:r>
          </a:p>
          <a:p>
            <a:pPr algn="ctr">
              <a:lnSpc>
                <a:spcPct val="150000"/>
              </a:lnSpc>
            </a:pPr>
            <a:endParaRPr lang="zh-CN" altLang="en-US" sz="1200" dirty="0">
              <a:solidFill>
                <a:srgbClr val="3C2155"/>
              </a:solidFill>
              <a:latin typeface="+mn-ea"/>
            </a:endParaRPr>
          </a:p>
        </p:txBody>
      </p:sp>
      <p:cxnSp>
        <p:nvCxnSpPr>
          <p:cNvPr id="15" name="直接连接符 31"/>
          <p:cNvCxnSpPr/>
          <p:nvPr/>
        </p:nvCxnSpPr>
        <p:spPr>
          <a:xfrm>
            <a:off x="9589257" y="4123748"/>
            <a:ext cx="235211" cy="0"/>
          </a:xfrm>
          <a:prstGeom prst="line">
            <a:avLst/>
          </a:prstGeom>
          <a:ln w="19050">
            <a:solidFill>
              <a:srgbClr val="3C2155"/>
            </a:solidFill>
          </a:ln>
        </p:spPr>
        <p:style>
          <a:lnRef idx="1">
            <a:schemeClr val="accent1"/>
          </a:lnRef>
          <a:fillRef idx="0">
            <a:schemeClr val="accent1"/>
          </a:fillRef>
          <a:effectRef idx="0">
            <a:schemeClr val="accent1"/>
          </a:effectRef>
          <a:fontRef idx="minor">
            <a:schemeClr val="tx1"/>
          </a:fontRef>
        </p:style>
      </p:cxnSp>
      <p:sp>
        <p:nvSpPr>
          <p:cNvPr id="16" name="AutoShape 4"/>
          <p:cNvSpPr>
            <a:spLocks/>
          </p:cNvSpPr>
          <p:nvPr/>
        </p:nvSpPr>
        <p:spPr bwMode="auto">
          <a:xfrm>
            <a:off x="9382626" y="2736389"/>
            <a:ext cx="648473" cy="6514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rgbClr val="3C2155"/>
          </a:solid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solidFill>
              <a:effectLst>
                <a:outerShdw blurRad="38100" dist="38100" dir="2700000" algn="tl">
                  <a:srgbClr val="000000"/>
                </a:outerShdw>
              </a:effectLst>
              <a:latin typeface="Gill Sans" charset="0"/>
              <a:sym typeface="Gill Sans" charset="0"/>
            </a:endParaRPr>
          </a:p>
        </p:txBody>
      </p:sp>
      <p:grpSp>
        <p:nvGrpSpPr>
          <p:cNvPr id="17" name="组合 20"/>
          <p:cNvGrpSpPr/>
          <p:nvPr/>
        </p:nvGrpSpPr>
        <p:grpSpPr>
          <a:xfrm>
            <a:off x="5761035" y="2727143"/>
            <a:ext cx="669927" cy="669927"/>
            <a:chOff x="5394312" y="2141343"/>
            <a:chExt cx="359165" cy="359165"/>
          </a:xfrm>
          <a:solidFill>
            <a:srgbClr val="3C2155"/>
          </a:solidFill>
        </p:grpSpPr>
        <p:sp>
          <p:nvSpPr>
            <p:cNvPr id="18" name="AutoShape 56"/>
            <p:cNvSpPr>
              <a:spLocks/>
            </p:cNvSpPr>
            <p:nvPr/>
          </p:nvSpPr>
          <p:spPr bwMode="auto">
            <a:xfrm>
              <a:off x="5394312"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solidFill>
                <a:effectLst>
                  <a:outerShdw blurRad="38100" dist="38100" dir="2700000" algn="tl">
                    <a:srgbClr val="000000"/>
                  </a:outerShdw>
                </a:effectLst>
                <a:latin typeface="Gill Sans" charset="0"/>
                <a:sym typeface="Gill Sans" charset="0"/>
              </a:endParaRPr>
            </a:p>
          </p:txBody>
        </p:sp>
        <p:sp>
          <p:nvSpPr>
            <p:cNvPr id="19" name="AutoShape 57"/>
            <p:cNvSpPr>
              <a:spLocks/>
            </p:cNvSpPr>
            <p:nvPr/>
          </p:nvSpPr>
          <p:spPr bwMode="auto">
            <a:xfrm>
              <a:off x="5641124"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solidFill>
                <a:effectLst>
                  <a:outerShdw blurRad="38100" dist="38100" dir="2700000" algn="tl">
                    <a:srgbClr val="000000"/>
                  </a:outerShdw>
                </a:effectLst>
                <a:latin typeface="Gill Sans" charset="0"/>
                <a:sym typeface="Gill Sans" charset="0"/>
              </a:endParaRPr>
            </a:p>
          </p:txBody>
        </p:sp>
        <p:sp>
          <p:nvSpPr>
            <p:cNvPr id="20" name="AutoShape 58"/>
            <p:cNvSpPr>
              <a:spLocks/>
            </p:cNvSpPr>
            <p:nvPr/>
          </p:nvSpPr>
          <p:spPr bwMode="auto">
            <a:xfrm>
              <a:off x="5517718" y="2141343"/>
              <a:ext cx="11235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solidFill>
                <a:effectLst>
                  <a:outerShdw blurRad="38100" dist="38100" dir="2700000" algn="tl">
                    <a:srgbClr val="000000"/>
                  </a:outerShdw>
                </a:effectLst>
                <a:latin typeface="Gill Sans" charset="0"/>
                <a:sym typeface="Gill Sans" charset="0"/>
              </a:endParaRPr>
            </a:p>
          </p:txBody>
        </p:sp>
      </p:grpSp>
      <p:sp>
        <p:nvSpPr>
          <p:cNvPr id="21" name="AutoShape 59"/>
          <p:cNvSpPr>
            <a:spLocks/>
          </p:cNvSpPr>
          <p:nvPr/>
        </p:nvSpPr>
        <p:spPr bwMode="auto">
          <a:xfrm>
            <a:off x="1907324" y="2727507"/>
            <a:ext cx="672160" cy="669200"/>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3C2155"/>
          </a:solid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solidFill>
              <a:effectLst>
                <a:outerShdw blurRad="38100" dist="38100" dir="2700000" algn="tl">
                  <a:srgbClr val="000000"/>
                </a:outerShdw>
              </a:effectLst>
              <a:latin typeface="Gill Sans" charset="0"/>
              <a:sym typeface="Gill Sans" charset="0"/>
            </a:endParaRPr>
          </a:p>
        </p:txBody>
      </p:sp>
    </p:spTree>
    <p:extLst>
      <p:ext uri="{BB962C8B-B14F-4D97-AF65-F5344CB8AC3E}">
        <p14:creationId xmlns:p14="http://schemas.microsoft.com/office/powerpoint/2010/main" val="315172430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heckerboard(across)">
                                      <p:cBhvr>
                                        <p:cTn id="10" dur="500"/>
                                        <p:tgtEl>
                                          <p:spTgt spid="7"/>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heckerboard(across)">
                                      <p:cBhvr>
                                        <p:cTn id="13" dur="500"/>
                                        <p:tgtEl>
                                          <p:spTgt spid="8"/>
                                        </p:tgtEl>
                                      </p:cBhvr>
                                    </p:animEffect>
                                  </p:childTnLst>
                                </p:cTn>
                              </p:par>
                              <p:par>
                                <p:cTn id="14" presetID="5" presetClass="entr" presetSubtype="1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heckerboard(across)">
                                      <p:cBhvr>
                                        <p:cTn id="16" dur="500"/>
                                        <p:tgtEl>
                                          <p:spTgt spid="9"/>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checkerboard(across)">
                                      <p:cBhvr>
                                        <p:cTn id="19" dur="500"/>
                                        <p:tgtEl>
                                          <p:spTgt spid="21"/>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Effect transition="in" filter="fade">
                                      <p:cBhvr>
                                        <p:cTn id="31" dur="500"/>
                                        <p:tgtEl>
                                          <p:spTgt spid="10"/>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Effect transition="in" filter="fade">
                                      <p:cBhvr>
                                        <p:cTn id="36" dur="500"/>
                                        <p:tgtEl>
                                          <p:spTgt spid="11"/>
                                        </p:tgtEl>
                                      </p:cBhvr>
                                    </p:animEffect>
                                  </p:childTnLst>
                                </p:cTn>
                              </p:par>
                              <p:par>
                                <p:cTn id="37" presetID="53" presetClass="entr" presetSubtype="16"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p:cTn id="39" dur="500" fill="hold"/>
                                        <p:tgtEl>
                                          <p:spTgt spid="12"/>
                                        </p:tgtEl>
                                        <p:attrNameLst>
                                          <p:attrName>ppt_w</p:attrName>
                                        </p:attrNameLst>
                                      </p:cBhvr>
                                      <p:tavLst>
                                        <p:tav tm="0">
                                          <p:val>
                                            <p:fltVal val="0"/>
                                          </p:val>
                                        </p:tav>
                                        <p:tav tm="100000">
                                          <p:val>
                                            <p:strVal val="#ppt_w"/>
                                          </p:val>
                                        </p:tav>
                                      </p:tavLst>
                                    </p:anim>
                                    <p:anim calcmode="lin" valueType="num">
                                      <p:cBhvr>
                                        <p:cTn id="40" dur="500" fill="hold"/>
                                        <p:tgtEl>
                                          <p:spTgt spid="12"/>
                                        </p:tgtEl>
                                        <p:attrNameLst>
                                          <p:attrName>ppt_h</p:attrName>
                                        </p:attrNameLst>
                                      </p:cBhvr>
                                      <p:tavLst>
                                        <p:tav tm="0">
                                          <p:val>
                                            <p:fltVal val="0"/>
                                          </p:val>
                                        </p:tav>
                                        <p:tav tm="100000">
                                          <p:val>
                                            <p:strVal val="#ppt_h"/>
                                          </p:val>
                                        </p:tav>
                                      </p:tavLst>
                                    </p:anim>
                                    <p:animEffect transition="in" filter="fade">
                                      <p:cBhvr>
                                        <p:cTn id="41" dur="500"/>
                                        <p:tgtEl>
                                          <p:spTgt spid="12"/>
                                        </p:tgtEl>
                                      </p:cBhvr>
                                    </p:animEffect>
                                  </p:childTnLst>
                                </p:cTn>
                              </p:par>
                              <p:par>
                                <p:cTn id="42" presetID="53" presetClass="entr" presetSubtype="16" fill="hold" nodeType="withEffect">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cBhvr>
                                        <p:cTn id="44" dur="500" fill="hold"/>
                                        <p:tgtEl>
                                          <p:spTgt spid="17"/>
                                        </p:tgtEl>
                                        <p:attrNameLst>
                                          <p:attrName>ppt_w</p:attrName>
                                        </p:attrNameLst>
                                      </p:cBhvr>
                                      <p:tavLst>
                                        <p:tav tm="0">
                                          <p:val>
                                            <p:fltVal val="0"/>
                                          </p:val>
                                        </p:tav>
                                        <p:tav tm="100000">
                                          <p:val>
                                            <p:strVal val="#ppt_w"/>
                                          </p:val>
                                        </p:tav>
                                      </p:tavLst>
                                    </p:anim>
                                    <p:anim calcmode="lin" valueType="num">
                                      <p:cBhvr>
                                        <p:cTn id="45" dur="500" fill="hold"/>
                                        <p:tgtEl>
                                          <p:spTgt spid="17"/>
                                        </p:tgtEl>
                                        <p:attrNameLst>
                                          <p:attrName>ppt_h</p:attrName>
                                        </p:attrNameLst>
                                      </p:cBhvr>
                                      <p:tavLst>
                                        <p:tav tm="0">
                                          <p:val>
                                            <p:fltVal val="0"/>
                                          </p:val>
                                        </p:tav>
                                        <p:tav tm="100000">
                                          <p:val>
                                            <p:strVal val="#ppt_h"/>
                                          </p:val>
                                        </p:tav>
                                      </p:tavLst>
                                    </p:anim>
                                    <p:animEffect transition="in" filter="fade">
                                      <p:cBhvr>
                                        <p:cTn id="46" dur="500"/>
                                        <p:tgtEl>
                                          <p:spTgt spid="17"/>
                                        </p:tgtEl>
                                      </p:cBhvr>
                                    </p:animEffec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grpId="0" nodeType="click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p:cTn id="51" dur="500" fill="hold"/>
                                        <p:tgtEl>
                                          <p:spTgt spid="6"/>
                                        </p:tgtEl>
                                        <p:attrNameLst>
                                          <p:attrName>ppt_w</p:attrName>
                                        </p:attrNameLst>
                                      </p:cBhvr>
                                      <p:tavLst>
                                        <p:tav tm="0">
                                          <p:val>
                                            <p:fltVal val="0"/>
                                          </p:val>
                                        </p:tav>
                                        <p:tav tm="100000">
                                          <p:val>
                                            <p:strVal val="#ppt_w"/>
                                          </p:val>
                                        </p:tav>
                                      </p:tavLst>
                                    </p:anim>
                                    <p:anim calcmode="lin" valueType="num">
                                      <p:cBhvr>
                                        <p:cTn id="52" dur="500" fill="hold"/>
                                        <p:tgtEl>
                                          <p:spTgt spid="6"/>
                                        </p:tgtEl>
                                        <p:attrNameLst>
                                          <p:attrName>ppt_h</p:attrName>
                                        </p:attrNameLst>
                                      </p:cBhvr>
                                      <p:tavLst>
                                        <p:tav tm="0">
                                          <p:val>
                                            <p:fltVal val="0"/>
                                          </p:val>
                                        </p:tav>
                                        <p:tav tm="100000">
                                          <p:val>
                                            <p:strVal val="#ppt_h"/>
                                          </p:val>
                                        </p:tav>
                                      </p:tavLst>
                                    </p:anim>
                                    <p:animEffect transition="in" filter="fade">
                                      <p:cBhvr>
                                        <p:cTn id="53" dur="500"/>
                                        <p:tgtEl>
                                          <p:spTgt spid="6"/>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p:cTn id="56" dur="500" fill="hold"/>
                                        <p:tgtEl>
                                          <p:spTgt spid="13"/>
                                        </p:tgtEl>
                                        <p:attrNameLst>
                                          <p:attrName>ppt_w</p:attrName>
                                        </p:attrNameLst>
                                      </p:cBhvr>
                                      <p:tavLst>
                                        <p:tav tm="0">
                                          <p:val>
                                            <p:fltVal val="0"/>
                                          </p:val>
                                        </p:tav>
                                        <p:tav tm="100000">
                                          <p:val>
                                            <p:strVal val="#ppt_w"/>
                                          </p:val>
                                        </p:tav>
                                      </p:tavLst>
                                    </p:anim>
                                    <p:anim calcmode="lin" valueType="num">
                                      <p:cBhvr>
                                        <p:cTn id="57" dur="500" fill="hold"/>
                                        <p:tgtEl>
                                          <p:spTgt spid="13"/>
                                        </p:tgtEl>
                                        <p:attrNameLst>
                                          <p:attrName>ppt_h</p:attrName>
                                        </p:attrNameLst>
                                      </p:cBhvr>
                                      <p:tavLst>
                                        <p:tav tm="0">
                                          <p:val>
                                            <p:fltVal val="0"/>
                                          </p:val>
                                        </p:tav>
                                        <p:tav tm="100000">
                                          <p:val>
                                            <p:strVal val="#ppt_h"/>
                                          </p:val>
                                        </p:tav>
                                      </p:tavLst>
                                    </p:anim>
                                    <p:animEffect transition="in" filter="fade">
                                      <p:cBhvr>
                                        <p:cTn id="58" dur="500"/>
                                        <p:tgtEl>
                                          <p:spTgt spid="13"/>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Effect transition="in" filter="fade">
                                      <p:cBhvr>
                                        <p:cTn id="63" dur="500"/>
                                        <p:tgtEl>
                                          <p:spTgt spid="14"/>
                                        </p:tgtEl>
                                      </p:cBhvr>
                                    </p:animEffect>
                                  </p:childTnLst>
                                </p:cTn>
                              </p:par>
                              <p:par>
                                <p:cTn id="64" presetID="53" presetClass="entr" presetSubtype="16" fill="hold"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p:cTn id="66" dur="500" fill="hold"/>
                                        <p:tgtEl>
                                          <p:spTgt spid="15"/>
                                        </p:tgtEl>
                                        <p:attrNameLst>
                                          <p:attrName>ppt_w</p:attrName>
                                        </p:attrNameLst>
                                      </p:cBhvr>
                                      <p:tavLst>
                                        <p:tav tm="0">
                                          <p:val>
                                            <p:fltVal val="0"/>
                                          </p:val>
                                        </p:tav>
                                        <p:tav tm="100000">
                                          <p:val>
                                            <p:strVal val="#ppt_w"/>
                                          </p:val>
                                        </p:tav>
                                      </p:tavLst>
                                    </p:anim>
                                    <p:anim calcmode="lin" valueType="num">
                                      <p:cBhvr>
                                        <p:cTn id="67" dur="500" fill="hold"/>
                                        <p:tgtEl>
                                          <p:spTgt spid="15"/>
                                        </p:tgtEl>
                                        <p:attrNameLst>
                                          <p:attrName>ppt_h</p:attrName>
                                        </p:attrNameLst>
                                      </p:cBhvr>
                                      <p:tavLst>
                                        <p:tav tm="0">
                                          <p:val>
                                            <p:fltVal val="0"/>
                                          </p:val>
                                        </p:tav>
                                        <p:tav tm="100000">
                                          <p:val>
                                            <p:strVal val="#ppt_h"/>
                                          </p:val>
                                        </p:tav>
                                      </p:tavLst>
                                    </p:anim>
                                    <p:animEffect transition="in" filter="fade">
                                      <p:cBhvr>
                                        <p:cTn id="68" dur="500"/>
                                        <p:tgtEl>
                                          <p:spTgt spid="15"/>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p:cTn id="71" dur="500" fill="hold"/>
                                        <p:tgtEl>
                                          <p:spTgt spid="16"/>
                                        </p:tgtEl>
                                        <p:attrNameLst>
                                          <p:attrName>ppt_w</p:attrName>
                                        </p:attrNameLst>
                                      </p:cBhvr>
                                      <p:tavLst>
                                        <p:tav tm="0">
                                          <p:val>
                                            <p:fltVal val="0"/>
                                          </p:val>
                                        </p:tav>
                                        <p:tav tm="100000">
                                          <p:val>
                                            <p:strVal val="#ppt_w"/>
                                          </p:val>
                                        </p:tav>
                                      </p:tavLst>
                                    </p:anim>
                                    <p:anim calcmode="lin" valueType="num">
                                      <p:cBhvr>
                                        <p:cTn id="72" dur="500" fill="hold"/>
                                        <p:tgtEl>
                                          <p:spTgt spid="16"/>
                                        </p:tgtEl>
                                        <p:attrNameLst>
                                          <p:attrName>ppt_h</p:attrName>
                                        </p:attrNameLst>
                                      </p:cBhvr>
                                      <p:tavLst>
                                        <p:tav tm="0">
                                          <p:val>
                                            <p:fltVal val="0"/>
                                          </p:val>
                                        </p:tav>
                                        <p:tav tm="100000">
                                          <p:val>
                                            <p:strVal val="#ppt_h"/>
                                          </p:val>
                                        </p:tav>
                                      </p:tavLst>
                                    </p:anim>
                                    <p:animEffect transition="in" filter="fade">
                                      <p:cBhvr>
                                        <p:cTn id="7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10" grpId="0"/>
      <p:bldP spid="11" grpId="0"/>
      <p:bldP spid="13" grpId="0"/>
      <p:bldP spid="14" grpId="0"/>
      <p:bldP spid="16" grpId="0" animBg="1"/>
      <p:bldP spid="2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58853" y="20451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工作完成情况</a:t>
            </a:r>
          </a:p>
        </p:txBody>
      </p:sp>
      <p:sp>
        <p:nvSpPr>
          <p:cNvPr id="3" name="文本框 2"/>
          <p:cNvSpPr txBox="1"/>
          <p:nvPr/>
        </p:nvSpPr>
        <p:spPr>
          <a:xfrm>
            <a:off x="458853" y="67467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cxnSp>
        <p:nvCxnSpPr>
          <p:cNvPr id="4" name="直接箭头连接符 2"/>
          <p:cNvCxnSpPr/>
          <p:nvPr/>
        </p:nvCxnSpPr>
        <p:spPr>
          <a:xfrm>
            <a:off x="495191" y="3874504"/>
            <a:ext cx="11244701" cy="0"/>
          </a:xfrm>
          <a:prstGeom prst="straightConnector1">
            <a:avLst/>
          </a:prstGeom>
          <a:ln w="19050">
            <a:solidFill>
              <a:srgbClr val="3C2155"/>
            </a:solidFill>
            <a:tailEnd type="triangle"/>
          </a:ln>
        </p:spPr>
        <p:style>
          <a:lnRef idx="1">
            <a:schemeClr val="accent1"/>
          </a:lnRef>
          <a:fillRef idx="0">
            <a:schemeClr val="accent1"/>
          </a:fillRef>
          <a:effectRef idx="0">
            <a:schemeClr val="accent1"/>
          </a:effectRef>
          <a:fontRef idx="minor">
            <a:schemeClr val="tx1"/>
          </a:fontRef>
        </p:style>
      </p:cxnSp>
      <p:grpSp>
        <p:nvGrpSpPr>
          <p:cNvPr id="5" name="组合 16"/>
          <p:cNvGrpSpPr/>
          <p:nvPr/>
        </p:nvGrpSpPr>
        <p:grpSpPr>
          <a:xfrm>
            <a:off x="1232517" y="1867968"/>
            <a:ext cx="359953" cy="2006536"/>
            <a:chOff x="831668" y="1456012"/>
            <a:chExt cx="269965" cy="1504902"/>
          </a:xfrm>
          <a:solidFill>
            <a:srgbClr val="F4BC30"/>
          </a:solidFill>
        </p:grpSpPr>
        <p:cxnSp>
          <p:nvCxnSpPr>
            <p:cNvPr id="6" name="直接连接符 4"/>
            <p:cNvCxnSpPr/>
            <p:nvPr/>
          </p:nvCxnSpPr>
          <p:spPr>
            <a:xfrm flipV="1">
              <a:off x="966651" y="1576251"/>
              <a:ext cx="0" cy="1384663"/>
            </a:xfrm>
            <a:prstGeom prst="line">
              <a:avLst/>
            </a:prstGeom>
            <a:grpFill/>
            <a:ln>
              <a:solidFill>
                <a:srgbClr val="F4BC30"/>
              </a:solidFill>
            </a:ln>
          </p:spPr>
          <p:style>
            <a:lnRef idx="1">
              <a:schemeClr val="accent1"/>
            </a:lnRef>
            <a:fillRef idx="0">
              <a:schemeClr val="accent1"/>
            </a:fillRef>
            <a:effectRef idx="0">
              <a:schemeClr val="accent1"/>
            </a:effectRef>
            <a:fontRef idx="minor">
              <a:schemeClr val="tx1"/>
            </a:fontRef>
          </p:style>
        </p:cxnSp>
        <p:grpSp>
          <p:nvGrpSpPr>
            <p:cNvPr id="7" name="组合 9"/>
            <p:cNvGrpSpPr/>
            <p:nvPr/>
          </p:nvGrpSpPr>
          <p:grpSpPr>
            <a:xfrm>
              <a:off x="831668" y="1456012"/>
              <a:ext cx="269965" cy="269965"/>
              <a:chOff x="6644640" y="1306286"/>
              <a:chExt cx="409303" cy="409303"/>
            </a:xfrm>
            <a:grpFill/>
          </p:grpSpPr>
          <p:sp>
            <p:nvSpPr>
              <p:cNvPr id="8" name="椭圆 7"/>
              <p:cNvSpPr/>
              <p:nvPr/>
            </p:nvSpPr>
            <p:spPr>
              <a:xfrm>
                <a:off x="6644640" y="1306286"/>
                <a:ext cx="409303" cy="409303"/>
              </a:xfrm>
              <a:prstGeom prst="ellipse">
                <a:avLst/>
              </a:prstGeom>
              <a:grp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9" name="椭圆 8"/>
              <p:cNvSpPr/>
              <p:nvPr/>
            </p:nvSpPr>
            <p:spPr>
              <a:xfrm>
                <a:off x="6701245" y="1362891"/>
                <a:ext cx="296092" cy="296092"/>
              </a:xfrm>
              <a:prstGeom prst="ellipse">
                <a:avLst/>
              </a:prstGeom>
              <a:grp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grpSp>
      </p:grpSp>
      <p:grpSp>
        <p:nvGrpSpPr>
          <p:cNvPr id="10" name="组合 11"/>
          <p:cNvGrpSpPr/>
          <p:nvPr/>
        </p:nvGrpSpPr>
        <p:grpSpPr>
          <a:xfrm flipV="1">
            <a:off x="3486085" y="3874504"/>
            <a:ext cx="359953" cy="2006536"/>
            <a:chOff x="2329542" y="1500776"/>
            <a:chExt cx="269965" cy="1504902"/>
          </a:xfrm>
          <a:solidFill>
            <a:srgbClr val="3C2155"/>
          </a:solidFill>
        </p:grpSpPr>
        <p:cxnSp>
          <p:nvCxnSpPr>
            <p:cNvPr id="11" name="直接连接符 12"/>
            <p:cNvCxnSpPr/>
            <p:nvPr/>
          </p:nvCxnSpPr>
          <p:spPr>
            <a:xfrm flipV="1">
              <a:off x="2464525" y="1621015"/>
              <a:ext cx="0" cy="1384663"/>
            </a:xfrm>
            <a:prstGeom prst="line">
              <a:avLst/>
            </a:prstGeom>
            <a:grpFill/>
            <a:ln>
              <a:solidFill>
                <a:srgbClr val="3C2155"/>
              </a:solidFill>
            </a:ln>
          </p:spPr>
          <p:style>
            <a:lnRef idx="1">
              <a:schemeClr val="accent1"/>
            </a:lnRef>
            <a:fillRef idx="0">
              <a:schemeClr val="accent1"/>
            </a:fillRef>
            <a:effectRef idx="0">
              <a:schemeClr val="accent1"/>
            </a:effectRef>
            <a:fontRef idx="minor">
              <a:schemeClr val="tx1"/>
            </a:fontRef>
          </p:style>
        </p:cxnSp>
        <p:grpSp>
          <p:nvGrpSpPr>
            <p:cNvPr id="12" name="组合 13"/>
            <p:cNvGrpSpPr/>
            <p:nvPr/>
          </p:nvGrpSpPr>
          <p:grpSpPr>
            <a:xfrm>
              <a:off x="2329542" y="1500776"/>
              <a:ext cx="269965" cy="269965"/>
              <a:chOff x="6644640" y="1306286"/>
              <a:chExt cx="409303" cy="409303"/>
            </a:xfrm>
            <a:grpFill/>
          </p:grpSpPr>
          <p:sp>
            <p:nvSpPr>
              <p:cNvPr id="13" name="椭圆 12"/>
              <p:cNvSpPr/>
              <p:nvPr/>
            </p:nvSpPr>
            <p:spPr>
              <a:xfrm>
                <a:off x="6644640" y="1306286"/>
                <a:ext cx="409303" cy="409303"/>
              </a:xfrm>
              <a:prstGeom prst="ellipse">
                <a:avLst/>
              </a:prstGeom>
              <a:grpFill/>
              <a:ln>
                <a:solidFill>
                  <a:srgbClr val="3C21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14" name="椭圆 13"/>
              <p:cNvSpPr/>
              <p:nvPr/>
            </p:nvSpPr>
            <p:spPr>
              <a:xfrm>
                <a:off x="6701245" y="1362891"/>
                <a:ext cx="296092" cy="296092"/>
              </a:xfrm>
              <a:prstGeom prst="ellipse">
                <a:avLst/>
              </a:prstGeom>
              <a:grpFill/>
              <a:ln>
                <a:solidFill>
                  <a:srgbClr val="3C21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grpSp>
      </p:grpSp>
      <p:grpSp>
        <p:nvGrpSpPr>
          <p:cNvPr id="15" name="组合 24"/>
          <p:cNvGrpSpPr/>
          <p:nvPr/>
        </p:nvGrpSpPr>
        <p:grpSpPr>
          <a:xfrm>
            <a:off x="5739653" y="1867968"/>
            <a:ext cx="359953" cy="2006536"/>
            <a:chOff x="831668" y="1456012"/>
            <a:chExt cx="269965" cy="1504902"/>
          </a:xfrm>
          <a:solidFill>
            <a:srgbClr val="F4BC30"/>
          </a:solidFill>
        </p:grpSpPr>
        <p:cxnSp>
          <p:nvCxnSpPr>
            <p:cNvPr id="16" name="直接连接符 25"/>
            <p:cNvCxnSpPr/>
            <p:nvPr/>
          </p:nvCxnSpPr>
          <p:spPr>
            <a:xfrm flipV="1">
              <a:off x="966651" y="1576251"/>
              <a:ext cx="0" cy="1384663"/>
            </a:xfrm>
            <a:prstGeom prst="line">
              <a:avLst/>
            </a:prstGeom>
            <a:grpFill/>
            <a:ln>
              <a:solidFill>
                <a:srgbClr val="F4BC30"/>
              </a:solidFill>
            </a:ln>
          </p:spPr>
          <p:style>
            <a:lnRef idx="1">
              <a:schemeClr val="accent1"/>
            </a:lnRef>
            <a:fillRef idx="0">
              <a:schemeClr val="accent1"/>
            </a:fillRef>
            <a:effectRef idx="0">
              <a:schemeClr val="accent1"/>
            </a:effectRef>
            <a:fontRef idx="minor">
              <a:schemeClr val="tx1"/>
            </a:fontRef>
          </p:style>
        </p:cxnSp>
        <p:grpSp>
          <p:nvGrpSpPr>
            <p:cNvPr id="17" name="组合 26"/>
            <p:cNvGrpSpPr/>
            <p:nvPr/>
          </p:nvGrpSpPr>
          <p:grpSpPr>
            <a:xfrm>
              <a:off x="831668" y="1456012"/>
              <a:ext cx="269965" cy="269965"/>
              <a:chOff x="6644640" y="1306286"/>
              <a:chExt cx="409303" cy="409303"/>
            </a:xfrm>
            <a:grpFill/>
          </p:grpSpPr>
          <p:sp>
            <p:nvSpPr>
              <p:cNvPr id="18" name="椭圆 17"/>
              <p:cNvSpPr/>
              <p:nvPr/>
            </p:nvSpPr>
            <p:spPr>
              <a:xfrm>
                <a:off x="6644640" y="1306286"/>
                <a:ext cx="409303" cy="409303"/>
              </a:xfrm>
              <a:prstGeom prst="ellipse">
                <a:avLst/>
              </a:prstGeom>
              <a:grp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19" name="椭圆 18"/>
              <p:cNvSpPr/>
              <p:nvPr/>
            </p:nvSpPr>
            <p:spPr>
              <a:xfrm>
                <a:off x="6701245" y="1362891"/>
                <a:ext cx="296092" cy="296092"/>
              </a:xfrm>
              <a:prstGeom prst="ellipse">
                <a:avLst/>
              </a:prstGeom>
              <a:grp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grpSp>
      </p:grpSp>
      <p:grpSp>
        <p:nvGrpSpPr>
          <p:cNvPr id="20" name="组合 29"/>
          <p:cNvGrpSpPr/>
          <p:nvPr/>
        </p:nvGrpSpPr>
        <p:grpSpPr>
          <a:xfrm flipV="1">
            <a:off x="7993221" y="3874504"/>
            <a:ext cx="359953" cy="2006536"/>
            <a:chOff x="2329542" y="1500776"/>
            <a:chExt cx="269965" cy="1504902"/>
          </a:xfrm>
          <a:solidFill>
            <a:srgbClr val="3C2155"/>
          </a:solidFill>
        </p:grpSpPr>
        <p:cxnSp>
          <p:nvCxnSpPr>
            <p:cNvPr id="21" name="直接连接符 30"/>
            <p:cNvCxnSpPr/>
            <p:nvPr/>
          </p:nvCxnSpPr>
          <p:spPr>
            <a:xfrm flipV="1">
              <a:off x="2464525" y="1621015"/>
              <a:ext cx="0" cy="1384663"/>
            </a:xfrm>
            <a:prstGeom prst="line">
              <a:avLst/>
            </a:prstGeom>
            <a:grpFill/>
            <a:ln>
              <a:solidFill>
                <a:srgbClr val="3C2155"/>
              </a:solidFill>
            </a:ln>
          </p:spPr>
          <p:style>
            <a:lnRef idx="1">
              <a:schemeClr val="accent1"/>
            </a:lnRef>
            <a:fillRef idx="0">
              <a:schemeClr val="accent1"/>
            </a:fillRef>
            <a:effectRef idx="0">
              <a:schemeClr val="accent1"/>
            </a:effectRef>
            <a:fontRef idx="minor">
              <a:schemeClr val="tx1"/>
            </a:fontRef>
          </p:style>
        </p:cxnSp>
        <p:grpSp>
          <p:nvGrpSpPr>
            <p:cNvPr id="22" name="组合 31"/>
            <p:cNvGrpSpPr/>
            <p:nvPr/>
          </p:nvGrpSpPr>
          <p:grpSpPr>
            <a:xfrm>
              <a:off x="2329542" y="1500776"/>
              <a:ext cx="269965" cy="269965"/>
              <a:chOff x="6644640" y="1306286"/>
              <a:chExt cx="409303" cy="409303"/>
            </a:xfrm>
            <a:grpFill/>
          </p:grpSpPr>
          <p:sp>
            <p:nvSpPr>
              <p:cNvPr id="23" name="椭圆 22"/>
              <p:cNvSpPr/>
              <p:nvPr/>
            </p:nvSpPr>
            <p:spPr>
              <a:xfrm>
                <a:off x="6644640" y="1306286"/>
                <a:ext cx="409303" cy="409303"/>
              </a:xfrm>
              <a:prstGeom prst="ellipse">
                <a:avLst/>
              </a:prstGeom>
              <a:grpFill/>
              <a:ln>
                <a:solidFill>
                  <a:srgbClr val="3C21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24" name="椭圆 23"/>
              <p:cNvSpPr/>
              <p:nvPr/>
            </p:nvSpPr>
            <p:spPr>
              <a:xfrm>
                <a:off x="6701245" y="1362891"/>
                <a:ext cx="296092" cy="296092"/>
              </a:xfrm>
              <a:prstGeom prst="ellipse">
                <a:avLst/>
              </a:prstGeom>
              <a:grpFill/>
              <a:ln>
                <a:solidFill>
                  <a:srgbClr val="3C21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grpSp>
      </p:grpSp>
      <p:grpSp>
        <p:nvGrpSpPr>
          <p:cNvPr id="25" name="组合 34"/>
          <p:cNvGrpSpPr/>
          <p:nvPr/>
        </p:nvGrpSpPr>
        <p:grpSpPr>
          <a:xfrm>
            <a:off x="10246789" y="1867968"/>
            <a:ext cx="359953" cy="2006536"/>
            <a:chOff x="831668" y="1456012"/>
            <a:chExt cx="269965" cy="1504902"/>
          </a:xfrm>
          <a:solidFill>
            <a:srgbClr val="F4BC30"/>
          </a:solidFill>
        </p:grpSpPr>
        <p:cxnSp>
          <p:nvCxnSpPr>
            <p:cNvPr id="26" name="直接连接符 35"/>
            <p:cNvCxnSpPr/>
            <p:nvPr/>
          </p:nvCxnSpPr>
          <p:spPr>
            <a:xfrm flipV="1">
              <a:off x="966651" y="1576251"/>
              <a:ext cx="0" cy="1384663"/>
            </a:xfrm>
            <a:prstGeom prst="line">
              <a:avLst/>
            </a:prstGeom>
            <a:grpFill/>
            <a:ln>
              <a:solidFill>
                <a:srgbClr val="F4BC30"/>
              </a:solidFill>
            </a:ln>
          </p:spPr>
          <p:style>
            <a:lnRef idx="1">
              <a:schemeClr val="accent1"/>
            </a:lnRef>
            <a:fillRef idx="0">
              <a:schemeClr val="accent1"/>
            </a:fillRef>
            <a:effectRef idx="0">
              <a:schemeClr val="accent1"/>
            </a:effectRef>
            <a:fontRef idx="minor">
              <a:schemeClr val="tx1"/>
            </a:fontRef>
          </p:style>
        </p:cxnSp>
        <p:grpSp>
          <p:nvGrpSpPr>
            <p:cNvPr id="27" name="组合 36"/>
            <p:cNvGrpSpPr/>
            <p:nvPr/>
          </p:nvGrpSpPr>
          <p:grpSpPr>
            <a:xfrm>
              <a:off x="831668" y="1456012"/>
              <a:ext cx="269965" cy="269965"/>
              <a:chOff x="6644640" y="1306286"/>
              <a:chExt cx="409303" cy="409303"/>
            </a:xfrm>
            <a:grpFill/>
          </p:grpSpPr>
          <p:sp>
            <p:nvSpPr>
              <p:cNvPr id="28" name="椭圆 27"/>
              <p:cNvSpPr/>
              <p:nvPr/>
            </p:nvSpPr>
            <p:spPr>
              <a:xfrm>
                <a:off x="6644640" y="1306286"/>
                <a:ext cx="409303" cy="409303"/>
              </a:xfrm>
              <a:prstGeom prst="ellipse">
                <a:avLst/>
              </a:prstGeom>
              <a:grp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29" name="椭圆 28"/>
              <p:cNvSpPr/>
              <p:nvPr/>
            </p:nvSpPr>
            <p:spPr>
              <a:xfrm>
                <a:off x="6701245" y="1362891"/>
                <a:ext cx="296092" cy="296092"/>
              </a:xfrm>
              <a:prstGeom prst="ellipse">
                <a:avLst/>
              </a:prstGeom>
              <a:grp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grpSp>
      </p:grpSp>
      <p:sp>
        <p:nvSpPr>
          <p:cNvPr id="30" name="矩形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DE02643A-35D4-40E0-9748-A6998D0B7343}"/>
              </a:ext>
            </a:extLst>
          </p:cNvPr>
          <p:cNvSpPr/>
          <p:nvPr/>
        </p:nvSpPr>
        <p:spPr>
          <a:xfrm>
            <a:off x="868417" y="4005629"/>
            <a:ext cx="1140056" cy="379656"/>
          </a:xfrm>
          <a:prstGeom prst="rect">
            <a:avLst/>
          </a:prstGeom>
        </p:spPr>
        <p:txBody>
          <a:bodyPr wrap="none">
            <a:spAutoFit/>
          </a:bodyPr>
          <a:lstStyle/>
          <a:p>
            <a:pPr defTabSz="1219170" fontAlgn="base">
              <a:spcBef>
                <a:spcPct val="0"/>
              </a:spcBef>
              <a:spcAft>
                <a:spcPct val="0"/>
              </a:spcAft>
              <a:defRPr/>
            </a:pPr>
            <a:r>
              <a:rPr lang="zh-CN" altLang="en-US" sz="1867" b="1" kern="0" dirty="0">
                <a:solidFill>
                  <a:srgbClr val="DA9F0C"/>
                </a:solidFill>
                <a:latin typeface="Microsoft YaHei" charset="-122"/>
                <a:ea typeface="Microsoft YaHei" charset="-122"/>
                <a:cs typeface="Microsoft YaHei" charset="-122"/>
              </a:rPr>
              <a:t>添加标题</a:t>
            </a:r>
          </a:p>
        </p:txBody>
      </p:sp>
      <p:sp>
        <p:nvSpPr>
          <p:cNvPr id="31" name="矩形 30"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C6BB386D-F2B5-4AA7-99BC-0FA9927E79FD}"/>
              </a:ext>
            </a:extLst>
          </p:cNvPr>
          <p:cNvSpPr/>
          <p:nvPr/>
        </p:nvSpPr>
        <p:spPr>
          <a:xfrm>
            <a:off x="0" y="4297354"/>
            <a:ext cx="2824989" cy="1061829"/>
          </a:xfrm>
          <a:prstGeom prst="rect">
            <a:avLst/>
          </a:prstGeom>
        </p:spPr>
        <p:txBody>
          <a:bodyPr wrap="square">
            <a:spAutoFit/>
          </a:bodyPr>
          <a:lstStyle/>
          <a:p>
            <a:pPr algn="ctr">
              <a:lnSpc>
                <a:spcPct val="150000"/>
              </a:lnSpc>
            </a:pPr>
            <a:r>
              <a:rPr lang="zh-CN" altLang="en-US" sz="1400" dirty="0">
                <a:solidFill>
                  <a:srgbClr val="DA9F0C"/>
                </a:solidFill>
                <a:latin typeface="+mn-ea"/>
              </a:rPr>
              <a:t>用户可以在投影仪或者计算机上进行演示也可以将演示文稿打印</a:t>
            </a:r>
            <a:endParaRPr lang="en-US" altLang="zh-CN" sz="1400" dirty="0">
              <a:solidFill>
                <a:srgbClr val="DA9F0C"/>
              </a:solidFill>
              <a:latin typeface="+mn-ea"/>
            </a:endParaRPr>
          </a:p>
          <a:p>
            <a:pPr algn="ctr">
              <a:lnSpc>
                <a:spcPct val="150000"/>
              </a:lnSpc>
            </a:pPr>
            <a:r>
              <a:rPr lang="zh-CN" altLang="en-US" sz="1400" dirty="0">
                <a:solidFill>
                  <a:srgbClr val="DA9F0C"/>
                </a:solidFill>
                <a:latin typeface="+mn-ea"/>
              </a:rPr>
              <a:t>用户可以在投影仪或者</a:t>
            </a:r>
          </a:p>
        </p:txBody>
      </p:sp>
      <p:sp>
        <p:nvSpPr>
          <p:cNvPr id="32" name="矩形 3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DE02643A-35D4-40E0-9748-A6998D0B7343}"/>
              </a:ext>
            </a:extLst>
          </p:cNvPr>
          <p:cNvSpPr/>
          <p:nvPr/>
        </p:nvSpPr>
        <p:spPr>
          <a:xfrm>
            <a:off x="3031996" y="2394027"/>
            <a:ext cx="1140056" cy="379656"/>
          </a:xfrm>
          <a:prstGeom prst="rect">
            <a:avLst/>
          </a:prstGeom>
        </p:spPr>
        <p:txBody>
          <a:bodyPr wrap="none">
            <a:spAutoFit/>
          </a:bodyPr>
          <a:lstStyle/>
          <a:p>
            <a:pPr defTabSz="1219170" fontAlgn="base">
              <a:spcBef>
                <a:spcPct val="0"/>
              </a:spcBef>
              <a:spcAft>
                <a:spcPct val="0"/>
              </a:spcAft>
              <a:defRPr/>
            </a:pPr>
            <a:r>
              <a:rPr lang="zh-CN" altLang="en-US" sz="1867" b="1" kern="0" dirty="0">
                <a:solidFill>
                  <a:srgbClr val="3C2155"/>
                </a:solidFill>
                <a:latin typeface="Microsoft YaHei" charset="-122"/>
                <a:ea typeface="Microsoft YaHei" charset="-122"/>
                <a:cs typeface="Microsoft YaHei" charset="-122"/>
              </a:rPr>
              <a:t>添加标题</a:t>
            </a:r>
          </a:p>
        </p:txBody>
      </p:sp>
      <p:sp>
        <p:nvSpPr>
          <p:cNvPr id="33" name="矩形 3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C6BB386D-F2B5-4AA7-99BC-0FA9927E79FD}"/>
              </a:ext>
            </a:extLst>
          </p:cNvPr>
          <p:cNvSpPr/>
          <p:nvPr/>
        </p:nvSpPr>
        <p:spPr>
          <a:xfrm>
            <a:off x="2163579" y="2685751"/>
            <a:ext cx="2824989" cy="1061829"/>
          </a:xfrm>
          <a:prstGeom prst="rect">
            <a:avLst/>
          </a:prstGeom>
        </p:spPr>
        <p:txBody>
          <a:bodyPr wrap="square">
            <a:spAutoFit/>
          </a:bodyPr>
          <a:lstStyle/>
          <a:p>
            <a:pPr algn="ctr">
              <a:lnSpc>
                <a:spcPct val="150000"/>
              </a:lnSpc>
            </a:pPr>
            <a:r>
              <a:rPr lang="zh-CN" altLang="en-US" sz="1400" dirty="0">
                <a:solidFill>
                  <a:srgbClr val="3C2155"/>
                </a:solidFill>
                <a:latin typeface="+mn-ea"/>
              </a:rPr>
              <a:t>用户可以在投影仪或者计算机上进行演示也可以将演示文稿打印</a:t>
            </a:r>
            <a:endParaRPr lang="en-US" altLang="zh-CN" sz="1400" dirty="0">
              <a:solidFill>
                <a:srgbClr val="3C2155"/>
              </a:solidFill>
              <a:latin typeface="+mn-ea"/>
            </a:endParaRPr>
          </a:p>
          <a:p>
            <a:pPr algn="ctr">
              <a:lnSpc>
                <a:spcPct val="150000"/>
              </a:lnSpc>
            </a:pPr>
            <a:r>
              <a:rPr lang="zh-CN" altLang="en-US" sz="1400" dirty="0">
                <a:solidFill>
                  <a:srgbClr val="3C2155"/>
                </a:solidFill>
                <a:latin typeface="+mn-ea"/>
              </a:rPr>
              <a:t>用户可以在投影仪或者</a:t>
            </a:r>
          </a:p>
        </p:txBody>
      </p:sp>
      <p:sp>
        <p:nvSpPr>
          <p:cNvPr id="34" name="矩形 33"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DE02643A-35D4-40E0-9748-A6998D0B7343}"/>
              </a:ext>
            </a:extLst>
          </p:cNvPr>
          <p:cNvSpPr/>
          <p:nvPr/>
        </p:nvSpPr>
        <p:spPr>
          <a:xfrm>
            <a:off x="5290693" y="4005629"/>
            <a:ext cx="1140056" cy="379656"/>
          </a:xfrm>
          <a:prstGeom prst="rect">
            <a:avLst/>
          </a:prstGeom>
        </p:spPr>
        <p:txBody>
          <a:bodyPr wrap="none">
            <a:spAutoFit/>
          </a:bodyPr>
          <a:lstStyle/>
          <a:p>
            <a:pPr defTabSz="1219170" fontAlgn="base">
              <a:spcBef>
                <a:spcPct val="0"/>
              </a:spcBef>
              <a:spcAft>
                <a:spcPct val="0"/>
              </a:spcAft>
              <a:defRPr/>
            </a:pPr>
            <a:r>
              <a:rPr lang="zh-CN" altLang="en-US" sz="1867" b="1" kern="0" dirty="0">
                <a:solidFill>
                  <a:srgbClr val="DA9F0C"/>
                </a:solidFill>
                <a:latin typeface="Microsoft YaHei" charset="-122"/>
                <a:ea typeface="Microsoft YaHei" charset="-122"/>
                <a:cs typeface="Microsoft YaHei" charset="-122"/>
              </a:rPr>
              <a:t>添加标题</a:t>
            </a:r>
          </a:p>
        </p:txBody>
      </p:sp>
      <p:sp>
        <p:nvSpPr>
          <p:cNvPr id="35" name="矩形 3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C6BB386D-F2B5-4AA7-99BC-0FA9927E79FD}"/>
              </a:ext>
            </a:extLst>
          </p:cNvPr>
          <p:cNvSpPr/>
          <p:nvPr/>
        </p:nvSpPr>
        <p:spPr>
          <a:xfrm>
            <a:off x="4422276" y="4297354"/>
            <a:ext cx="2824989" cy="1061829"/>
          </a:xfrm>
          <a:prstGeom prst="rect">
            <a:avLst/>
          </a:prstGeom>
        </p:spPr>
        <p:txBody>
          <a:bodyPr wrap="square">
            <a:spAutoFit/>
          </a:bodyPr>
          <a:lstStyle/>
          <a:p>
            <a:pPr algn="ctr">
              <a:lnSpc>
                <a:spcPct val="150000"/>
              </a:lnSpc>
            </a:pPr>
            <a:r>
              <a:rPr lang="zh-CN" altLang="en-US" sz="1400" dirty="0">
                <a:solidFill>
                  <a:srgbClr val="DA9F0C"/>
                </a:solidFill>
                <a:latin typeface="+mn-ea"/>
              </a:rPr>
              <a:t>用户可以在投影仪或者计算机上进行演示也可以将演示文稿打印</a:t>
            </a:r>
            <a:endParaRPr lang="en-US" altLang="zh-CN" sz="1400" dirty="0">
              <a:solidFill>
                <a:srgbClr val="DA9F0C"/>
              </a:solidFill>
              <a:latin typeface="+mn-ea"/>
            </a:endParaRPr>
          </a:p>
          <a:p>
            <a:pPr algn="ctr">
              <a:lnSpc>
                <a:spcPct val="150000"/>
              </a:lnSpc>
            </a:pPr>
            <a:r>
              <a:rPr lang="zh-CN" altLang="en-US" sz="1400" dirty="0">
                <a:solidFill>
                  <a:srgbClr val="DA9F0C"/>
                </a:solidFill>
                <a:latin typeface="+mn-ea"/>
              </a:rPr>
              <a:t>用户可以在投影仪或者</a:t>
            </a:r>
          </a:p>
        </p:txBody>
      </p:sp>
      <p:sp>
        <p:nvSpPr>
          <p:cNvPr id="36" name="矩形 35"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DE02643A-35D4-40E0-9748-A6998D0B7343}"/>
              </a:ext>
            </a:extLst>
          </p:cNvPr>
          <p:cNvSpPr/>
          <p:nvPr/>
        </p:nvSpPr>
        <p:spPr>
          <a:xfrm>
            <a:off x="7629120" y="2399581"/>
            <a:ext cx="1140056" cy="379656"/>
          </a:xfrm>
          <a:prstGeom prst="rect">
            <a:avLst/>
          </a:prstGeom>
        </p:spPr>
        <p:txBody>
          <a:bodyPr wrap="none">
            <a:spAutoFit/>
          </a:bodyPr>
          <a:lstStyle/>
          <a:p>
            <a:pPr defTabSz="1219170" fontAlgn="base">
              <a:spcBef>
                <a:spcPct val="0"/>
              </a:spcBef>
              <a:spcAft>
                <a:spcPct val="0"/>
              </a:spcAft>
              <a:defRPr/>
            </a:pPr>
            <a:r>
              <a:rPr lang="zh-CN" altLang="en-US" sz="1867" b="1" kern="0" dirty="0">
                <a:solidFill>
                  <a:srgbClr val="DA9F0C"/>
                </a:solidFill>
                <a:latin typeface="Microsoft YaHei" charset="-122"/>
                <a:ea typeface="Microsoft YaHei" charset="-122"/>
                <a:cs typeface="Microsoft YaHei" charset="-122"/>
              </a:rPr>
              <a:t>添加标题</a:t>
            </a:r>
          </a:p>
        </p:txBody>
      </p:sp>
      <p:sp>
        <p:nvSpPr>
          <p:cNvPr id="37" name="矩形 3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C6BB386D-F2B5-4AA7-99BC-0FA9927E79FD}"/>
              </a:ext>
            </a:extLst>
          </p:cNvPr>
          <p:cNvSpPr/>
          <p:nvPr/>
        </p:nvSpPr>
        <p:spPr>
          <a:xfrm>
            <a:off x="6760703" y="2691306"/>
            <a:ext cx="2824989" cy="1061829"/>
          </a:xfrm>
          <a:prstGeom prst="rect">
            <a:avLst/>
          </a:prstGeom>
        </p:spPr>
        <p:txBody>
          <a:bodyPr wrap="square">
            <a:spAutoFit/>
          </a:bodyPr>
          <a:lstStyle/>
          <a:p>
            <a:pPr algn="ctr">
              <a:lnSpc>
                <a:spcPct val="150000"/>
              </a:lnSpc>
            </a:pPr>
            <a:r>
              <a:rPr lang="zh-CN" altLang="en-US" sz="1400" dirty="0">
                <a:solidFill>
                  <a:srgbClr val="DA9F0C"/>
                </a:solidFill>
                <a:latin typeface="+mn-ea"/>
              </a:rPr>
              <a:t>用户可以在投影仪或者计算机上进行演示也可以将演示文稿打印</a:t>
            </a:r>
            <a:endParaRPr lang="en-US" altLang="zh-CN" sz="1400" dirty="0">
              <a:solidFill>
                <a:srgbClr val="DA9F0C"/>
              </a:solidFill>
              <a:latin typeface="+mn-ea"/>
            </a:endParaRPr>
          </a:p>
          <a:p>
            <a:pPr algn="ctr">
              <a:lnSpc>
                <a:spcPct val="150000"/>
              </a:lnSpc>
            </a:pPr>
            <a:r>
              <a:rPr lang="zh-CN" altLang="en-US" sz="1400" dirty="0">
                <a:solidFill>
                  <a:srgbClr val="DA9F0C"/>
                </a:solidFill>
                <a:latin typeface="+mn-ea"/>
              </a:rPr>
              <a:t>用户可以在投影仪或者</a:t>
            </a:r>
          </a:p>
        </p:txBody>
      </p:sp>
      <p:sp>
        <p:nvSpPr>
          <p:cNvPr id="38" name="矩形 3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DE02643A-35D4-40E0-9748-A6998D0B7343}"/>
              </a:ext>
            </a:extLst>
          </p:cNvPr>
          <p:cNvSpPr/>
          <p:nvPr/>
        </p:nvSpPr>
        <p:spPr>
          <a:xfrm>
            <a:off x="9823106" y="4005629"/>
            <a:ext cx="1140056" cy="379656"/>
          </a:xfrm>
          <a:prstGeom prst="rect">
            <a:avLst/>
          </a:prstGeom>
        </p:spPr>
        <p:txBody>
          <a:bodyPr wrap="none">
            <a:spAutoFit/>
          </a:bodyPr>
          <a:lstStyle/>
          <a:p>
            <a:pPr defTabSz="1219170" fontAlgn="base">
              <a:spcBef>
                <a:spcPct val="0"/>
              </a:spcBef>
              <a:spcAft>
                <a:spcPct val="0"/>
              </a:spcAft>
              <a:defRPr/>
            </a:pPr>
            <a:r>
              <a:rPr lang="zh-CN" altLang="en-US" sz="1867" b="1" kern="0" dirty="0">
                <a:solidFill>
                  <a:srgbClr val="3C2155"/>
                </a:solidFill>
                <a:latin typeface="Microsoft YaHei" charset="-122"/>
                <a:ea typeface="Microsoft YaHei" charset="-122"/>
                <a:cs typeface="Microsoft YaHei" charset="-122"/>
              </a:rPr>
              <a:t>添加标题</a:t>
            </a:r>
          </a:p>
        </p:txBody>
      </p:sp>
      <p:sp>
        <p:nvSpPr>
          <p:cNvPr id="39" name="矩形 3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C6BB386D-F2B5-4AA7-99BC-0FA9927E79FD}"/>
              </a:ext>
            </a:extLst>
          </p:cNvPr>
          <p:cNvSpPr/>
          <p:nvPr/>
        </p:nvSpPr>
        <p:spPr>
          <a:xfrm>
            <a:off x="8954689" y="4297354"/>
            <a:ext cx="2824989" cy="1061829"/>
          </a:xfrm>
          <a:prstGeom prst="rect">
            <a:avLst/>
          </a:prstGeom>
        </p:spPr>
        <p:txBody>
          <a:bodyPr wrap="square">
            <a:spAutoFit/>
          </a:bodyPr>
          <a:lstStyle/>
          <a:p>
            <a:pPr algn="ctr">
              <a:lnSpc>
                <a:spcPct val="150000"/>
              </a:lnSpc>
            </a:pPr>
            <a:r>
              <a:rPr lang="zh-CN" altLang="en-US" sz="1400" dirty="0">
                <a:solidFill>
                  <a:srgbClr val="3C2155"/>
                </a:solidFill>
                <a:latin typeface="+mn-ea"/>
              </a:rPr>
              <a:t>用户可以在投影仪或者计算机上进行演示也可以将演示文稿打印</a:t>
            </a:r>
            <a:endParaRPr lang="en-US" altLang="zh-CN" sz="1400" dirty="0">
              <a:solidFill>
                <a:srgbClr val="3C2155"/>
              </a:solidFill>
              <a:latin typeface="+mn-ea"/>
            </a:endParaRPr>
          </a:p>
          <a:p>
            <a:pPr algn="ctr">
              <a:lnSpc>
                <a:spcPct val="150000"/>
              </a:lnSpc>
            </a:pPr>
            <a:r>
              <a:rPr lang="zh-CN" altLang="en-US" sz="1400" dirty="0">
                <a:solidFill>
                  <a:srgbClr val="3C2155"/>
                </a:solidFill>
                <a:latin typeface="+mn-ea"/>
              </a:rPr>
              <a:t>用户可以在投影仪或者</a:t>
            </a:r>
          </a:p>
        </p:txBody>
      </p:sp>
    </p:spTree>
    <p:extLst>
      <p:ext uri="{BB962C8B-B14F-4D97-AF65-F5344CB8AC3E}">
        <p14:creationId xmlns:p14="http://schemas.microsoft.com/office/powerpoint/2010/main" val="119543295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1000"/>
                                        <p:tgtEl>
                                          <p:spTgt spid="31"/>
                                        </p:tgtEl>
                                      </p:cBhvr>
                                    </p:animEffect>
                                    <p:anim calcmode="lin" valueType="num">
                                      <p:cBhvr>
                                        <p:cTn id="20" dur="1000" fill="hold"/>
                                        <p:tgtEl>
                                          <p:spTgt spid="31"/>
                                        </p:tgtEl>
                                        <p:attrNameLst>
                                          <p:attrName>ppt_x</p:attrName>
                                        </p:attrNameLst>
                                      </p:cBhvr>
                                      <p:tavLst>
                                        <p:tav tm="0">
                                          <p:val>
                                            <p:strVal val="#ppt_x"/>
                                          </p:val>
                                        </p:tav>
                                        <p:tav tm="100000">
                                          <p:val>
                                            <p:strVal val="#ppt_x"/>
                                          </p:val>
                                        </p:tav>
                                      </p:tavLst>
                                    </p:anim>
                                    <p:anim calcmode="lin" valueType="num">
                                      <p:cBhvr>
                                        <p:cTn id="21" dur="900" decel="100000" fill="hold"/>
                                        <p:tgtEl>
                                          <p:spTgt spid="31"/>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1"/>
                                        </p:tgtEl>
                                        <p:attrNameLst>
                                          <p:attrName>ppt_y</p:attrName>
                                        </p:attrNameLst>
                                      </p:cBhvr>
                                      <p:tavLst>
                                        <p:tav tm="0">
                                          <p:val>
                                            <p:strVal val="#ppt_y-.03"/>
                                          </p:val>
                                        </p:tav>
                                        <p:tav tm="100000">
                                          <p:val>
                                            <p:strVal val="#ppt_y"/>
                                          </p:val>
                                        </p:tav>
                                      </p:tavLst>
                                    </p:anim>
                                  </p:childTnLst>
                                </p:cTn>
                              </p:par>
                              <p:par>
                                <p:cTn id="23" presetID="37"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anim calcmode="lin" valueType="num">
                                      <p:cBhvr>
                                        <p:cTn id="26" dur="1000" fill="hold"/>
                                        <p:tgtEl>
                                          <p:spTgt spid="30"/>
                                        </p:tgtEl>
                                        <p:attrNameLst>
                                          <p:attrName>ppt_x</p:attrName>
                                        </p:attrNameLst>
                                      </p:cBhvr>
                                      <p:tavLst>
                                        <p:tav tm="0">
                                          <p:val>
                                            <p:strVal val="#ppt_x"/>
                                          </p:val>
                                        </p:tav>
                                        <p:tav tm="100000">
                                          <p:val>
                                            <p:strVal val="#ppt_x"/>
                                          </p:val>
                                        </p:tav>
                                      </p:tavLst>
                                    </p:anim>
                                    <p:anim calcmode="lin" valueType="num">
                                      <p:cBhvr>
                                        <p:cTn id="27" dur="900" decel="100000" fill="hold"/>
                                        <p:tgtEl>
                                          <p:spTgt spid="30"/>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ppt_x"/>
                                          </p:val>
                                        </p:tav>
                                        <p:tav tm="100000">
                                          <p:val>
                                            <p:strVal val="#ppt_x"/>
                                          </p:val>
                                        </p:tav>
                                      </p:tavLst>
                                    </p:anim>
                                    <p:anim calcmode="lin" valueType="num">
                                      <p:cBhvr additive="base">
                                        <p:cTn id="3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7" presetClass="entr" presetSubtype="0" fill="hold" grpId="0" nodeType="click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1000"/>
                                        <p:tgtEl>
                                          <p:spTgt spid="32"/>
                                        </p:tgtEl>
                                      </p:cBhvr>
                                    </p:animEffect>
                                    <p:anim calcmode="lin" valueType="num">
                                      <p:cBhvr>
                                        <p:cTn id="40" dur="1000" fill="hold"/>
                                        <p:tgtEl>
                                          <p:spTgt spid="32"/>
                                        </p:tgtEl>
                                        <p:attrNameLst>
                                          <p:attrName>ppt_x</p:attrName>
                                        </p:attrNameLst>
                                      </p:cBhvr>
                                      <p:tavLst>
                                        <p:tav tm="0">
                                          <p:val>
                                            <p:strVal val="#ppt_x"/>
                                          </p:val>
                                        </p:tav>
                                        <p:tav tm="100000">
                                          <p:val>
                                            <p:strVal val="#ppt_x"/>
                                          </p:val>
                                        </p:tav>
                                      </p:tavLst>
                                    </p:anim>
                                    <p:anim calcmode="lin" valueType="num">
                                      <p:cBhvr>
                                        <p:cTn id="41" dur="900" decel="100000" fill="hold"/>
                                        <p:tgtEl>
                                          <p:spTgt spid="32"/>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32"/>
                                        </p:tgtEl>
                                        <p:attrNameLst>
                                          <p:attrName>ppt_y</p:attrName>
                                        </p:attrNameLst>
                                      </p:cBhvr>
                                      <p:tavLst>
                                        <p:tav tm="0">
                                          <p:val>
                                            <p:strVal val="#ppt_y-.03"/>
                                          </p:val>
                                        </p:tav>
                                        <p:tav tm="100000">
                                          <p:val>
                                            <p:strVal val="#ppt_y"/>
                                          </p:val>
                                        </p:tav>
                                      </p:tavLst>
                                    </p:anim>
                                  </p:childTnLst>
                                </p:cTn>
                              </p:par>
                              <p:par>
                                <p:cTn id="43" presetID="37" presetClass="entr" presetSubtype="0"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fade">
                                      <p:cBhvr>
                                        <p:cTn id="45" dur="1000"/>
                                        <p:tgtEl>
                                          <p:spTgt spid="33"/>
                                        </p:tgtEl>
                                      </p:cBhvr>
                                    </p:animEffect>
                                    <p:anim calcmode="lin" valueType="num">
                                      <p:cBhvr>
                                        <p:cTn id="46" dur="1000" fill="hold"/>
                                        <p:tgtEl>
                                          <p:spTgt spid="33"/>
                                        </p:tgtEl>
                                        <p:attrNameLst>
                                          <p:attrName>ppt_x</p:attrName>
                                        </p:attrNameLst>
                                      </p:cBhvr>
                                      <p:tavLst>
                                        <p:tav tm="0">
                                          <p:val>
                                            <p:strVal val="#ppt_x"/>
                                          </p:val>
                                        </p:tav>
                                        <p:tav tm="100000">
                                          <p:val>
                                            <p:strVal val="#ppt_x"/>
                                          </p:val>
                                        </p:tav>
                                      </p:tavLst>
                                    </p:anim>
                                    <p:anim calcmode="lin" valueType="num">
                                      <p:cBhvr>
                                        <p:cTn id="47" dur="900" decel="100000" fill="hold"/>
                                        <p:tgtEl>
                                          <p:spTgt spid="33"/>
                                        </p:tgtEl>
                                        <p:attrNameLst>
                                          <p:attrName>ppt_y</p:attrName>
                                        </p:attrNameLst>
                                      </p:cBhvr>
                                      <p:tavLst>
                                        <p:tav tm="0">
                                          <p:val>
                                            <p:strVal val="#ppt_y+1"/>
                                          </p:val>
                                        </p:tav>
                                        <p:tav tm="100000">
                                          <p:val>
                                            <p:strVal val="#ppt_y-.03"/>
                                          </p:val>
                                        </p:tav>
                                      </p:tavLst>
                                    </p:anim>
                                    <p:anim calcmode="lin" valueType="num">
                                      <p:cBhvr>
                                        <p:cTn id="48" dur="100" accel="100000" fill="hold">
                                          <p:stCondLst>
                                            <p:cond delay="900"/>
                                          </p:stCondLst>
                                        </p:cTn>
                                        <p:tgtEl>
                                          <p:spTgt spid="33"/>
                                        </p:tgtEl>
                                        <p:attrNameLst>
                                          <p:attrName>ppt_y</p:attrName>
                                        </p:attrNameLst>
                                      </p:cBhvr>
                                      <p:tavLst>
                                        <p:tav tm="0">
                                          <p:val>
                                            <p:strVal val="#ppt_y-.03"/>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1" fill="hold" nodeType="click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500" fill="hold"/>
                                        <p:tgtEl>
                                          <p:spTgt spid="15"/>
                                        </p:tgtEl>
                                        <p:attrNameLst>
                                          <p:attrName>ppt_x</p:attrName>
                                        </p:attrNameLst>
                                      </p:cBhvr>
                                      <p:tavLst>
                                        <p:tav tm="0">
                                          <p:val>
                                            <p:strVal val="#ppt_x"/>
                                          </p:val>
                                        </p:tav>
                                        <p:tav tm="100000">
                                          <p:val>
                                            <p:strVal val="#ppt_x"/>
                                          </p:val>
                                        </p:tav>
                                      </p:tavLst>
                                    </p:anim>
                                    <p:anim calcmode="lin" valueType="num">
                                      <p:cBhvr additive="base">
                                        <p:cTn id="54"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7" presetClass="entr" presetSubtype="0" fill="hold" grpId="0" nodeType="click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fade">
                                      <p:cBhvr>
                                        <p:cTn id="59" dur="1000"/>
                                        <p:tgtEl>
                                          <p:spTgt spid="34"/>
                                        </p:tgtEl>
                                      </p:cBhvr>
                                    </p:animEffect>
                                    <p:anim calcmode="lin" valueType="num">
                                      <p:cBhvr>
                                        <p:cTn id="60" dur="1000" fill="hold"/>
                                        <p:tgtEl>
                                          <p:spTgt spid="34"/>
                                        </p:tgtEl>
                                        <p:attrNameLst>
                                          <p:attrName>ppt_x</p:attrName>
                                        </p:attrNameLst>
                                      </p:cBhvr>
                                      <p:tavLst>
                                        <p:tav tm="0">
                                          <p:val>
                                            <p:strVal val="#ppt_x"/>
                                          </p:val>
                                        </p:tav>
                                        <p:tav tm="100000">
                                          <p:val>
                                            <p:strVal val="#ppt_x"/>
                                          </p:val>
                                        </p:tav>
                                      </p:tavLst>
                                    </p:anim>
                                    <p:anim calcmode="lin" valueType="num">
                                      <p:cBhvr>
                                        <p:cTn id="61" dur="900" decel="100000" fill="hold"/>
                                        <p:tgtEl>
                                          <p:spTgt spid="34"/>
                                        </p:tgtEl>
                                        <p:attrNameLst>
                                          <p:attrName>ppt_y</p:attrName>
                                        </p:attrNameLst>
                                      </p:cBhvr>
                                      <p:tavLst>
                                        <p:tav tm="0">
                                          <p:val>
                                            <p:strVal val="#ppt_y+1"/>
                                          </p:val>
                                        </p:tav>
                                        <p:tav tm="100000">
                                          <p:val>
                                            <p:strVal val="#ppt_y-.03"/>
                                          </p:val>
                                        </p:tav>
                                      </p:tavLst>
                                    </p:anim>
                                    <p:anim calcmode="lin" valueType="num">
                                      <p:cBhvr>
                                        <p:cTn id="62" dur="100" accel="100000" fill="hold">
                                          <p:stCondLst>
                                            <p:cond delay="900"/>
                                          </p:stCondLst>
                                        </p:cTn>
                                        <p:tgtEl>
                                          <p:spTgt spid="34"/>
                                        </p:tgtEl>
                                        <p:attrNameLst>
                                          <p:attrName>ppt_y</p:attrName>
                                        </p:attrNameLst>
                                      </p:cBhvr>
                                      <p:tavLst>
                                        <p:tav tm="0">
                                          <p:val>
                                            <p:strVal val="#ppt_y-.03"/>
                                          </p:val>
                                        </p:tav>
                                        <p:tav tm="100000">
                                          <p:val>
                                            <p:strVal val="#ppt_y"/>
                                          </p:val>
                                        </p:tav>
                                      </p:tavLst>
                                    </p:anim>
                                  </p:childTnLst>
                                </p:cTn>
                              </p:par>
                              <p:par>
                                <p:cTn id="63" presetID="37" presetClass="entr" presetSubtype="0"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fade">
                                      <p:cBhvr>
                                        <p:cTn id="65" dur="1000"/>
                                        <p:tgtEl>
                                          <p:spTgt spid="35"/>
                                        </p:tgtEl>
                                      </p:cBhvr>
                                    </p:animEffect>
                                    <p:anim calcmode="lin" valueType="num">
                                      <p:cBhvr>
                                        <p:cTn id="66" dur="1000" fill="hold"/>
                                        <p:tgtEl>
                                          <p:spTgt spid="35"/>
                                        </p:tgtEl>
                                        <p:attrNameLst>
                                          <p:attrName>ppt_x</p:attrName>
                                        </p:attrNameLst>
                                      </p:cBhvr>
                                      <p:tavLst>
                                        <p:tav tm="0">
                                          <p:val>
                                            <p:strVal val="#ppt_x"/>
                                          </p:val>
                                        </p:tav>
                                        <p:tav tm="100000">
                                          <p:val>
                                            <p:strVal val="#ppt_x"/>
                                          </p:val>
                                        </p:tav>
                                      </p:tavLst>
                                    </p:anim>
                                    <p:anim calcmode="lin" valueType="num">
                                      <p:cBhvr>
                                        <p:cTn id="67" dur="900" decel="100000" fill="hold"/>
                                        <p:tgtEl>
                                          <p:spTgt spid="35"/>
                                        </p:tgtEl>
                                        <p:attrNameLst>
                                          <p:attrName>ppt_y</p:attrName>
                                        </p:attrNameLst>
                                      </p:cBhvr>
                                      <p:tavLst>
                                        <p:tav tm="0">
                                          <p:val>
                                            <p:strVal val="#ppt_y+1"/>
                                          </p:val>
                                        </p:tav>
                                        <p:tav tm="100000">
                                          <p:val>
                                            <p:strVal val="#ppt_y-.03"/>
                                          </p:val>
                                        </p:tav>
                                      </p:tavLst>
                                    </p:anim>
                                    <p:anim calcmode="lin" valueType="num">
                                      <p:cBhvr>
                                        <p:cTn id="68" dur="100" accel="100000" fill="hold">
                                          <p:stCondLst>
                                            <p:cond delay="900"/>
                                          </p:stCondLst>
                                        </p:cTn>
                                        <p:tgtEl>
                                          <p:spTgt spid="35"/>
                                        </p:tgtEl>
                                        <p:attrNameLst>
                                          <p:attrName>ppt_y</p:attrName>
                                        </p:attrNameLst>
                                      </p:cBhvr>
                                      <p:tavLst>
                                        <p:tav tm="0">
                                          <p:val>
                                            <p:strVal val="#ppt_y-.03"/>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500" fill="hold"/>
                                        <p:tgtEl>
                                          <p:spTgt spid="20"/>
                                        </p:tgtEl>
                                        <p:attrNameLst>
                                          <p:attrName>ppt_x</p:attrName>
                                        </p:attrNameLst>
                                      </p:cBhvr>
                                      <p:tavLst>
                                        <p:tav tm="0">
                                          <p:val>
                                            <p:strVal val="#ppt_x"/>
                                          </p:val>
                                        </p:tav>
                                        <p:tav tm="100000">
                                          <p:val>
                                            <p:strVal val="#ppt_x"/>
                                          </p:val>
                                        </p:tav>
                                      </p:tavLst>
                                    </p:anim>
                                    <p:anim calcmode="lin" valueType="num">
                                      <p:cBhvr additive="base">
                                        <p:cTn id="7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37" presetClass="entr" presetSubtype="0" fill="hold" grpId="0" nodeType="click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fade">
                                      <p:cBhvr>
                                        <p:cTn id="79" dur="1000"/>
                                        <p:tgtEl>
                                          <p:spTgt spid="36"/>
                                        </p:tgtEl>
                                      </p:cBhvr>
                                    </p:animEffect>
                                    <p:anim calcmode="lin" valueType="num">
                                      <p:cBhvr>
                                        <p:cTn id="80" dur="1000" fill="hold"/>
                                        <p:tgtEl>
                                          <p:spTgt spid="36"/>
                                        </p:tgtEl>
                                        <p:attrNameLst>
                                          <p:attrName>ppt_x</p:attrName>
                                        </p:attrNameLst>
                                      </p:cBhvr>
                                      <p:tavLst>
                                        <p:tav tm="0">
                                          <p:val>
                                            <p:strVal val="#ppt_x"/>
                                          </p:val>
                                        </p:tav>
                                        <p:tav tm="100000">
                                          <p:val>
                                            <p:strVal val="#ppt_x"/>
                                          </p:val>
                                        </p:tav>
                                      </p:tavLst>
                                    </p:anim>
                                    <p:anim calcmode="lin" valueType="num">
                                      <p:cBhvr>
                                        <p:cTn id="81" dur="900" decel="100000" fill="hold"/>
                                        <p:tgtEl>
                                          <p:spTgt spid="36"/>
                                        </p:tgtEl>
                                        <p:attrNameLst>
                                          <p:attrName>ppt_y</p:attrName>
                                        </p:attrNameLst>
                                      </p:cBhvr>
                                      <p:tavLst>
                                        <p:tav tm="0">
                                          <p:val>
                                            <p:strVal val="#ppt_y+1"/>
                                          </p:val>
                                        </p:tav>
                                        <p:tav tm="100000">
                                          <p:val>
                                            <p:strVal val="#ppt_y-.03"/>
                                          </p:val>
                                        </p:tav>
                                      </p:tavLst>
                                    </p:anim>
                                    <p:anim calcmode="lin" valueType="num">
                                      <p:cBhvr>
                                        <p:cTn id="82" dur="100" accel="100000" fill="hold">
                                          <p:stCondLst>
                                            <p:cond delay="900"/>
                                          </p:stCondLst>
                                        </p:cTn>
                                        <p:tgtEl>
                                          <p:spTgt spid="36"/>
                                        </p:tgtEl>
                                        <p:attrNameLst>
                                          <p:attrName>ppt_y</p:attrName>
                                        </p:attrNameLst>
                                      </p:cBhvr>
                                      <p:tavLst>
                                        <p:tav tm="0">
                                          <p:val>
                                            <p:strVal val="#ppt_y-.03"/>
                                          </p:val>
                                        </p:tav>
                                        <p:tav tm="100000">
                                          <p:val>
                                            <p:strVal val="#ppt_y"/>
                                          </p:val>
                                        </p:tav>
                                      </p:tavLst>
                                    </p:anim>
                                  </p:childTnLst>
                                </p:cTn>
                              </p:par>
                              <p:par>
                                <p:cTn id="83" presetID="37" presetClass="entr" presetSubtype="0" fill="hold" grpId="0" nodeType="with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fade">
                                      <p:cBhvr>
                                        <p:cTn id="85" dur="1000"/>
                                        <p:tgtEl>
                                          <p:spTgt spid="37"/>
                                        </p:tgtEl>
                                      </p:cBhvr>
                                    </p:animEffect>
                                    <p:anim calcmode="lin" valueType="num">
                                      <p:cBhvr>
                                        <p:cTn id="86" dur="1000" fill="hold"/>
                                        <p:tgtEl>
                                          <p:spTgt spid="37"/>
                                        </p:tgtEl>
                                        <p:attrNameLst>
                                          <p:attrName>ppt_x</p:attrName>
                                        </p:attrNameLst>
                                      </p:cBhvr>
                                      <p:tavLst>
                                        <p:tav tm="0">
                                          <p:val>
                                            <p:strVal val="#ppt_x"/>
                                          </p:val>
                                        </p:tav>
                                        <p:tav tm="100000">
                                          <p:val>
                                            <p:strVal val="#ppt_x"/>
                                          </p:val>
                                        </p:tav>
                                      </p:tavLst>
                                    </p:anim>
                                    <p:anim calcmode="lin" valueType="num">
                                      <p:cBhvr>
                                        <p:cTn id="87" dur="900" decel="100000" fill="hold"/>
                                        <p:tgtEl>
                                          <p:spTgt spid="37"/>
                                        </p:tgtEl>
                                        <p:attrNameLst>
                                          <p:attrName>ppt_y</p:attrName>
                                        </p:attrNameLst>
                                      </p:cBhvr>
                                      <p:tavLst>
                                        <p:tav tm="0">
                                          <p:val>
                                            <p:strVal val="#ppt_y+1"/>
                                          </p:val>
                                        </p:tav>
                                        <p:tav tm="100000">
                                          <p:val>
                                            <p:strVal val="#ppt_y-.03"/>
                                          </p:val>
                                        </p:tav>
                                      </p:tavLst>
                                    </p:anim>
                                    <p:anim calcmode="lin" valueType="num">
                                      <p:cBhvr>
                                        <p:cTn id="88" dur="100" accel="100000" fill="hold">
                                          <p:stCondLst>
                                            <p:cond delay="900"/>
                                          </p:stCondLst>
                                        </p:cTn>
                                        <p:tgtEl>
                                          <p:spTgt spid="37"/>
                                        </p:tgtEl>
                                        <p:attrNameLst>
                                          <p:attrName>ppt_y</p:attrName>
                                        </p:attrNameLst>
                                      </p:cBhvr>
                                      <p:tavLst>
                                        <p:tav tm="0">
                                          <p:val>
                                            <p:strVal val="#ppt_y-.03"/>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1" fill="hold" nodeType="click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500" fill="hold"/>
                                        <p:tgtEl>
                                          <p:spTgt spid="25"/>
                                        </p:tgtEl>
                                        <p:attrNameLst>
                                          <p:attrName>ppt_x</p:attrName>
                                        </p:attrNameLst>
                                      </p:cBhvr>
                                      <p:tavLst>
                                        <p:tav tm="0">
                                          <p:val>
                                            <p:strVal val="#ppt_x"/>
                                          </p:val>
                                        </p:tav>
                                        <p:tav tm="100000">
                                          <p:val>
                                            <p:strVal val="#ppt_x"/>
                                          </p:val>
                                        </p:tav>
                                      </p:tavLst>
                                    </p:anim>
                                    <p:anim calcmode="lin" valueType="num">
                                      <p:cBhvr additive="base">
                                        <p:cTn id="94" dur="500" fill="hold"/>
                                        <p:tgtEl>
                                          <p:spTgt spid="25"/>
                                        </p:tgtEl>
                                        <p:attrNameLst>
                                          <p:attrName>ppt_y</p:attrName>
                                        </p:attrNameLst>
                                      </p:cBhvr>
                                      <p:tavLst>
                                        <p:tav tm="0">
                                          <p:val>
                                            <p:strVal val="0-#ppt_h/2"/>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37" presetClass="entr" presetSubtype="0" fill="hold" grpId="0" nodeType="click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fade">
                                      <p:cBhvr>
                                        <p:cTn id="99" dur="1000"/>
                                        <p:tgtEl>
                                          <p:spTgt spid="38"/>
                                        </p:tgtEl>
                                      </p:cBhvr>
                                    </p:animEffect>
                                    <p:anim calcmode="lin" valueType="num">
                                      <p:cBhvr>
                                        <p:cTn id="100" dur="1000" fill="hold"/>
                                        <p:tgtEl>
                                          <p:spTgt spid="38"/>
                                        </p:tgtEl>
                                        <p:attrNameLst>
                                          <p:attrName>ppt_x</p:attrName>
                                        </p:attrNameLst>
                                      </p:cBhvr>
                                      <p:tavLst>
                                        <p:tav tm="0">
                                          <p:val>
                                            <p:strVal val="#ppt_x"/>
                                          </p:val>
                                        </p:tav>
                                        <p:tav tm="100000">
                                          <p:val>
                                            <p:strVal val="#ppt_x"/>
                                          </p:val>
                                        </p:tav>
                                      </p:tavLst>
                                    </p:anim>
                                    <p:anim calcmode="lin" valueType="num">
                                      <p:cBhvr>
                                        <p:cTn id="101" dur="900" decel="100000" fill="hold"/>
                                        <p:tgtEl>
                                          <p:spTgt spid="38"/>
                                        </p:tgtEl>
                                        <p:attrNameLst>
                                          <p:attrName>ppt_y</p:attrName>
                                        </p:attrNameLst>
                                      </p:cBhvr>
                                      <p:tavLst>
                                        <p:tav tm="0">
                                          <p:val>
                                            <p:strVal val="#ppt_y+1"/>
                                          </p:val>
                                        </p:tav>
                                        <p:tav tm="100000">
                                          <p:val>
                                            <p:strVal val="#ppt_y-.03"/>
                                          </p:val>
                                        </p:tav>
                                      </p:tavLst>
                                    </p:anim>
                                    <p:anim calcmode="lin" valueType="num">
                                      <p:cBhvr>
                                        <p:cTn id="102" dur="100" accel="100000" fill="hold">
                                          <p:stCondLst>
                                            <p:cond delay="900"/>
                                          </p:stCondLst>
                                        </p:cTn>
                                        <p:tgtEl>
                                          <p:spTgt spid="38"/>
                                        </p:tgtEl>
                                        <p:attrNameLst>
                                          <p:attrName>ppt_y</p:attrName>
                                        </p:attrNameLst>
                                      </p:cBhvr>
                                      <p:tavLst>
                                        <p:tav tm="0">
                                          <p:val>
                                            <p:strVal val="#ppt_y-.03"/>
                                          </p:val>
                                        </p:tav>
                                        <p:tav tm="100000">
                                          <p:val>
                                            <p:strVal val="#ppt_y"/>
                                          </p:val>
                                        </p:tav>
                                      </p:tavLst>
                                    </p:anim>
                                  </p:childTnLst>
                                </p:cTn>
                              </p:par>
                              <p:par>
                                <p:cTn id="103" presetID="37" presetClass="entr" presetSubtype="0" fill="hold" grpId="0" nodeType="withEffect">
                                  <p:stCondLst>
                                    <p:cond delay="0"/>
                                  </p:stCondLst>
                                  <p:childTnLst>
                                    <p:set>
                                      <p:cBhvr>
                                        <p:cTn id="104" dur="1" fill="hold">
                                          <p:stCondLst>
                                            <p:cond delay="0"/>
                                          </p:stCondLst>
                                        </p:cTn>
                                        <p:tgtEl>
                                          <p:spTgt spid="39"/>
                                        </p:tgtEl>
                                        <p:attrNameLst>
                                          <p:attrName>style.visibility</p:attrName>
                                        </p:attrNameLst>
                                      </p:cBhvr>
                                      <p:to>
                                        <p:strVal val="visible"/>
                                      </p:to>
                                    </p:set>
                                    <p:animEffect transition="in" filter="fade">
                                      <p:cBhvr>
                                        <p:cTn id="105" dur="1000"/>
                                        <p:tgtEl>
                                          <p:spTgt spid="39"/>
                                        </p:tgtEl>
                                      </p:cBhvr>
                                    </p:animEffect>
                                    <p:anim calcmode="lin" valueType="num">
                                      <p:cBhvr>
                                        <p:cTn id="106" dur="1000" fill="hold"/>
                                        <p:tgtEl>
                                          <p:spTgt spid="39"/>
                                        </p:tgtEl>
                                        <p:attrNameLst>
                                          <p:attrName>ppt_x</p:attrName>
                                        </p:attrNameLst>
                                      </p:cBhvr>
                                      <p:tavLst>
                                        <p:tav tm="0">
                                          <p:val>
                                            <p:strVal val="#ppt_x"/>
                                          </p:val>
                                        </p:tav>
                                        <p:tav tm="100000">
                                          <p:val>
                                            <p:strVal val="#ppt_x"/>
                                          </p:val>
                                        </p:tav>
                                      </p:tavLst>
                                    </p:anim>
                                    <p:anim calcmode="lin" valueType="num">
                                      <p:cBhvr>
                                        <p:cTn id="107" dur="900" decel="100000" fill="hold"/>
                                        <p:tgtEl>
                                          <p:spTgt spid="39"/>
                                        </p:tgtEl>
                                        <p:attrNameLst>
                                          <p:attrName>ppt_y</p:attrName>
                                        </p:attrNameLst>
                                      </p:cBhvr>
                                      <p:tavLst>
                                        <p:tav tm="0">
                                          <p:val>
                                            <p:strVal val="#ppt_y+1"/>
                                          </p:val>
                                        </p:tav>
                                        <p:tav tm="100000">
                                          <p:val>
                                            <p:strVal val="#ppt_y-.03"/>
                                          </p:val>
                                        </p:tav>
                                      </p:tavLst>
                                    </p:anim>
                                    <p:anim calcmode="lin" valueType="num">
                                      <p:cBhvr>
                                        <p:cTn id="108" dur="100" accel="100000" fill="hold">
                                          <p:stCondLst>
                                            <p:cond delay="900"/>
                                          </p:stCondLst>
                                        </p:cTn>
                                        <p:tgtEl>
                                          <p:spTgt spid="39"/>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P spid="38" grpId="0"/>
      <p:bldP spid="3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6241789" y="2701640"/>
            <a:ext cx="5567087" cy="1323439"/>
            <a:chOff x="2838975" y="1355087"/>
            <a:chExt cx="5567087" cy="1323439"/>
          </a:xfrm>
          <a:effectLst>
            <a:outerShdw blurRad="50800" dist="76200" dir="2700000" algn="tl" rotWithShape="0">
              <a:prstClr val="black">
                <a:alpha val="40000"/>
              </a:prstClr>
            </a:outerShdw>
          </a:effectLst>
        </p:grpSpPr>
        <p:sp>
          <p:nvSpPr>
            <p:cNvPr id="3" name="文本框 2"/>
            <p:cNvSpPr txBox="1"/>
            <p:nvPr/>
          </p:nvSpPr>
          <p:spPr>
            <a:xfrm>
              <a:off x="2838975" y="1355087"/>
              <a:ext cx="5567087" cy="1323439"/>
            </a:xfrm>
            <a:prstGeom prst="rect">
              <a:avLst/>
            </a:prstGeom>
            <a:solidFill>
              <a:srgbClr val="3C2155"/>
            </a:solidFill>
          </p:spPr>
          <p:txBody>
            <a:bodyPr wrap="square" rtlCol="0">
              <a:spAutoFit/>
            </a:bodyPr>
            <a:lstStyle/>
            <a:p>
              <a:r>
                <a:rPr kumimoji="1" lang="en-US" altLang="zh-CN" sz="8000" b="1" dirty="0">
                  <a:solidFill>
                    <a:schemeClr val="bg1"/>
                  </a:solidFill>
                  <a:latin typeface="Microsoft YaHei" charset="-122"/>
                  <a:ea typeface="Microsoft YaHei" charset="-122"/>
                  <a:cs typeface="Microsoft YaHei" charset="-122"/>
                </a:rPr>
                <a:t>03</a:t>
              </a:r>
              <a:endParaRPr kumimoji="1" lang="zh-CN" altLang="en-US" sz="8000" b="1" dirty="0">
                <a:solidFill>
                  <a:schemeClr val="bg1"/>
                </a:solidFill>
                <a:latin typeface="Microsoft YaHei" charset="-122"/>
                <a:ea typeface="Microsoft YaHei" charset="-122"/>
                <a:cs typeface="Microsoft YaHei" charset="-122"/>
              </a:endParaRPr>
            </a:p>
          </p:txBody>
        </p:sp>
        <p:sp>
          <p:nvSpPr>
            <p:cNvPr id="4" name="文本框 3"/>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chemeClr val="bg1"/>
                  </a:solidFill>
                  <a:latin typeface="Microsoft YaHei" charset="-122"/>
                  <a:ea typeface="Microsoft YaHei" charset="-122"/>
                  <a:cs typeface="Microsoft YaHei" charset="-122"/>
                </a:rPr>
                <a:t>工作不足之处</a:t>
              </a:r>
            </a:p>
          </p:txBody>
        </p:sp>
        <p:sp>
          <p:nvSpPr>
            <p:cNvPr id="5" name="文本框 4"/>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chemeClr val="bg1"/>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chemeClr val="bg1"/>
                </a:solidFill>
                <a:latin typeface="微软雅黑" panose="020B0503020204020204" pitchFamily="34" charset="-122"/>
                <a:ea typeface="微软雅黑" panose="020B0503020204020204" pitchFamily="34" charset="-122"/>
                <a:cs typeface="Open Sans Light" panose="020B0306030504020204" charset="0"/>
              </a:endParaRPr>
            </a:p>
          </p:txBody>
        </p:sp>
      </p:grpSp>
    </p:spTree>
    <p:extLst>
      <p:ext uri="{BB962C8B-B14F-4D97-AF65-F5344CB8AC3E}">
        <p14:creationId xmlns:p14="http://schemas.microsoft.com/office/powerpoint/2010/main" val="229108156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193" y="3389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工作不足之处</a:t>
            </a:r>
          </a:p>
        </p:txBody>
      </p:sp>
      <p:sp>
        <p:nvSpPr>
          <p:cNvPr id="3" name="文本框 2"/>
          <p:cNvSpPr txBox="1"/>
          <p:nvPr/>
        </p:nvSpPr>
        <p:spPr>
          <a:xfrm>
            <a:off x="499193" y="8091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nvGrpSpPr>
          <p:cNvPr id="7" name="组 6"/>
          <p:cNvGrpSpPr/>
          <p:nvPr/>
        </p:nvGrpSpPr>
        <p:grpSpPr>
          <a:xfrm>
            <a:off x="-1505430" y="1571548"/>
            <a:ext cx="8307733" cy="4877811"/>
            <a:chOff x="-199477" y="1450524"/>
            <a:chExt cx="8307733" cy="4877811"/>
          </a:xfrm>
        </p:grpSpPr>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31510" y="1777899"/>
              <a:ext cx="6268537" cy="3923654"/>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99477" y="1450524"/>
              <a:ext cx="8307733" cy="4877811"/>
            </a:xfrm>
            <a:prstGeom prst="rect">
              <a:avLst/>
            </a:prstGeom>
          </p:spPr>
        </p:pic>
      </p:grpSp>
      <p:grpSp>
        <p:nvGrpSpPr>
          <p:cNvPr id="24" name="组 23"/>
          <p:cNvGrpSpPr/>
          <p:nvPr/>
        </p:nvGrpSpPr>
        <p:grpSpPr>
          <a:xfrm>
            <a:off x="6900824" y="3847830"/>
            <a:ext cx="4673293" cy="1682487"/>
            <a:chOff x="6900824" y="3847830"/>
            <a:chExt cx="4673293" cy="1682487"/>
          </a:xfrm>
        </p:grpSpPr>
        <p:sp>
          <p:nvSpPr>
            <p:cNvPr id="9" name="矩形 8"/>
            <p:cNvSpPr/>
            <p:nvPr/>
          </p:nvSpPr>
          <p:spPr>
            <a:xfrm>
              <a:off x="6900824" y="3847830"/>
              <a:ext cx="1682487" cy="1682487"/>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0"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8885085" y="4087014"/>
              <a:ext cx="1617751"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867" b="1" dirty="0">
                  <a:solidFill>
                    <a:srgbClr val="DA9F0C"/>
                  </a:solidFill>
                  <a:latin typeface="Microsoft YaHei" charset="-122"/>
                  <a:ea typeface="Microsoft YaHei" charset="-122"/>
                  <a:cs typeface="Microsoft YaHei" charset="-122"/>
                </a:rPr>
                <a:t>添加你的标题</a:t>
              </a:r>
              <a:endParaRPr lang="en-US" altLang="zh-CN" sz="1867" b="1" dirty="0">
                <a:solidFill>
                  <a:srgbClr val="DA9F0C"/>
                </a:solidFill>
                <a:latin typeface="Microsoft YaHei" charset="-122"/>
                <a:ea typeface="Microsoft YaHei" charset="-122"/>
                <a:cs typeface="Microsoft YaHei" charset="-122"/>
              </a:endParaRPr>
            </a:p>
          </p:txBody>
        </p:sp>
        <p:sp>
          <p:nvSpPr>
            <p:cNvPr id="11" name="矩形 10"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8885085" y="4574208"/>
              <a:ext cx="2689032" cy="923330"/>
            </a:xfrm>
            <a:prstGeom prst="rect">
              <a:avLst/>
            </a:prstGeom>
          </p:spPr>
          <p:txBody>
            <a:bodyPr wrap="square">
              <a:spAutoFit/>
            </a:bodyPr>
            <a:lstStyle/>
            <a:p>
              <a:pPr>
                <a:lnSpc>
                  <a:spcPct val="150000"/>
                </a:lnSpc>
              </a:pPr>
              <a:r>
                <a:rPr lang="zh-CN" altLang="en-US" sz="1200" dirty="0">
                  <a:solidFill>
                    <a:srgbClr val="DA9F0C"/>
                  </a:solidFill>
                  <a:latin typeface="+mn-ea"/>
                </a:rPr>
                <a:t>用户可以在投影仪或者计算机上进行演示也可以将演示文稿打印</a:t>
              </a:r>
              <a:endParaRPr lang="en-US" altLang="zh-CN" sz="1200" dirty="0">
                <a:solidFill>
                  <a:srgbClr val="DA9F0C"/>
                </a:solidFill>
                <a:latin typeface="+mn-ea"/>
              </a:endParaRPr>
            </a:p>
            <a:p>
              <a:pPr>
                <a:lnSpc>
                  <a:spcPct val="150000"/>
                </a:lnSpc>
              </a:pPr>
              <a:r>
                <a:rPr lang="zh-CN" altLang="en-US" sz="1200" dirty="0">
                  <a:solidFill>
                    <a:srgbClr val="DA9F0C"/>
                  </a:solidFill>
                  <a:latin typeface="+mn-ea"/>
                </a:rPr>
                <a:t>用户可以在投影仪或者</a:t>
              </a:r>
            </a:p>
          </p:txBody>
        </p:sp>
        <p:cxnSp>
          <p:nvCxnSpPr>
            <p:cNvPr id="12" name="直接连接符 42"/>
            <p:cNvCxnSpPr/>
            <p:nvPr/>
          </p:nvCxnSpPr>
          <p:spPr>
            <a:xfrm>
              <a:off x="9024423" y="4574208"/>
              <a:ext cx="23521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6" name="Group 213"/>
            <p:cNvGrpSpPr/>
            <p:nvPr/>
          </p:nvGrpSpPr>
          <p:grpSpPr>
            <a:xfrm>
              <a:off x="7368046" y="4299987"/>
              <a:ext cx="748040" cy="691125"/>
              <a:chOff x="2900363" y="5486400"/>
              <a:chExt cx="438150" cy="404813"/>
            </a:xfrm>
            <a:solidFill>
              <a:schemeClr val="bg1"/>
            </a:solidFill>
          </p:grpSpPr>
          <p:sp>
            <p:nvSpPr>
              <p:cNvPr id="17" name="Freeform 203"/>
              <p:cNvSpPr>
                <a:spLocks noEditPoints="1"/>
              </p:cNvSpPr>
              <p:nvPr/>
            </p:nvSpPr>
            <p:spPr bwMode="auto">
              <a:xfrm>
                <a:off x="3151188" y="5486400"/>
                <a:ext cx="187325" cy="195263"/>
              </a:xfrm>
              <a:custGeom>
                <a:avLst/>
                <a:gdLst>
                  <a:gd name="T0" fmla="*/ 240 w 245"/>
                  <a:gd name="T1" fmla="*/ 155 h 254"/>
                  <a:gd name="T2" fmla="*/ 211 w 245"/>
                  <a:gd name="T3" fmla="*/ 137 h 254"/>
                  <a:gd name="T4" fmla="*/ 211 w 245"/>
                  <a:gd name="T5" fmla="*/ 118 h 254"/>
                  <a:gd name="T6" fmla="*/ 207 w 245"/>
                  <a:gd name="T7" fmla="*/ 100 h 254"/>
                  <a:gd name="T8" fmla="*/ 231 w 245"/>
                  <a:gd name="T9" fmla="*/ 76 h 254"/>
                  <a:gd name="T10" fmla="*/ 232 w 245"/>
                  <a:gd name="T11" fmla="*/ 64 h 254"/>
                  <a:gd name="T12" fmla="*/ 217 w 245"/>
                  <a:gd name="T13" fmla="*/ 43 h 254"/>
                  <a:gd name="T14" fmla="*/ 205 w 245"/>
                  <a:gd name="T15" fmla="*/ 40 h 254"/>
                  <a:gd name="T16" fmla="*/ 175 w 245"/>
                  <a:gd name="T17" fmla="*/ 55 h 254"/>
                  <a:gd name="T18" fmla="*/ 141 w 245"/>
                  <a:gd name="T19" fmla="*/ 40 h 254"/>
                  <a:gd name="T20" fmla="*/ 133 w 245"/>
                  <a:gd name="T21" fmla="*/ 7 h 254"/>
                  <a:gd name="T22" fmla="*/ 123 w 245"/>
                  <a:gd name="T23" fmla="*/ 1 h 254"/>
                  <a:gd name="T24" fmla="*/ 96 w 245"/>
                  <a:gd name="T25" fmla="*/ 3 h 254"/>
                  <a:gd name="T26" fmla="*/ 88 w 245"/>
                  <a:gd name="T27" fmla="*/ 12 h 254"/>
                  <a:gd name="T28" fmla="*/ 86 w 245"/>
                  <a:gd name="T29" fmla="*/ 46 h 254"/>
                  <a:gd name="T30" fmla="*/ 57 w 245"/>
                  <a:gd name="T31" fmla="*/ 68 h 254"/>
                  <a:gd name="T32" fmla="*/ 24 w 245"/>
                  <a:gd name="T33" fmla="*/ 59 h 254"/>
                  <a:gd name="T34" fmla="*/ 13 w 245"/>
                  <a:gd name="T35" fmla="*/ 64 h 254"/>
                  <a:gd name="T36" fmla="*/ 2 w 245"/>
                  <a:gd name="T37" fmla="*/ 88 h 254"/>
                  <a:gd name="T38" fmla="*/ 6 w 245"/>
                  <a:gd name="T39" fmla="*/ 99 h 254"/>
                  <a:gd name="T40" fmla="*/ 34 w 245"/>
                  <a:gd name="T41" fmla="*/ 118 h 254"/>
                  <a:gd name="T42" fmla="*/ 34 w 245"/>
                  <a:gd name="T43" fmla="*/ 136 h 254"/>
                  <a:gd name="T44" fmla="*/ 38 w 245"/>
                  <a:gd name="T45" fmla="*/ 155 h 254"/>
                  <a:gd name="T46" fmla="*/ 14 w 245"/>
                  <a:gd name="T47" fmla="*/ 179 h 254"/>
                  <a:gd name="T48" fmla="*/ 13 w 245"/>
                  <a:gd name="T49" fmla="*/ 190 h 254"/>
                  <a:gd name="T50" fmla="*/ 28 w 245"/>
                  <a:gd name="T51" fmla="*/ 212 h 254"/>
                  <a:gd name="T52" fmla="*/ 40 w 245"/>
                  <a:gd name="T53" fmla="*/ 215 h 254"/>
                  <a:gd name="T54" fmla="*/ 70 w 245"/>
                  <a:gd name="T55" fmla="*/ 199 h 254"/>
                  <a:gd name="T56" fmla="*/ 104 w 245"/>
                  <a:gd name="T57" fmla="*/ 214 h 254"/>
                  <a:gd name="T58" fmla="*/ 113 w 245"/>
                  <a:gd name="T59" fmla="*/ 247 h 254"/>
                  <a:gd name="T60" fmla="*/ 122 w 245"/>
                  <a:gd name="T61" fmla="*/ 254 h 254"/>
                  <a:gd name="T62" fmla="*/ 149 w 245"/>
                  <a:gd name="T63" fmla="*/ 251 h 254"/>
                  <a:gd name="T64" fmla="*/ 157 w 245"/>
                  <a:gd name="T65" fmla="*/ 243 h 254"/>
                  <a:gd name="T66" fmla="*/ 159 w 245"/>
                  <a:gd name="T67" fmla="*/ 209 h 254"/>
                  <a:gd name="T68" fmla="*/ 188 w 245"/>
                  <a:gd name="T69" fmla="*/ 187 h 254"/>
                  <a:gd name="T70" fmla="*/ 221 w 245"/>
                  <a:gd name="T71" fmla="*/ 196 h 254"/>
                  <a:gd name="T72" fmla="*/ 232 w 245"/>
                  <a:gd name="T73" fmla="*/ 191 h 254"/>
                  <a:gd name="T74" fmla="*/ 243 w 245"/>
                  <a:gd name="T75" fmla="*/ 167 h 254"/>
                  <a:gd name="T76" fmla="*/ 240 w 245"/>
                  <a:gd name="T77" fmla="*/ 155 h 254"/>
                  <a:gd name="T78" fmla="*/ 127 w 245"/>
                  <a:gd name="T79" fmla="*/ 174 h 254"/>
                  <a:gd name="T80" fmla="*/ 76 w 245"/>
                  <a:gd name="T81" fmla="*/ 132 h 254"/>
                  <a:gd name="T82" fmla="*/ 118 w 245"/>
                  <a:gd name="T83" fmla="*/ 80 h 254"/>
                  <a:gd name="T84" fmla="*/ 170 w 245"/>
                  <a:gd name="T85" fmla="*/ 123 h 254"/>
                  <a:gd name="T86" fmla="*/ 127 w 245"/>
                  <a:gd name="T87" fmla="*/ 174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5" h="254">
                    <a:moveTo>
                      <a:pt x="240" y="155"/>
                    </a:moveTo>
                    <a:cubicBezTo>
                      <a:pt x="211" y="137"/>
                      <a:pt x="211" y="137"/>
                      <a:pt x="211" y="137"/>
                    </a:cubicBezTo>
                    <a:cubicBezTo>
                      <a:pt x="212" y="131"/>
                      <a:pt x="212" y="124"/>
                      <a:pt x="211" y="118"/>
                    </a:cubicBezTo>
                    <a:cubicBezTo>
                      <a:pt x="210" y="112"/>
                      <a:pt x="209" y="106"/>
                      <a:pt x="207" y="100"/>
                    </a:cubicBezTo>
                    <a:cubicBezTo>
                      <a:pt x="231" y="76"/>
                      <a:pt x="231" y="76"/>
                      <a:pt x="231" y="76"/>
                    </a:cubicBezTo>
                    <a:cubicBezTo>
                      <a:pt x="234" y="73"/>
                      <a:pt x="235" y="68"/>
                      <a:pt x="232" y="64"/>
                    </a:cubicBezTo>
                    <a:cubicBezTo>
                      <a:pt x="217" y="43"/>
                      <a:pt x="217" y="43"/>
                      <a:pt x="217" y="43"/>
                    </a:cubicBezTo>
                    <a:cubicBezTo>
                      <a:pt x="214" y="39"/>
                      <a:pt x="209" y="38"/>
                      <a:pt x="205" y="40"/>
                    </a:cubicBezTo>
                    <a:cubicBezTo>
                      <a:pt x="175" y="55"/>
                      <a:pt x="175" y="55"/>
                      <a:pt x="175" y="55"/>
                    </a:cubicBezTo>
                    <a:cubicBezTo>
                      <a:pt x="165" y="48"/>
                      <a:pt x="154" y="43"/>
                      <a:pt x="141" y="40"/>
                    </a:cubicBezTo>
                    <a:cubicBezTo>
                      <a:pt x="133" y="7"/>
                      <a:pt x="133" y="7"/>
                      <a:pt x="133" y="7"/>
                    </a:cubicBezTo>
                    <a:cubicBezTo>
                      <a:pt x="132" y="3"/>
                      <a:pt x="127" y="0"/>
                      <a:pt x="123" y="1"/>
                    </a:cubicBezTo>
                    <a:cubicBezTo>
                      <a:pt x="96" y="3"/>
                      <a:pt x="96" y="3"/>
                      <a:pt x="96" y="3"/>
                    </a:cubicBezTo>
                    <a:cubicBezTo>
                      <a:pt x="92" y="4"/>
                      <a:pt x="89" y="8"/>
                      <a:pt x="88" y="12"/>
                    </a:cubicBezTo>
                    <a:cubicBezTo>
                      <a:pt x="86" y="46"/>
                      <a:pt x="86" y="46"/>
                      <a:pt x="86" y="46"/>
                    </a:cubicBezTo>
                    <a:cubicBezTo>
                      <a:pt x="75" y="51"/>
                      <a:pt x="65" y="59"/>
                      <a:pt x="57" y="68"/>
                    </a:cubicBezTo>
                    <a:cubicBezTo>
                      <a:pt x="24" y="59"/>
                      <a:pt x="24" y="59"/>
                      <a:pt x="24" y="59"/>
                    </a:cubicBezTo>
                    <a:cubicBezTo>
                      <a:pt x="20" y="58"/>
                      <a:pt x="15" y="60"/>
                      <a:pt x="13" y="64"/>
                    </a:cubicBezTo>
                    <a:cubicBezTo>
                      <a:pt x="2" y="88"/>
                      <a:pt x="2" y="88"/>
                      <a:pt x="2" y="88"/>
                    </a:cubicBezTo>
                    <a:cubicBezTo>
                      <a:pt x="0" y="92"/>
                      <a:pt x="2" y="97"/>
                      <a:pt x="6" y="99"/>
                    </a:cubicBezTo>
                    <a:cubicBezTo>
                      <a:pt x="34" y="118"/>
                      <a:pt x="34" y="118"/>
                      <a:pt x="34" y="118"/>
                    </a:cubicBezTo>
                    <a:cubicBezTo>
                      <a:pt x="34" y="124"/>
                      <a:pt x="34" y="130"/>
                      <a:pt x="34" y="136"/>
                    </a:cubicBezTo>
                    <a:cubicBezTo>
                      <a:pt x="35" y="143"/>
                      <a:pt x="36" y="149"/>
                      <a:pt x="38" y="155"/>
                    </a:cubicBezTo>
                    <a:cubicBezTo>
                      <a:pt x="14" y="179"/>
                      <a:pt x="14" y="179"/>
                      <a:pt x="14" y="179"/>
                    </a:cubicBezTo>
                    <a:cubicBezTo>
                      <a:pt x="11" y="182"/>
                      <a:pt x="10" y="187"/>
                      <a:pt x="13" y="190"/>
                    </a:cubicBezTo>
                    <a:cubicBezTo>
                      <a:pt x="28" y="212"/>
                      <a:pt x="28" y="212"/>
                      <a:pt x="28" y="212"/>
                    </a:cubicBezTo>
                    <a:cubicBezTo>
                      <a:pt x="31" y="215"/>
                      <a:pt x="36" y="217"/>
                      <a:pt x="40" y="215"/>
                    </a:cubicBezTo>
                    <a:cubicBezTo>
                      <a:pt x="70" y="199"/>
                      <a:pt x="70" y="199"/>
                      <a:pt x="70" y="199"/>
                    </a:cubicBezTo>
                    <a:cubicBezTo>
                      <a:pt x="80" y="206"/>
                      <a:pt x="92" y="212"/>
                      <a:pt x="104" y="214"/>
                    </a:cubicBezTo>
                    <a:cubicBezTo>
                      <a:pt x="113" y="247"/>
                      <a:pt x="113" y="247"/>
                      <a:pt x="113" y="247"/>
                    </a:cubicBezTo>
                    <a:cubicBezTo>
                      <a:pt x="114" y="251"/>
                      <a:pt x="118" y="254"/>
                      <a:pt x="122" y="254"/>
                    </a:cubicBezTo>
                    <a:cubicBezTo>
                      <a:pt x="149" y="251"/>
                      <a:pt x="149" y="251"/>
                      <a:pt x="149" y="251"/>
                    </a:cubicBezTo>
                    <a:cubicBezTo>
                      <a:pt x="153" y="251"/>
                      <a:pt x="157" y="247"/>
                      <a:pt x="157" y="243"/>
                    </a:cubicBezTo>
                    <a:cubicBezTo>
                      <a:pt x="159" y="209"/>
                      <a:pt x="159" y="209"/>
                      <a:pt x="159" y="209"/>
                    </a:cubicBezTo>
                    <a:cubicBezTo>
                      <a:pt x="170" y="203"/>
                      <a:pt x="180" y="196"/>
                      <a:pt x="188" y="187"/>
                    </a:cubicBezTo>
                    <a:cubicBezTo>
                      <a:pt x="221" y="196"/>
                      <a:pt x="221" y="196"/>
                      <a:pt x="221" y="196"/>
                    </a:cubicBezTo>
                    <a:cubicBezTo>
                      <a:pt x="226" y="197"/>
                      <a:pt x="230" y="195"/>
                      <a:pt x="232" y="191"/>
                    </a:cubicBezTo>
                    <a:cubicBezTo>
                      <a:pt x="243" y="167"/>
                      <a:pt x="243" y="167"/>
                      <a:pt x="243" y="167"/>
                    </a:cubicBezTo>
                    <a:cubicBezTo>
                      <a:pt x="245" y="163"/>
                      <a:pt x="243" y="158"/>
                      <a:pt x="240" y="155"/>
                    </a:cubicBezTo>
                    <a:close/>
                    <a:moveTo>
                      <a:pt x="127" y="174"/>
                    </a:moveTo>
                    <a:cubicBezTo>
                      <a:pt x="102" y="177"/>
                      <a:pt x="78" y="158"/>
                      <a:pt x="76" y="132"/>
                    </a:cubicBezTo>
                    <a:cubicBezTo>
                      <a:pt x="73" y="106"/>
                      <a:pt x="92" y="83"/>
                      <a:pt x="118" y="80"/>
                    </a:cubicBezTo>
                    <a:cubicBezTo>
                      <a:pt x="144" y="78"/>
                      <a:pt x="167" y="97"/>
                      <a:pt x="170" y="123"/>
                    </a:cubicBezTo>
                    <a:cubicBezTo>
                      <a:pt x="172" y="148"/>
                      <a:pt x="153" y="172"/>
                      <a:pt x="127" y="174"/>
                    </a:cubicBezTo>
                    <a:close/>
                  </a:path>
                </a:pathLst>
              </a:custGeom>
              <a:grpFill/>
              <a:ln>
                <a:noFill/>
              </a:ln>
              <a:extLst/>
            </p:spPr>
            <p:txBody>
              <a:bodyPr/>
              <a:lstStyle/>
              <a:p>
                <a:pPr defTabSz="1219170">
                  <a:defRPr/>
                </a:pPr>
                <a:endParaRPr lang="en-AU" sz="2400" kern="0">
                  <a:solidFill>
                    <a:srgbClr val="000000"/>
                  </a:solidFill>
                  <a:latin typeface="微软雅黑"/>
                  <a:ea typeface="Microsoft YaHei UI"/>
                </a:endParaRPr>
              </a:p>
            </p:txBody>
          </p:sp>
          <p:sp>
            <p:nvSpPr>
              <p:cNvPr id="18" name="Freeform 204"/>
              <p:cNvSpPr>
                <a:spLocks noEditPoints="1"/>
              </p:cNvSpPr>
              <p:nvPr/>
            </p:nvSpPr>
            <p:spPr bwMode="auto">
              <a:xfrm>
                <a:off x="2900363" y="5572125"/>
                <a:ext cx="317500" cy="319088"/>
              </a:xfrm>
              <a:custGeom>
                <a:avLst/>
                <a:gdLst>
                  <a:gd name="T0" fmla="*/ 413 w 414"/>
                  <a:gd name="T1" fmla="*/ 171 h 415"/>
                  <a:gd name="T2" fmla="*/ 398 w 414"/>
                  <a:gd name="T3" fmla="*/ 124 h 415"/>
                  <a:gd name="T4" fmla="*/ 385 w 414"/>
                  <a:gd name="T5" fmla="*/ 116 h 415"/>
                  <a:gd name="T6" fmla="*/ 331 w 414"/>
                  <a:gd name="T7" fmla="*/ 125 h 415"/>
                  <a:gd name="T8" fmla="*/ 312 w 414"/>
                  <a:gd name="T9" fmla="*/ 102 h 415"/>
                  <a:gd name="T10" fmla="*/ 332 w 414"/>
                  <a:gd name="T11" fmla="*/ 51 h 415"/>
                  <a:gd name="T12" fmla="*/ 327 w 414"/>
                  <a:gd name="T13" fmla="*/ 36 h 415"/>
                  <a:gd name="T14" fmla="*/ 283 w 414"/>
                  <a:gd name="T15" fmla="*/ 13 h 415"/>
                  <a:gd name="T16" fmla="*/ 268 w 414"/>
                  <a:gd name="T17" fmla="*/ 17 h 415"/>
                  <a:gd name="T18" fmla="*/ 236 w 414"/>
                  <a:gd name="T19" fmla="*/ 62 h 415"/>
                  <a:gd name="T20" fmla="*/ 207 w 414"/>
                  <a:gd name="T21" fmla="*/ 59 h 415"/>
                  <a:gd name="T22" fmla="*/ 184 w 414"/>
                  <a:gd name="T23" fmla="*/ 8 h 415"/>
                  <a:gd name="T24" fmla="*/ 171 w 414"/>
                  <a:gd name="T25" fmla="*/ 2 h 415"/>
                  <a:gd name="T26" fmla="*/ 124 w 414"/>
                  <a:gd name="T27" fmla="*/ 16 h 415"/>
                  <a:gd name="T28" fmla="*/ 116 w 414"/>
                  <a:gd name="T29" fmla="*/ 29 h 415"/>
                  <a:gd name="T30" fmla="*/ 125 w 414"/>
                  <a:gd name="T31" fmla="*/ 84 h 415"/>
                  <a:gd name="T32" fmla="*/ 102 w 414"/>
                  <a:gd name="T33" fmla="*/ 102 h 415"/>
                  <a:gd name="T34" fmla="*/ 50 w 414"/>
                  <a:gd name="T35" fmla="*/ 83 h 415"/>
                  <a:gd name="T36" fmla="*/ 36 w 414"/>
                  <a:gd name="T37" fmla="*/ 88 h 415"/>
                  <a:gd name="T38" fmla="*/ 13 w 414"/>
                  <a:gd name="T39" fmla="*/ 131 h 415"/>
                  <a:gd name="T40" fmla="*/ 16 w 414"/>
                  <a:gd name="T41" fmla="*/ 146 h 415"/>
                  <a:gd name="T42" fmla="*/ 61 w 414"/>
                  <a:gd name="T43" fmla="*/ 178 h 415"/>
                  <a:gd name="T44" fmla="*/ 58 w 414"/>
                  <a:gd name="T45" fmla="*/ 208 h 415"/>
                  <a:gd name="T46" fmla="*/ 8 w 414"/>
                  <a:gd name="T47" fmla="*/ 230 h 415"/>
                  <a:gd name="T48" fmla="*/ 2 w 414"/>
                  <a:gd name="T49" fmla="*/ 244 h 415"/>
                  <a:gd name="T50" fmla="*/ 16 w 414"/>
                  <a:gd name="T51" fmla="*/ 291 h 415"/>
                  <a:gd name="T52" fmla="*/ 29 w 414"/>
                  <a:gd name="T53" fmla="*/ 299 h 415"/>
                  <a:gd name="T54" fmla="*/ 83 w 414"/>
                  <a:gd name="T55" fmla="*/ 290 h 415"/>
                  <a:gd name="T56" fmla="*/ 102 w 414"/>
                  <a:gd name="T57" fmla="*/ 313 h 415"/>
                  <a:gd name="T58" fmla="*/ 82 w 414"/>
                  <a:gd name="T59" fmla="*/ 364 h 415"/>
                  <a:gd name="T60" fmla="*/ 88 w 414"/>
                  <a:gd name="T61" fmla="*/ 379 h 415"/>
                  <a:gd name="T62" fmla="*/ 131 w 414"/>
                  <a:gd name="T63" fmla="*/ 402 h 415"/>
                  <a:gd name="T64" fmla="*/ 146 w 414"/>
                  <a:gd name="T65" fmla="*/ 398 h 415"/>
                  <a:gd name="T66" fmla="*/ 178 w 414"/>
                  <a:gd name="T67" fmla="*/ 353 h 415"/>
                  <a:gd name="T68" fmla="*/ 207 w 414"/>
                  <a:gd name="T69" fmla="*/ 356 h 415"/>
                  <a:gd name="T70" fmla="*/ 230 w 414"/>
                  <a:gd name="T71" fmla="*/ 407 h 415"/>
                  <a:gd name="T72" fmla="*/ 244 w 414"/>
                  <a:gd name="T73" fmla="*/ 413 h 415"/>
                  <a:gd name="T74" fmla="*/ 291 w 414"/>
                  <a:gd name="T75" fmla="*/ 399 h 415"/>
                  <a:gd name="T76" fmla="*/ 299 w 414"/>
                  <a:gd name="T77" fmla="*/ 386 h 415"/>
                  <a:gd name="T78" fmla="*/ 290 w 414"/>
                  <a:gd name="T79" fmla="*/ 331 h 415"/>
                  <a:gd name="T80" fmla="*/ 312 w 414"/>
                  <a:gd name="T81" fmla="*/ 312 h 415"/>
                  <a:gd name="T82" fmla="*/ 364 w 414"/>
                  <a:gd name="T83" fmla="*/ 332 h 415"/>
                  <a:gd name="T84" fmla="*/ 378 w 414"/>
                  <a:gd name="T85" fmla="*/ 327 h 415"/>
                  <a:gd name="T86" fmla="*/ 401 w 414"/>
                  <a:gd name="T87" fmla="*/ 284 h 415"/>
                  <a:gd name="T88" fmla="*/ 398 w 414"/>
                  <a:gd name="T89" fmla="*/ 269 h 415"/>
                  <a:gd name="T90" fmla="*/ 353 w 414"/>
                  <a:gd name="T91" fmla="*/ 237 h 415"/>
                  <a:gd name="T92" fmla="*/ 356 w 414"/>
                  <a:gd name="T93" fmla="*/ 207 h 415"/>
                  <a:gd name="T94" fmla="*/ 406 w 414"/>
                  <a:gd name="T95" fmla="*/ 185 h 415"/>
                  <a:gd name="T96" fmla="*/ 413 w 414"/>
                  <a:gd name="T97" fmla="*/ 171 h 415"/>
                  <a:gd name="T98" fmla="*/ 233 w 414"/>
                  <a:gd name="T99" fmla="*/ 293 h 415"/>
                  <a:gd name="T100" fmla="*/ 122 w 414"/>
                  <a:gd name="T101" fmla="*/ 233 h 415"/>
                  <a:gd name="T102" fmla="*/ 181 w 414"/>
                  <a:gd name="T103" fmla="*/ 122 h 415"/>
                  <a:gd name="T104" fmla="*/ 293 w 414"/>
                  <a:gd name="T105" fmla="*/ 182 h 415"/>
                  <a:gd name="T106" fmla="*/ 233 w 414"/>
                  <a:gd name="T107" fmla="*/ 293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14" h="415">
                    <a:moveTo>
                      <a:pt x="413" y="171"/>
                    </a:moveTo>
                    <a:cubicBezTo>
                      <a:pt x="398" y="124"/>
                      <a:pt x="398" y="124"/>
                      <a:pt x="398" y="124"/>
                    </a:cubicBezTo>
                    <a:cubicBezTo>
                      <a:pt x="397" y="119"/>
                      <a:pt x="391" y="115"/>
                      <a:pt x="385" y="116"/>
                    </a:cubicBezTo>
                    <a:cubicBezTo>
                      <a:pt x="331" y="125"/>
                      <a:pt x="331" y="125"/>
                      <a:pt x="331" y="125"/>
                    </a:cubicBezTo>
                    <a:cubicBezTo>
                      <a:pt x="325" y="117"/>
                      <a:pt x="319" y="109"/>
                      <a:pt x="312" y="102"/>
                    </a:cubicBezTo>
                    <a:cubicBezTo>
                      <a:pt x="332" y="51"/>
                      <a:pt x="332" y="51"/>
                      <a:pt x="332" y="51"/>
                    </a:cubicBezTo>
                    <a:cubicBezTo>
                      <a:pt x="334" y="45"/>
                      <a:pt x="332" y="39"/>
                      <a:pt x="327" y="36"/>
                    </a:cubicBezTo>
                    <a:cubicBezTo>
                      <a:pt x="283" y="13"/>
                      <a:pt x="283" y="13"/>
                      <a:pt x="283" y="13"/>
                    </a:cubicBezTo>
                    <a:cubicBezTo>
                      <a:pt x="278" y="10"/>
                      <a:pt x="272" y="12"/>
                      <a:pt x="268" y="17"/>
                    </a:cubicBezTo>
                    <a:cubicBezTo>
                      <a:pt x="236" y="62"/>
                      <a:pt x="236" y="62"/>
                      <a:pt x="236" y="62"/>
                    </a:cubicBezTo>
                    <a:cubicBezTo>
                      <a:pt x="227" y="60"/>
                      <a:pt x="217" y="59"/>
                      <a:pt x="207" y="59"/>
                    </a:cubicBezTo>
                    <a:cubicBezTo>
                      <a:pt x="184" y="8"/>
                      <a:pt x="184" y="8"/>
                      <a:pt x="184" y="8"/>
                    </a:cubicBezTo>
                    <a:cubicBezTo>
                      <a:pt x="182" y="3"/>
                      <a:pt x="176" y="0"/>
                      <a:pt x="171" y="2"/>
                    </a:cubicBezTo>
                    <a:cubicBezTo>
                      <a:pt x="124" y="16"/>
                      <a:pt x="124" y="16"/>
                      <a:pt x="124" y="16"/>
                    </a:cubicBezTo>
                    <a:cubicBezTo>
                      <a:pt x="118" y="18"/>
                      <a:pt x="115" y="24"/>
                      <a:pt x="116" y="29"/>
                    </a:cubicBezTo>
                    <a:cubicBezTo>
                      <a:pt x="125" y="84"/>
                      <a:pt x="125" y="84"/>
                      <a:pt x="125" y="84"/>
                    </a:cubicBezTo>
                    <a:cubicBezTo>
                      <a:pt x="116" y="89"/>
                      <a:pt x="109" y="95"/>
                      <a:pt x="102" y="102"/>
                    </a:cubicBezTo>
                    <a:cubicBezTo>
                      <a:pt x="50" y="83"/>
                      <a:pt x="50" y="83"/>
                      <a:pt x="50" y="83"/>
                    </a:cubicBezTo>
                    <a:cubicBezTo>
                      <a:pt x="45" y="81"/>
                      <a:pt x="39" y="83"/>
                      <a:pt x="36" y="88"/>
                    </a:cubicBezTo>
                    <a:cubicBezTo>
                      <a:pt x="13" y="131"/>
                      <a:pt x="13" y="131"/>
                      <a:pt x="13" y="131"/>
                    </a:cubicBezTo>
                    <a:cubicBezTo>
                      <a:pt x="10" y="136"/>
                      <a:pt x="12" y="143"/>
                      <a:pt x="16" y="146"/>
                    </a:cubicBezTo>
                    <a:cubicBezTo>
                      <a:pt x="61" y="178"/>
                      <a:pt x="61" y="178"/>
                      <a:pt x="61" y="178"/>
                    </a:cubicBezTo>
                    <a:cubicBezTo>
                      <a:pt x="59" y="188"/>
                      <a:pt x="58" y="198"/>
                      <a:pt x="58" y="208"/>
                    </a:cubicBezTo>
                    <a:cubicBezTo>
                      <a:pt x="8" y="230"/>
                      <a:pt x="8" y="230"/>
                      <a:pt x="8" y="230"/>
                    </a:cubicBezTo>
                    <a:cubicBezTo>
                      <a:pt x="3" y="232"/>
                      <a:pt x="0" y="239"/>
                      <a:pt x="2" y="244"/>
                    </a:cubicBezTo>
                    <a:cubicBezTo>
                      <a:pt x="16" y="291"/>
                      <a:pt x="16" y="291"/>
                      <a:pt x="16" y="291"/>
                    </a:cubicBezTo>
                    <a:cubicBezTo>
                      <a:pt x="18" y="296"/>
                      <a:pt x="23" y="300"/>
                      <a:pt x="29" y="299"/>
                    </a:cubicBezTo>
                    <a:cubicBezTo>
                      <a:pt x="83" y="290"/>
                      <a:pt x="83" y="290"/>
                      <a:pt x="83" y="290"/>
                    </a:cubicBezTo>
                    <a:cubicBezTo>
                      <a:pt x="89" y="298"/>
                      <a:pt x="95" y="306"/>
                      <a:pt x="102" y="313"/>
                    </a:cubicBezTo>
                    <a:cubicBezTo>
                      <a:pt x="82" y="364"/>
                      <a:pt x="82" y="364"/>
                      <a:pt x="82" y="364"/>
                    </a:cubicBezTo>
                    <a:cubicBezTo>
                      <a:pt x="80" y="370"/>
                      <a:pt x="83" y="376"/>
                      <a:pt x="88" y="379"/>
                    </a:cubicBezTo>
                    <a:cubicBezTo>
                      <a:pt x="131" y="402"/>
                      <a:pt x="131" y="402"/>
                      <a:pt x="131" y="402"/>
                    </a:cubicBezTo>
                    <a:cubicBezTo>
                      <a:pt x="136" y="404"/>
                      <a:pt x="143" y="403"/>
                      <a:pt x="146" y="398"/>
                    </a:cubicBezTo>
                    <a:cubicBezTo>
                      <a:pt x="178" y="353"/>
                      <a:pt x="178" y="353"/>
                      <a:pt x="178" y="353"/>
                    </a:cubicBezTo>
                    <a:cubicBezTo>
                      <a:pt x="187" y="355"/>
                      <a:pt x="197" y="356"/>
                      <a:pt x="207" y="356"/>
                    </a:cubicBezTo>
                    <a:cubicBezTo>
                      <a:pt x="230" y="407"/>
                      <a:pt x="230" y="407"/>
                      <a:pt x="230" y="407"/>
                    </a:cubicBezTo>
                    <a:cubicBezTo>
                      <a:pt x="232" y="412"/>
                      <a:pt x="238" y="415"/>
                      <a:pt x="244" y="413"/>
                    </a:cubicBezTo>
                    <a:cubicBezTo>
                      <a:pt x="291" y="399"/>
                      <a:pt x="291" y="399"/>
                      <a:pt x="291" y="399"/>
                    </a:cubicBezTo>
                    <a:cubicBezTo>
                      <a:pt x="296" y="397"/>
                      <a:pt x="300" y="391"/>
                      <a:pt x="299" y="386"/>
                    </a:cubicBezTo>
                    <a:cubicBezTo>
                      <a:pt x="290" y="331"/>
                      <a:pt x="290" y="331"/>
                      <a:pt x="290" y="331"/>
                    </a:cubicBezTo>
                    <a:cubicBezTo>
                      <a:pt x="298" y="326"/>
                      <a:pt x="306" y="319"/>
                      <a:pt x="312" y="312"/>
                    </a:cubicBezTo>
                    <a:cubicBezTo>
                      <a:pt x="364" y="332"/>
                      <a:pt x="364" y="332"/>
                      <a:pt x="364" y="332"/>
                    </a:cubicBezTo>
                    <a:cubicBezTo>
                      <a:pt x="369" y="334"/>
                      <a:pt x="376" y="332"/>
                      <a:pt x="378" y="327"/>
                    </a:cubicBezTo>
                    <a:cubicBezTo>
                      <a:pt x="401" y="284"/>
                      <a:pt x="401" y="284"/>
                      <a:pt x="401" y="284"/>
                    </a:cubicBezTo>
                    <a:cubicBezTo>
                      <a:pt x="404" y="279"/>
                      <a:pt x="403" y="272"/>
                      <a:pt x="398" y="269"/>
                    </a:cubicBezTo>
                    <a:cubicBezTo>
                      <a:pt x="353" y="237"/>
                      <a:pt x="353" y="237"/>
                      <a:pt x="353" y="237"/>
                    </a:cubicBezTo>
                    <a:cubicBezTo>
                      <a:pt x="355" y="227"/>
                      <a:pt x="356" y="217"/>
                      <a:pt x="356" y="207"/>
                    </a:cubicBezTo>
                    <a:cubicBezTo>
                      <a:pt x="406" y="185"/>
                      <a:pt x="406" y="185"/>
                      <a:pt x="406" y="185"/>
                    </a:cubicBezTo>
                    <a:cubicBezTo>
                      <a:pt x="411" y="182"/>
                      <a:pt x="414" y="176"/>
                      <a:pt x="413" y="171"/>
                    </a:cubicBezTo>
                    <a:close/>
                    <a:moveTo>
                      <a:pt x="233" y="293"/>
                    </a:moveTo>
                    <a:cubicBezTo>
                      <a:pt x="186" y="307"/>
                      <a:pt x="136" y="280"/>
                      <a:pt x="122" y="233"/>
                    </a:cubicBezTo>
                    <a:cubicBezTo>
                      <a:pt x="108" y="186"/>
                      <a:pt x="134" y="136"/>
                      <a:pt x="181" y="122"/>
                    </a:cubicBezTo>
                    <a:cubicBezTo>
                      <a:pt x="228" y="108"/>
                      <a:pt x="278" y="134"/>
                      <a:pt x="293" y="182"/>
                    </a:cubicBezTo>
                    <a:cubicBezTo>
                      <a:pt x="307" y="229"/>
                      <a:pt x="280" y="278"/>
                      <a:pt x="233" y="293"/>
                    </a:cubicBezTo>
                    <a:close/>
                  </a:path>
                </a:pathLst>
              </a:custGeom>
              <a:grpFill/>
              <a:ln>
                <a:noFill/>
              </a:ln>
              <a:extLst/>
            </p:spPr>
            <p:txBody>
              <a:bodyPr/>
              <a:lstStyle/>
              <a:p>
                <a:pPr defTabSz="1219170">
                  <a:defRPr/>
                </a:pPr>
                <a:endParaRPr lang="en-AU" sz="2400" kern="0">
                  <a:solidFill>
                    <a:srgbClr val="000000"/>
                  </a:solidFill>
                  <a:latin typeface="微软雅黑"/>
                  <a:ea typeface="Microsoft YaHei UI"/>
                </a:endParaRPr>
              </a:p>
            </p:txBody>
          </p:sp>
        </p:grpSp>
      </p:grpSp>
      <p:grpSp>
        <p:nvGrpSpPr>
          <p:cNvPr id="23" name="组 22"/>
          <p:cNvGrpSpPr/>
          <p:nvPr/>
        </p:nvGrpSpPr>
        <p:grpSpPr>
          <a:xfrm>
            <a:off x="6900824" y="1962927"/>
            <a:ext cx="4673293" cy="1682487"/>
            <a:chOff x="6900824" y="1962927"/>
            <a:chExt cx="4673293" cy="1682487"/>
          </a:xfrm>
        </p:grpSpPr>
        <p:sp>
          <p:nvSpPr>
            <p:cNvPr id="8" name="矩形 7"/>
            <p:cNvSpPr/>
            <p:nvPr/>
          </p:nvSpPr>
          <p:spPr>
            <a:xfrm>
              <a:off x="6900824" y="1962927"/>
              <a:ext cx="1682487" cy="1682487"/>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 name="文本框 12"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8885085" y="2158084"/>
              <a:ext cx="1617751"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867" b="1" dirty="0">
                  <a:solidFill>
                    <a:srgbClr val="3C2155"/>
                  </a:solidFill>
                  <a:latin typeface="Microsoft YaHei" charset="-122"/>
                  <a:ea typeface="Microsoft YaHei" charset="-122"/>
                  <a:cs typeface="Microsoft YaHei" charset="-122"/>
                </a:rPr>
                <a:t>添加你的标题</a:t>
              </a:r>
              <a:endParaRPr lang="en-US" altLang="zh-CN" sz="1867" b="1" dirty="0">
                <a:solidFill>
                  <a:srgbClr val="3C2155"/>
                </a:solidFill>
                <a:latin typeface="Microsoft YaHei" charset="-122"/>
                <a:ea typeface="Microsoft YaHei" charset="-122"/>
                <a:cs typeface="Microsoft YaHei" charset="-122"/>
              </a:endParaRPr>
            </a:p>
          </p:txBody>
        </p:sp>
        <p:sp>
          <p:nvSpPr>
            <p:cNvPr id="14" name="矩形 13"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8885085" y="2665994"/>
              <a:ext cx="2689032" cy="923330"/>
            </a:xfrm>
            <a:prstGeom prst="rect">
              <a:avLst/>
            </a:prstGeom>
          </p:spPr>
          <p:txBody>
            <a:bodyPr wrap="square">
              <a:spAutoFit/>
            </a:bodyPr>
            <a:lstStyle/>
            <a:p>
              <a:pPr>
                <a:lnSpc>
                  <a:spcPct val="150000"/>
                </a:lnSpc>
              </a:pPr>
              <a:r>
                <a:rPr lang="zh-CN" altLang="en-US" sz="1200" dirty="0">
                  <a:solidFill>
                    <a:srgbClr val="3C2155"/>
                  </a:solidFill>
                  <a:latin typeface="+mn-ea"/>
                </a:rPr>
                <a:t>用户可以在投影仪或者计算机上进行演示也可以将演示文稿打印</a:t>
              </a:r>
              <a:endParaRPr lang="en-US" altLang="zh-CN" sz="1200" dirty="0">
                <a:solidFill>
                  <a:srgbClr val="3C2155"/>
                </a:solidFill>
                <a:latin typeface="+mn-ea"/>
              </a:endParaRPr>
            </a:p>
            <a:p>
              <a:pPr>
                <a:lnSpc>
                  <a:spcPct val="150000"/>
                </a:lnSpc>
              </a:pPr>
              <a:r>
                <a:rPr lang="zh-CN" altLang="en-US" sz="1200" dirty="0">
                  <a:solidFill>
                    <a:srgbClr val="3C2155"/>
                  </a:solidFill>
                  <a:latin typeface="+mn-ea"/>
                </a:rPr>
                <a:t>用户可以在投影仪或者</a:t>
              </a:r>
            </a:p>
          </p:txBody>
        </p:sp>
        <p:cxnSp>
          <p:nvCxnSpPr>
            <p:cNvPr id="15" name="直接连接符 45"/>
            <p:cNvCxnSpPr/>
            <p:nvPr/>
          </p:nvCxnSpPr>
          <p:spPr>
            <a:xfrm>
              <a:off x="9024423" y="2665993"/>
              <a:ext cx="23521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9" name="Group 231"/>
            <p:cNvGrpSpPr/>
            <p:nvPr/>
          </p:nvGrpSpPr>
          <p:grpSpPr>
            <a:xfrm>
              <a:off x="7382952" y="2392204"/>
              <a:ext cx="718228" cy="804957"/>
              <a:chOff x="4608513" y="6291263"/>
              <a:chExt cx="420688" cy="471488"/>
            </a:xfrm>
            <a:solidFill>
              <a:schemeClr val="bg1"/>
            </a:solidFill>
          </p:grpSpPr>
          <p:sp>
            <p:nvSpPr>
              <p:cNvPr id="20" name="Freeform 218"/>
              <p:cNvSpPr>
                <a:spLocks/>
              </p:cNvSpPr>
              <p:nvPr/>
            </p:nvSpPr>
            <p:spPr bwMode="auto">
              <a:xfrm>
                <a:off x="4908550" y="6627813"/>
                <a:ext cx="80963" cy="84138"/>
              </a:xfrm>
              <a:custGeom>
                <a:avLst/>
                <a:gdLst>
                  <a:gd name="T0" fmla="*/ 13 w 105"/>
                  <a:gd name="T1" fmla="*/ 20 h 108"/>
                  <a:gd name="T2" fmla="*/ 27 w 105"/>
                  <a:gd name="T3" fmla="*/ 9 h 108"/>
                  <a:gd name="T4" fmla="*/ 65 w 105"/>
                  <a:gd name="T5" fmla="*/ 13 h 108"/>
                  <a:gd name="T6" fmla="*/ 105 w 105"/>
                  <a:gd name="T7" fmla="*/ 64 h 108"/>
                  <a:gd name="T8" fmla="*/ 49 w 105"/>
                  <a:gd name="T9" fmla="*/ 108 h 108"/>
                  <a:gd name="T10" fmla="*/ 9 w 105"/>
                  <a:gd name="T11" fmla="*/ 57 h 108"/>
                  <a:gd name="T12" fmla="*/ 13 w 105"/>
                  <a:gd name="T13" fmla="*/ 20 h 108"/>
                </a:gdLst>
                <a:ahLst/>
                <a:cxnLst>
                  <a:cxn ang="0">
                    <a:pos x="T0" y="T1"/>
                  </a:cxn>
                  <a:cxn ang="0">
                    <a:pos x="T2" y="T3"/>
                  </a:cxn>
                  <a:cxn ang="0">
                    <a:pos x="T4" y="T5"/>
                  </a:cxn>
                  <a:cxn ang="0">
                    <a:pos x="T6" y="T7"/>
                  </a:cxn>
                  <a:cxn ang="0">
                    <a:pos x="T8" y="T9"/>
                  </a:cxn>
                  <a:cxn ang="0">
                    <a:pos x="T10" y="T11"/>
                  </a:cxn>
                  <a:cxn ang="0">
                    <a:pos x="T12" y="T13"/>
                  </a:cxn>
                </a:cxnLst>
                <a:rect l="0" t="0" r="r" b="b"/>
                <a:pathLst>
                  <a:path w="105" h="108">
                    <a:moveTo>
                      <a:pt x="13" y="20"/>
                    </a:moveTo>
                    <a:cubicBezTo>
                      <a:pt x="27" y="9"/>
                      <a:pt x="27" y="9"/>
                      <a:pt x="27" y="9"/>
                    </a:cubicBezTo>
                    <a:cubicBezTo>
                      <a:pt x="39" y="0"/>
                      <a:pt x="56" y="2"/>
                      <a:pt x="65" y="13"/>
                    </a:cubicBezTo>
                    <a:cubicBezTo>
                      <a:pt x="105" y="64"/>
                      <a:pt x="105" y="64"/>
                      <a:pt x="105" y="64"/>
                    </a:cubicBezTo>
                    <a:cubicBezTo>
                      <a:pt x="49" y="108"/>
                      <a:pt x="49" y="108"/>
                      <a:pt x="49" y="108"/>
                    </a:cubicBezTo>
                    <a:cubicBezTo>
                      <a:pt x="9" y="57"/>
                      <a:pt x="9" y="57"/>
                      <a:pt x="9" y="57"/>
                    </a:cubicBezTo>
                    <a:cubicBezTo>
                      <a:pt x="0" y="46"/>
                      <a:pt x="2" y="29"/>
                      <a:pt x="13" y="20"/>
                    </a:cubicBezTo>
                    <a:close/>
                  </a:path>
                </a:pathLst>
              </a:custGeom>
              <a:grpFill/>
              <a:ln>
                <a:noFill/>
              </a:ln>
              <a:extLst/>
            </p:spPr>
            <p:txBody>
              <a:bodyPr/>
              <a:lstStyle/>
              <a:p>
                <a:pPr defTabSz="1219170">
                  <a:defRPr/>
                </a:pPr>
                <a:endParaRPr lang="en-AU" sz="2400" kern="0">
                  <a:solidFill>
                    <a:srgbClr val="000000"/>
                  </a:solidFill>
                  <a:latin typeface="微软雅黑"/>
                  <a:ea typeface="Microsoft YaHei UI"/>
                </a:endParaRPr>
              </a:p>
            </p:txBody>
          </p:sp>
          <p:sp>
            <p:nvSpPr>
              <p:cNvPr id="21" name="Freeform 219"/>
              <p:cNvSpPr>
                <a:spLocks noEditPoints="1"/>
              </p:cNvSpPr>
              <p:nvPr/>
            </p:nvSpPr>
            <p:spPr bwMode="auto">
              <a:xfrm>
                <a:off x="4608513" y="6291263"/>
                <a:ext cx="403225" cy="401638"/>
              </a:xfrm>
              <a:custGeom>
                <a:avLst/>
                <a:gdLst>
                  <a:gd name="T0" fmla="*/ 445 w 524"/>
                  <a:gd name="T1" fmla="*/ 119 h 523"/>
                  <a:gd name="T2" fmla="*/ 119 w 524"/>
                  <a:gd name="T3" fmla="*/ 79 h 523"/>
                  <a:gd name="T4" fmla="*/ 79 w 524"/>
                  <a:gd name="T5" fmla="*/ 404 h 523"/>
                  <a:gd name="T6" fmla="*/ 405 w 524"/>
                  <a:gd name="T7" fmla="*/ 444 h 523"/>
                  <a:gd name="T8" fmla="*/ 445 w 524"/>
                  <a:gd name="T9" fmla="*/ 119 h 523"/>
                  <a:gd name="T10" fmla="*/ 373 w 524"/>
                  <a:gd name="T11" fmla="*/ 404 h 523"/>
                  <a:gd name="T12" fmla="*/ 119 w 524"/>
                  <a:gd name="T13" fmla="*/ 373 h 523"/>
                  <a:gd name="T14" fmla="*/ 151 w 524"/>
                  <a:gd name="T15" fmla="*/ 119 h 523"/>
                  <a:gd name="T16" fmla="*/ 404 w 524"/>
                  <a:gd name="T17" fmla="*/ 150 h 523"/>
                  <a:gd name="T18" fmla="*/ 373 w 524"/>
                  <a:gd name="T19" fmla="*/ 404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4" h="523">
                    <a:moveTo>
                      <a:pt x="445" y="119"/>
                    </a:moveTo>
                    <a:cubicBezTo>
                      <a:pt x="366" y="18"/>
                      <a:pt x="220" y="0"/>
                      <a:pt x="119" y="79"/>
                    </a:cubicBezTo>
                    <a:cubicBezTo>
                      <a:pt x="18" y="157"/>
                      <a:pt x="0" y="303"/>
                      <a:pt x="79" y="404"/>
                    </a:cubicBezTo>
                    <a:cubicBezTo>
                      <a:pt x="158" y="505"/>
                      <a:pt x="304" y="523"/>
                      <a:pt x="405" y="444"/>
                    </a:cubicBezTo>
                    <a:cubicBezTo>
                      <a:pt x="506" y="366"/>
                      <a:pt x="524" y="220"/>
                      <a:pt x="445" y="119"/>
                    </a:cubicBezTo>
                    <a:close/>
                    <a:moveTo>
                      <a:pt x="373" y="404"/>
                    </a:moveTo>
                    <a:cubicBezTo>
                      <a:pt x="294" y="465"/>
                      <a:pt x="181" y="451"/>
                      <a:pt x="119" y="373"/>
                    </a:cubicBezTo>
                    <a:cubicBezTo>
                      <a:pt x="58" y="294"/>
                      <a:pt x="72" y="180"/>
                      <a:pt x="151" y="119"/>
                    </a:cubicBezTo>
                    <a:cubicBezTo>
                      <a:pt x="229" y="58"/>
                      <a:pt x="343" y="72"/>
                      <a:pt x="404" y="150"/>
                    </a:cubicBezTo>
                    <a:cubicBezTo>
                      <a:pt x="466" y="229"/>
                      <a:pt x="452" y="343"/>
                      <a:pt x="373" y="404"/>
                    </a:cubicBezTo>
                    <a:close/>
                  </a:path>
                </a:pathLst>
              </a:custGeom>
              <a:grpFill/>
              <a:ln>
                <a:noFill/>
              </a:ln>
              <a:extLst/>
            </p:spPr>
            <p:txBody>
              <a:bodyPr/>
              <a:lstStyle/>
              <a:p>
                <a:pPr defTabSz="1219170">
                  <a:defRPr/>
                </a:pPr>
                <a:endParaRPr lang="en-AU" sz="2400" kern="0">
                  <a:solidFill>
                    <a:srgbClr val="000000"/>
                  </a:solidFill>
                  <a:latin typeface="微软雅黑"/>
                  <a:ea typeface="Microsoft YaHei UI"/>
                </a:endParaRPr>
              </a:p>
            </p:txBody>
          </p:sp>
          <p:sp>
            <p:nvSpPr>
              <p:cNvPr id="22" name="Freeform 220"/>
              <p:cNvSpPr>
                <a:spLocks/>
              </p:cNvSpPr>
              <p:nvPr/>
            </p:nvSpPr>
            <p:spPr bwMode="auto">
              <a:xfrm>
                <a:off x="4957763" y="6691313"/>
                <a:ext cx="71438" cy="71438"/>
              </a:xfrm>
              <a:custGeom>
                <a:avLst/>
                <a:gdLst>
                  <a:gd name="T0" fmla="*/ 78 w 92"/>
                  <a:gd name="T1" fmla="*/ 72 h 92"/>
                  <a:gd name="T2" fmla="*/ 64 w 92"/>
                  <a:gd name="T3" fmla="*/ 83 h 92"/>
                  <a:gd name="T4" fmla="*/ 27 w 92"/>
                  <a:gd name="T5" fmla="*/ 78 h 92"/>
                  <a:gd name="T6" fmla="*/ 0 w 92"/>
                  <a:gd name="T7" fmla="*/ 44 h 92"/>
                  <a:gd name="T8" fmla="*/ 56 w 92"/>
                  <a:gd name="T9" fmla="*/ 0 h 92"/>
                  <a:gd name="T10" fmla="*/ 83 w 92"/>
                  <a:gd name="T11" fmla="*/ 34 h 92"/>
                  <a:gd name="T12" fmla="*/ 78 w 92"/>
                  <a:gd name="T13" fmla="*/ 72 h 92"/>
                </a:gdLst>
                <a:ahLst/>
                <a:cxnLst>
                  <a:cxn ang="0">
                    <a:pos x="T0" y="T1"/>
                  </a:cxn>
                  <a:cxn ang="0">
                    <a:pos x="T2" y="T3"/>
                  </a:cxn>
                  <a:cxn ang="0">
                    <a:pos x="T4" y="T5"/>
                  </a:cxn>
                  <a:cxn ang="0">
                    <a:pos x="T6" y="T7"/>
                  </a:cxn>
                  <a:cxn ang="0">
                    <a:pos x="T8" y="T9"/>
                  </a:cxn>
                  <a:cxn ang="0">
                    <a:pos x="T10" y="T11"/>
                  </a:cxn>
                  <a:cxn ang="0">
                    <a:pos x="T12" y="T13"/>
                  </a:cxn>
                </a:cxnLst>
                <a:rect l="0" t="0" r="r" b="b"/>
                <a:pathLst>
                  <a:path w="92" h="92">
                    <a:moveTo>
                      <a:pt x="78" y="72"/>
                    </a:moveTo>
                    <a:cubicBezTo>
                      <a:pt x="64" y="83"/>
                      <a:pt x="64" y="83"/>
                      <a:pt x="64" y="83"/>
                    </a:cubicBezTo>
                    <a:cubicBezTo>
                      <a:pt x="53" y="92"/>
                      <a:pt x="36" y="90"/>
                      <a:pt x="27" y="78"/>
                    </a:cubicBezTo>
                    <a:cubicBezTo>
                      <a:pt x="0" y="44"/>
                      <a:pt x="0" y="44"/>
                      <a:pt x="0" y="44"/>
                    </a:cubicBezTo>
                    <a:cubicBezTo>
                      <a:pt x="56" y="0"/>
                      <a:pt x="56" y="0"/>
                      <a:pt x="56" y="0"/>
                    </a:cubicBezTo>
                    <a:cubicBezTo>
                      <a:pt x="83" y="34"/>
                      <a:pt x="83" y="34"/>
                      <a:pt x="83" y="34"/>
                    </a:cubicBezTo>
                    <a:cubicBezTo>
                      <a:pt x="92" y="46"/>
                      <a:pt x="90" y="63"/>
                      <a:pt x="78" y="72"/>
                    </a:cubicBezTo>
                    <a:close/>
                  </a:path>
                </a:pathLst>
              </a:custGeom>
              <a:grpFill/>
              <a:ln>
                <a:noFill/>
              </a:ln>
              <a:extLst/>
            </p:spPr>
            <p:txBody>
              <a:bodyPr/>
              <a:lstStyle/>
              <a:p>
                <a:pPr defTabSz="1219170">
                  <a:defRPr/>
                </a:pPr>
                <a:endParaRPr lang="en-AU" sz="2400" kern="0">
                  <a:solidFill>
                    <a:srgbClr val="000000"/>
                  </a:solidFill>
                  <a:latin typeface="微软雅黑"/>
                  <a:ea typeface="Microsoft YaHei UI"/>
                </a:endParaRPr>
              </a:p>
            </p:txBody>
          </p:sp>
        </p:grpSp>
      </p:grpSp>
    </p:spTree>
    <p:extLst>
      <p:ext uri="{BB962C8B-B14F-4D97-AF65-F5344CB8AC3E}">
        <p14:creationId xmlns:p14="http://schemas.microsoft.com/office/powerpoint/2010/main" val="249478599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fill="hold"/>
                                        <p:tgtEl>
                                          <p:spTgt spid="23"/>
                                        </p:tgtEl>
                                        <p:attrNameLst>
                                          <p:attrName>ppt_x</p:attrName>
                                        </p:attrNameLst>
                                      </p:cBhvr>
                                      <p:tavLst>
                                        <p:tav tm="0">
                                          <p:val>
                                            <p:strVal val="1+#ppt_w/2"/>
                                          </p:val>
                                        </p:tav>
                                        <p:tav tm="100000">
                                          <p:val>
                                            <p:strVal val="#ppt_x"/>
                                          </p:val>
                                        </p:tav>
                                      </p:tavLst>
                                    </p:anim>
                                    <p:anim calcmode="lin" valueType="num">
                                      <p:cBhvr additive="base">
                                        <p:cTn id="14"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1+#ppt_w/2"/>
                                          </p:val>
                                        </p:tav>
                                        <p:tav tm="100000">
                                          <p:val>
                                            <p:strVal val="#ppt_x"/>
                                          </p:val>
                                        </p:tav>
                                      </p:tavLst>
                                    </p:anim>
                                    <p:anim calcmode="lin" valueType="num">
                                      <p:cBhvr additive="base">
                                        <p:cTn id="20"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193" y="3389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工作不足之处</a:t>
            </a:r>
          </a:p>
        </p:txBody>
      </p:sp>
      <p:sp>
        <p:nvSpPr>
          <p:cNvPr id="3" name="文本框 2"/>
          <p:cNvSpPr txBox="1"/>
          <p:nvPr/>
        </p:nvSpPr>
        <p:spPr>
          <a:xfrm>
            <a:off x="499193" y="8091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nvGrpSpPr>
          <p:cNvPr id="4" name="Group 5"/>
          <p:cNvGrpSpPr/>
          <p:nvPr/>
        </p:nvGrpSpPr>
        <p:grpSpPr>
          <a:xfrm>
            <a:off x="1630710" y="1772816"/>
            <a:ext cx="523430" cy="489740"/>
            <a:chOff x="6964363" y="2108200"/>
            <a:chExt cx="690562" cy="646113"/>
          </a:xfrm>
          <a:solidFill>
            <a:srgbClr val="F4BC30"/>
          </a:solidFill>
        </p:grpSpPr>
        <p:sp>
          <p:nvSpPr>
            <p:cNvPr id="5" name="Freeform 91"/>
            <p:cNvSpPr>
              <a:spLocks noEditPoints="1"/>
            </p:cNvSpPr>
            <p:nvPr/>
          </p:nvSpPr>
          <p:spPr bwMode="auto">
            <a:xfrm>
              <a:off x="7050088" y="2193925"/>
              <a:ext cx="519112" cy="344488"/>
            </a:xfrm>
            <a:custGeom>
              <a:avLst/>
              <a:gdLst>
                <a:gd name="T0" fmla="*/ 503 w 12071"/>
                <a:gd name="T1" fmla="*/ 502 h 8033"/>
                <a:gd name="T2" fmla="*/ 11568 w 12071"/>
                <a:gd name="T3" fmla="*/ 0 h 8033"/>
                <a:gd name="T4" fmla="*/ 452 w 12071"/>
                <a:gd name="T5" fmla="*/ 5 h 8033"/>
                <a:gd name="T6" fmla="*/ 377 w 12071"/>
                <a:gd name="T7" fmla="*/ 18 h 8033"/>
                <a:gd name="T8" fmla="*/ 307 w 12071"/>
                <a:gd name="T9" fmla="*/ 41 h 8033"/>
                <a:gd name="T10" fmla="*/ 242 w 12071"/>
                <a:gd name="T11" fmla="*/ 74 h 8033"/>
                <a:gd name="T12" fmla="*/ 183 w 12071"/>
                <a:gd name="T13" fmla="*/ 116 h 8033"/>
                <a:gd name="T14" fmla="*/ 131 w 12071"/>
                <a:gd name="T15" fmla="*/ 166 h 8033"/>
                <a:gd name="T16" fmla="*/ 85 w 12071"/>
                <a:gd name="T17" fmla="*/ 222 h 8033"/>
                <a:gd name="T18" fmla="*/ 49 w 12071"/>
                <a:gd name="T19" fmla="*/ 284 h 8033"/>
                <a:gd name="T20" fmla="*/ 22 w 12071"/>
                <a:gd name="T21" fmla="*/ 353 h 8033"/>
                <a:gd name="T22" fmla="*/ 6 w 12071"/>
                <a:gd name="T23" fmla="*/ 426 h 8033"/>
                <a:gd name="T24" fmla="*/ 0 w 12071"/>
                <a:gd name="T25" fmla="*/ 502 h 8033"/>
                <a:gd name="T26" fmla="*/ 3 w 12071"/>
                <a:gd name="T27" fmla="*/ 7582 h 8033"/>
                <a:gd name="T28" fmla="*/ 16 w 12071"/>
                <a:gd name="T29" fmla="*/ 7656 h 8033"/>
                <a:gd name="T30" fmla="*/ 39 w 12071"/>
                <a:gd name="T31" fmla="*/ 7726 h 8033"/>
                <a:gd name="T32" fmla="*/ 72 w 12071"/>
                <a:gd name="T33" fmla="*/ 7792 h 8033"/>
                <a:gd name="T34" fmla="*/ 115 w 12071"/>
                <a:gd name="T35" fmla="*/ 7850 h 8033"/>
                <a:gd name="T36" fmla="*/ 165 w 12071"/>
                <a:gd name="T37" fmla="*/ 7902 h 8033"/>
                <a:gd name="T38" fmla="*/ 221 w 12071"/>
                <a:gd name="T39" fmla="*/ 7947 h 8033"/>
                <a:gd name="T40" fmla="*/ 285 w 12071"/>
                <a:gd name="T41" fmla="*/ 7983 h 8033"/>
                <a:gd name="T42" fmla="*/ 353 w 12071"/>
                <a:gd name="T43" fmla="*/ 8011 h 8033"/>
                <a:gd name="T44" fmla="*/ 426 w 12071"/>
                <a:gd name="T45" fmla="*/ 8027 h 8033"/>
                <a:gd name="T46" fmla="*/ 503 w 12071"/>
                <a:gd name="T47" fmla="*/ 8033 h 8033"/>
                <a:gd name="T48" fmla="*/ 11619 w 12071"/>
                <a:gd name="T49" fmla="*/ 8030 h 8033"/>
                <a:gd name="T50" fmla="*/ 11694 w 12071"/>
                <a:gd name="T51" fmla="*/ 8017 h 8033"/>
                <a:gd name="T52" fmla="*/ 11764 w 12071"/>
                <a:gd name="T53" fmla="*/ 7994 h 8033"/>
                <a:gd name="T54" fmla="*/ 11829 w 12071"/>
                <a:gd name="T55" fmla="*/ 7960 h 8033"/>
                <a:gd name="T56" fmla="*/ 11888 w 12071"/>
                <a:gd name="T57" fmla="*/ 7918 h 8033"/>
                <a:gd name="T58" fmla="*/ 11940 w 12071"/>
                <a:gd name="T59" fmla="*/ 7868 h 8033"/>
                <a:gd name="T60" fmla="*/ 11986 w 12071"/>
                <a:gd name="T61" fmla="*/ 7812 h 8033"/>
                <a:gd name="T62" fmla="*/ 12022 w 12071"/>
                <a:gd name="T63" fmla="*/ 7749 h 8033"/>
                <a:gd name="T64" fmla="*/ 12049 w 12071"/>
                <a:gd name="T65" fmla="*/ 7680 h 8033"/>
                <a:gd name="T66" fmla="*/ 12065 w 12071"/>
                <a:gd name="T67" fmla="*/ 7607 h 8033"/>
                <a:gd name="T68" fmla="*/ 12071 w 12071"/>
                <a:gd name="T69" fmla="*/ 7531 h 8033"/>
                <a:gd name="T70" fmla="*/ 12068 w 12071"/>
                <a:gd name="T71" fmla="*/ 451 h 8033"/>
                <a:gd name="T72" fmla="*/ 12055 w 12071"/>
                <a:gd name="T73" fmla="*/ 377 h 8033"/>
                <a:gd name="T74" fmla="*/ 12032 w 12071"/>
                <a:gd name="T75" fmla="*/ 306 h 8033"/>
                <a:gd name="T76" fmla="*/ 11999 w 12071"/>
                <a:gd name="T77" fmla="*/ 242 h 8033"/>
                <a:gd name="T78" fmla="*/ 11956 w 12071"/>
                <a:gd name="T79" fmla="*/ 183 h 8033"/>
                <a:gd name="T80" fmla="*/ 11906 w 12071"/>
                <a:gd name="T81" fmla="*/ 131 h 8033"/>
                <a:gd name="T82" fmla="*/ 11850 w 12071"/>
                <a:gd name="T83" fmla="*/ 85 h 8033"/>
                <a:gd name="T84" fmla="*/ 11786 w 12071"/>
                <a:gd name="T85" fmla="*/ 49 h 8033"/>
                <a:gd name="T86" fmla="*/ 11718 w 12071"/>
                <a:gd name="T87" fmla="*/ 22 h 8033"/>
                <a:gd name="T88" fmla="*/ 11645 w 12071"/>
                <a:gd name="T89" fmla="*/ 6 h 8033"/>
                <a:gd name="T90" fmla="*/ 11568 w 12071"/>
                <a:gd name="T91" fmla="*/ 0 h 80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071" h="8033">
                  <a:moveTo>
                    <a:pt x="11568" y="7533"/>
                  </a:moveTo>
                  <a:lnTo>
                    <a:pt x="503" y="7533"/>
                  </a:lnTo>
                  <a:lnTo>
                    <a:pt x="503" y="502"/>
                  </a:lnTo>
                  <a:lnTo>
                    <a:pt x="11568" y="502"/>
                  </a:lnTo>
                  <a:lnTo>
                    <a:pt x="11568" y="7533"/>
                  </a:lnTo>
                  <a:close/>
                  <a:moveTo>
                    <a:pt x="11568" y="0"/>
                  </a:moveTo>
                  <a:lnTo>
                    <a:pt x="503" y="2"/>
                  </a:lnTo>
                  <a:lnTo>
                    <a:pt x="477" y="3"/>
                  </a:lnTo>
                  <a:lnTo>
                    <a:pt x="452" y="5"/>
                  </a:lnTo>
                  <a:lnTo>
                    <a:pt x="426" y="8"/>
                  </a:lnTo>
                  <a:lnTo>
                    <a:pt x="401" y="12"/>
                  </a:lnTo>
                  <a:lnTo>
                    <a:pt x="377" y="18"/>
                  </a:lnTo>
                  <a:lnTo>
                    <a:pt x="353" y="24"/>
                  </a:lnTo>
                  <a:lnTo>
                    <a:pt x="330" y="32"/>
                  </a:lnTo>
                  <a:lnTo>
                    <a:pt x="307" y="41"/>
                  </a:lnTo>
                  <a:lnTo>
                    <a:pt x="285" y="51"/>
                  </a:lnTo>
                  <a:lnTo>
                    <a:pt x="263" y="62"/>
                  </a:lnTo>
                  <a:lnTo>
                    <a:pt x="242" y="74"/>
                  </a:lnTo>
                  <a:lnTo>
                    <a:pt x="221" y="87"/>
                  </a:lnTo>
                  <a:lnTo>
                    <a:pt x="202" y="102"/>
                  </a:lnTo>
                  <a:lnTo>
                    <a:pt x="183" y="116"/>
                  </a:lnTo>
                  <a:lnTo>
                    <a:pt x="165" y="132"/>
                  </a:lnTo>
                  <a:lnTo>
                    <a:pt x="147" y="148"/>
                  </a:lnTo>
                  <a:lnTo>
                    <a:pt x="131" y="166"/>
                  </a:lnTo>
                  <a:lnTo>
                    <a:pt x="115" y="184"/>
                  </a:lnTo>
                  <a:lnTo>
                    <a:pt x="99" y="202"/>
                  </a:lnTo>
                  <a:lnTo>
                    <a:pt x="85" y="222"/>
                  </a:lnTo>
                  <a:lnTo>
                    <a:pt x="72" y="242"/>
                  </a:lnTo>
                  <a:lnTo>
                    <a:pt x="60" y="263"/>
                  </a:lnTo>
                  <a:lnTo>
                    <a:pt x="49" y="284"/>
                  </a:lnTo>
                  <a:lnTo>
                    <a:pt x="39" y="307"/>
                  </a:lnTo>
                  <a:lnTo>
                    <a:pt x="30" y="329"/>
                  </a:lnTo>
                  <a:lnTo>
                    <a:pt x="22" y="353"/>
                  </a:lnTo>
                  <a:lnTo>
                    <a:pt x="16" y="377"/>
                  </a:lnTo>
                  <a:lnTo>
                    <a:pt x="10" y="401"/>
                  </a:lnTo>
                  <a:lnTo>
                    <a:pt x="6" y="426"/>
                  </a:lnTo>
                  <a:lnTo>
                    <a:pt x="3" y="451"/>
                  </a:lnTo>
                  <a:lnTo>
                    <a:pt x="1" y="476"/>
                  </a:lnTo>
                  <a:lnTo>
                    <a:pt x="0" y="502"/>
                  </a:lnTo>
                  <a:lnTo>
                    <a:pt x="0" y="7531"/>
                  </a:lnTo>
                  <a:lnTo>
                    <a:pt x="1" y="7557"/>
                  </a:lnTo>
                  <a:lnTo>
                    <a:pt x="3" y="7582"/>
                  </a:lnTo>
                  <a:lnTo>
                    <a:pt x="6" y="7607"/>
                  </a:lnTo>
                  <a:lnTo>
                    <a:pt x="10" y="7632"/>
                  </a:lnTo>
                  <a:lnTo>
                    <a:pt x="16" y="7656"/>
                  </a:lnTo>
                  <a:lnTo>
                    <a:pt x="22" y="7680"/>
                  </a:lnTo>
                  <a:lnTo>
                    <a:pt x="30" y="7703"/>
                  </a:lnTo>
                  <a:lnTo>
                    <a:pt x="39" y="7726"/>
                  </a:lnTo>
                  <a:lnTo>
                    <a:pt x="49" y="7749"/>
                  </a:lnTo>
                  <a:lnTo>
                    <a:pt x="60" y="7771"/>
                  </a:lnTo>
                  <a:lnTo>
                    <a:pt x="72" y="7792"/>
                  </a:lnTo>
                  <a:lnTo>
                    <a:pt x="85" y="7812"/>
                  </a:lnTo>
                  <a:lnTo>
                    <a:pt x="99" y="7831"/>
                  </a:lnTo>
                  <a:lnTo>
                    <a:pt x="115" y="7850"/>
                  </a:lnTo>
                  <a:lnTo>
                    <a:pt x="131" y="7868"/>
                  </a:lnTo>
                  <a:lnTo>
                    <a:pt x="147" y="7886"/>
                  </a:lnTo>
                  <a:lnTo>
                    <a:pt x="165" y="7902"/>
                  </a:lnTo>
                  <a:lnTo>
                    <a:pt x="183" y="7918"/>
                  </a:lnTo>
                  <a:lnTo>
                    <a:pt x="202" y="7933"/>
                  </a:lnTo>
                  <a:lnTo>
                    <a:pt x="221" y="7947"/>
                  </a:lnTo>
                  <a:lnTo>
                    <a:pt x="242" y="7960"/>
                  </a:lnTo>
                  <a:lnTo>
                    <a:pt x="263" y="7972"/>
                  </a:lnTo>
                  <a:lnTo>
                    <a:pt x="285" y="7983"/>
                  </a:lnTo>
                  <a:lnTo>
                    <a:pt x="307" y="7994"/>
                  </a:lnTo>
                  <a:lnTo>
                    <a:pt x="330" y="8003"/>
                  </a:lnTo>
                  <a:lnTo>
                    <a:pt x="353" y="8011"/>
                  </a:lnTo>
                  <a:lnTo>
                    <a:pt x="377" y="8017"/>
                  </a:lnTo>
                  <a:lnTo>
                    <a:pt x="401" y="8023"/>
                  </a:lnTo>
                  <a:lnTo>
                    <a:pt x="426" y="8027"/>
                  </a:lnTo>
                  <a:lnTo>
                    <a:pt x="452" y="8030"/>
                  </a:lnTo>
                  <a:lnTo>
                    <a:pt x="477" y="8032"/>
                  </a:lnTo>
                  <a:lnTo>
                    <a:pt x="503" y="8033"/>
                  </a:lnTo>
                  <a:lnTo>
                    <a:pt x="11568" y="8033"/>
                  </a:lnTo>
                  <a:lnTo>
                    <a:pt x="11594" y="8032"/>
                  </a:lnTo>
                  <a:lnTo>
                    <a:pt x="11619" y="8030"/>
                  </a:lnTo>
                  <a:lnTo>
                    <a:pt x="11645" y="8027"/>
                  </a:lnTo>
                  <a:lnTo>
                    <a:pt x="11670" y="8023"/>
                  </a:lnTo>
                  <a:lnTo>
                    <a:pt x="11694" y="8017"/>
                  </a:lnTo>
                  <a:lnTo>
                    <a:pt x="11718" y="8011"/>
                  </a:lnTo>
                  <a:lnTo>
                    <a:pt x="11741" y="8003"/>
                  </a:lnTo>
                  <a:lnTo>
                    <a:pt x="11764" y="7994"/>
                  </a:lnTo>
                  <a:lnTo>
                    <a:pt x="11786" y="7983"/>
                  </a:lnTo>
                  <a:lnTo>
                    <a:pt x="11809" y="7972"/>
                  </a:lnTo>
                  <a:lnTo>
                    <a:pt x="11829" y="7960"/>
                  </a:lnTo>
                  <a:lnTo>
                    <a:pt x="11850" y="7947"/>
                  </a:lnTo>
                  <a:lnTo>
                    <a:pt x="11869" y="7933"/>
                  </a:lnTo>
                  <a:lnTo>
                    <a:pt x="11888" y="7918"/>
                  </a:lnTo>
                  <a:lnTo>
                    <a:pt x="11906" y="7902"/>
                  </a:lnTo>
                  <a:lnTo>
                    <a:pt x="11924" y="7886"/>
                  </a:lnTo>
                  <a:lnTo>
                    <a:pt x="11940" y="7868"/>
                  </a:lnTo>
                  <a:lnTo>
                    <a:pt x="11956" y="7850"/>
                  </a:lnTo>
                  <a:lnTo>
                    <a:pt x="11972" y="7831"/>
                  </a:lnTo>
                  <a:lnTo>
                    <a:pt x="11986" y="7812"/>
                  </a:lnTo>
                  <a:lnTo>
                    <a:pt x="11999" y="7792"/>
                  </a:lnTo>
                  <a:lnTo>
                    <a:pt x="12011" y="7771"/>
                  </a:lnTo>
                  <a:lnTo>
                    <a:pt x="12022" y="7749"/>
                  </a:lnTo>
                  <a:lnTo>
                    <a:pt x="12032" y="7726"/>
                  </a:lnTo>
                  <a:lnTo>
                    <a:pt x="12041" y="7703"/>
                  </a:lnTo>
                  <a:lnTo>
                    <a:pt x="12049" y="7680"/>
                  </a:lnTo>
                  <a:lnTo>
                    <a:pt x="12055" y="7656"/>
                  </a:lnTo>
                  <a:lnTo>
                    <a:pt x="12061" y="7632"/>
                  </a:lnTo>
                  <a:lnTo>
                    <a:pt x="12065" y="7607"/>
                  </a:lnTo>
                  <a:lnTo>
                    <a:pt x="12068" y="7582"/>
                  </a:lnTo>
                  <a:lnTo>
                    <a:pt x="12070" y="7557"/>
                  </a:lnTo>
                  <a:lnTo>
                    <a:pt x="12071" y="7531"/>
                  </a:lnTo>
                  <a:lnTo>
                    <a:pt x="12071" y="502"/>
                  </a:lnTo>
                  <a:lnTo>
                    <a:pt x="12070" y="476"/>
                  </a:lnTo>
                  <a:lnTo>
                    <a:pt x="12068" y="451"/>
                  </a:lnTo>
                  <a:lnTo>
                    <a:pt x="12065" y="426"/>
                  </a:lnTo>
                  <a:lnTo>
                    <a:pt x="12061" y="401"/>
                  </a:lnTo>
                  <a:lnTo>
                    <a:pt x="12055" y="377"/>
                  </a:lnTo>
                  <a:lnTo>
                    <a:pt x="12049" y="353"/>
                  </a:lnTo>
                  <a:lnTo>
                    <a:pt x="12041" y="329"/>
                  </a:lnTo>
                  <a:lnTo>
                    <a:pt x="12032" y="306"/>
                  </a:lnTo>
                  <a:lnTo>
                    <a:pt x="12022" y="284"/>
                  </a:lnTo>
                  <a:lnTo>
                    <a:pt x="12011" y="263"/>
                  </a:lnTo>
                  <a:lnTo>
                    <a:pt x="11999" y="242"/>
                  </a:lnTo>
                  <a:lnTo>
                    <a:pt x="11986" y="221"/>
                  </a:lnTo>
                  <a:lnTo>
                    <a:pt x="11972" y="202"/>
                  </a:lnTo>
                  <a:lnTo>
                    <a:pt x="11956" y="183"/>
                  </a:lnTo>
                  <a:lnTo>
                    <a:pt x="11940" y="165"/>
                  </a:lnTo>
                  <a:lnTo>
                    <a:pt x="11924" y="147"/>
                  </a:lnTo>
                  <a:lnTo>
                    <a:pt x="11906" y="131"/>
                  </a:lnTo>
                  <a:lnTo>
                    <a:pt x="11888" y="115"/>
                  </a:lnTo>
                  <a:lnTo>
                    <a:pt x="11869" y="100"/>
                  </a:lnTo>
                  <a:lnTo>
                    <a:pt x="11850" y="85"/>
                  </a:lnTo>
                  <a:lnTo>
                    <a:pt x="11829" y="72"/>
                  </a:lnTo>
                  <a:lnTo>
                    <a:pt x="11809" y="60"/>
                  </a:lnTo>
                  <a:lnTo>
                    <a:pt x="11786" y="49"/>
                  </a:lnTo>
                  <a:lnTo>
                    <a:pt x="11764" y="39"/>
                  </a:lnTo>
                  <a:lnTo>
                    <a:pt x="11741" y="30"/>
                  </a:lnTo>
                  <a:lnTo>
                    <a:pt x="11718" y="22"/>
                  </a:lnTo>
                  <a:lnTo>
                    <a:pt x="11694" y="16"/>
                  </a:lnTo>
                  <a:lnTo>
                    <a:pt x="11670" y="10"/>
                  </a:lnTo>
                  <a:lnTo>
                    <a:pt x="11645" y="6"/>
                  </a:lnTo>
                  <a:lnTo>
                    <a:pt x="11619" y="3"/>
                  </a:lnTo>
                  <a:lnTo>
                    <a:pt x="11594" y="1"/>
                  </a:lnTo>
                  <a:lnTo>
                    <a:pt x="1156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sp>
          <p:nvSpPr>
            <p:cNvPr id="6" name="Freeform 92"/>
            <p:cNvSpPr>
              <a:spLocks noEditPoints="1"/>
            </p:cNvSpPr>
            <p:nvPr/>
          </p:nvSpPr>
          <p:spPr bwMode="auto">
            <a:xfrm>
              <a:off x="6964363" y="2108200"/>
              <a:ext cx="690562" cy="646113"/>
            </a:xfrm>
            <a:custGeom>
              <a:avLst/>
              <a:gdLst>
                <a:gd name="T0" fmla="*/ 15066 w 16095"/>
                <a:gd name="T1" fmla="*/ 11696 h 15059"/>
                <a:gd name="T2" fmla="*/ 14988 w 16095"/>
                <a:gd name="T3" fmla="*/ 11847 h 15059"/>
                <a:gd name="T4" fmla="*/ 14867 w 16095"/>
                <a:gd name="T5" fmla="*/ 11963 h 15059"/>
                <a:gd name="T6" fmla="*/ 14712 w 16095"/>
                <a:gd name="T7" fmla="*/ 12033 h 15059"/>
                <a:gd name="T8" fmla="*/ 6036 w 16095"/>
                <a:gd name="T9" fmla="*/ 12049 h 15059"/>
                <a:gd name="T10" fmla="*/ 1359 w 16095"/>
                <a:gd name="T11" fmla="*/ 12027 h 15059"/>
                <a:gd name="T12" fmla="*/ 1208 w 16095"/>
                <a:gd name="T13" fmla="*/ 11949 h 15059"/>
                <a:gd name="T14" fmla="*/ 1091 w 16095"/>
                <a:gd name="T15" fmla="*/ 11828 h 15059"/>
                <a:gd name="T16" fmla="*/ 1022 w 16095"/>
                <a:gd name="T17" fmla="*/ 11672 h 15059"/>
                <a:gd name="T18" fmla="*/ 1007 w 16095"/>
                <a:gd name="T19" fmla="*/ 1480 h 15059"/>
                <a:gd name="T20" fmla="*/ 1045 w 16095"/>
                <a:gd name="T21" fmla="*/ 1310 h 15059"/>
                <a:gd name="T22" fmla="*/ 1137 w 16095"/>
                <a:gd name="T23" fmla="*/ 1169 h 15059"/>
                <a:gd name="T24" fmla="*/ 1268 w 16095"/>
                <a:gd name="T25" fmla="*/ 1064 h 15059"/>
                <a:gd name="T26" fmla="*/ 1432 w 16095"/>
                <a:gd name="T27" fmla="*/ 1010 h 15059"/>
                <a:gd name="T28" fmla="*/ 14663 w 16095"/>
                <a:gd name="T29" fmla="*/ 1010 h 15059"/>
                <a:gd name="T30" fmla="*/ 14826 w 16095"/>
                <a:gd name="T31" fmla="*/ 1064 h 15059"/>
                <a:gd name="T32" fmla="*/ 14958 w 16095"/>
                <a:gd name="T33" fmla="*/ 1169 h 15059"/>
                <a:gd name="T34" fmla="*/ 15050 w 16095"/>
                <a:gd name="T35" fmla="*/ 1310 h 15059"/>
                <a:gd name="T36" fmla="*/ 15088 w 16095"/>
                <a:gd name="T37" fmla="*/ 1480 h 15059"/>
                <a:gd name="T38" fmla="*/ 1279 w 16095"/>
                <a:gd name="T39" fmla="*/ 17 h 15059"/>
                <a:gd name="T40" fmla="*/ 790 w 16095"/>
                <a:gd name="T41" fmla="*/ 182 h 15059"/>
                <a:gd name="T42" fmla="*/ 391 w 16095"/>
                <a:gd name="T43" fmla="*/ 493 h 15059"/>
                <a:gd name="T44" fmla="*/ 119 w 16095"/>
                <a:gd name="T45" fmla="*/ 920 h 15059"/>
                <a:gd name="T46" fmla="*/ 2 w 16095"/>
                <a:gd name="T47" fmla="*/ 1429 h 15059"/>
                <a:gd name="T48" fmla="*/ 47 w 16095"/>
                <a:gd name="T49" fmla="*/ 11922 h 15059"/>
                <a:gd name="T50" fmla="*/ 257 w 16095"/>
                <a:gd name="T51" fmla="*/ 12387 h 15059"/>
                <a:gd name="T52" fmla="*/ 604 w 16095"/>
                <a:gd name="T53" fmla="*/ 12752 h 15059"/>
                <a:gd name="T54" fmla="*/ 1056 w 16095"/>
                <a:gd name="T55" fmla="*/ 12984 h 15059"/>
                <a:gd name="T56" fmla="*/ 6539 w 16095"/>
                <a:gd name="T57" fmla="*/ 13053 h 15059"/>
                <a:gd name="T58" fmla="*/ 3299 w 16095"/>
                <a:gd name="T59" fmla="*/ 14106 h 15059"/>
                <a:gd name="T60" fmla="*/ 3180 w 16095"/>
                <a:gd name="T61" fmla="*/ 14188 h 15059"/>
                <a:gd name="T62" fmla="*/ 3089 w 16095"/>
                <a:gd name="T63" fmla="*/ 14299 h 15059"/>
                <a:gd name="T64" fmla="*/ 3034 w 16095"/>
                <a:gd name="T65" fmla="*/ 14431 h 15059"/>
                <a:gd name="T66" fmla="*/ 3019 w 16095"/>
                <a:gd name="T67" fmla="*/ 14583 h 15059"/>
                <a:gd name="T68" fmla="*/ 3057 w 16095"/>
                <a:gd name="T69" fmla="*/ 14753 h 15059"/>
                <a:gd name="T70" fmla="*/ 3149 w 16095"/>
                <a:gd name="T71" fmla="*/ 14894 h 15059"/>
                <a:gd name="T72" fmla="*/ 3280 w 16095"/>
                <a:gd name="T73" fmla="*/ 14999 h 15059"/>
                <a:gd name="T74" fmla="*/ 3444 w 16095"/>
                <a:gd name="T75" fmla="*/ 15053 h 15059"/>
                <a:gd name="T76" fmla="*/ 12651 w 16095"/>
                <a:gd name="T77" fmla="*/ 15053 h 15059"/>
                <a:gd name="T78" fmla="*/ 12814 w 16095"/>
                <a:gd name="T79" fmla="*/ 14999 h 15059"/>
                <a:gd name="T80" fmla="*/ 12946 w 16095"/>
                <a:gd name="T81" fmla="*/ 14894 h 15059"/>
                <a:gd name="T82" fmla="*/ 13038 w 16095"/>
                <a:gd name="T83" fmla="*/ 14753 h 15059"/>
                <a:gd name="T84" fmla="*/ 13076 w 16095"/>
                <a:gd name="T85" fmla="*/ 14583 h 15059"/>
                <a:gd name="T86" fmla="*/ 13061 w 16095"/>
                <a:gd name="T87" fmla="*/ 14431 h 15059"/>
                <a:gd name="T88" fmla="*/ 13006 w 16095"/>
                <a:gd name="T89" fmla="*/ 14299 h 15059"/>
                <a:gd name="T90" fmla="*/ 12915 w 16095"/>
                <a:gd name="T91" fmla="*/ 14188 h 15059"/>
                <a:gd name="T92" fmla="*/ 12796 w 16095"/>
                <a:gd name="T93" fmla="*/ 14106 h 15059"/>
                <a:gd name="T94" fmla="*/ 9556 w 16095"/>
                <a:gd name="T95" fmla="*/ 13053 h 15059"/>
                <a:gd name="T96" fmla="*/ 15039 w 16095"/>
                <a:gd name="T97" fmla="*/ 12984 h 15059"/>
                <a:gd name="T98" fmla="*/ 15491 w 16095"/>
                <a:gd name="T99" fmla="*/ 12752 h 15059"/>
                <a:gd name="T100" fmla="*/ 15838 w 16095"/>
                <a:gd name="T101" fmla="*/ 12387 h 15059"/>
                <a:gd name="T102" fmla="*/ 16048 w 16095"/>
                <a:gd name="T103" fmla="*/ 11922 h 15059"/>
                <a:gd name="T104" fmla="*/ 16093 w 16095"/>
                <a:gd name="T105" fmla="*/ 1429 h 15059"/>
                <a:gd name="T106" fmla="*/ 15976 w 16095"/>
                <a:gd name="T107" fmla="*/ 920 h 15059"/>
                <a:gd name="T108" fmla="*/ 15703 w 16095"/>
                <a:gd name="T109" fmla="*/ 493 h 15059"/>
                <a:gd name="T110" fmla="*/ 15305 w 16095"/>
                <a:gd name="T111" fmla="*/ 182 h 15059"/>
                <a:gd name="T112" fmla="*/ 14815 w 16095"/>
                <a:gd name="T113" fmla="*/ 17 h 150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6095" h="15059">
                  <a:moveTo>
                    <a:pt x="15089" y="11547"/>
                  </a:moveTo>
                  <a:lnTo>
                    <a:pt x="15088" y="11573"/>
                  </a:lnTo>
                  <a:lnTo>
                    <a:pt x="15086" y="11598"/>
                  </a:lnTo>
                  <a:lnTo>
                    <a:pt x="15083" y="11623"/>
                  </a:lnTo>
                  <a:lnTo>
                    <a:pt x="15079" y="11648"/>
                  </a:lnTo>
                  <a:lnTo>
                    <a:pt x="15073" y="11672"/>
                  </a:lnTo>
                  <a:lnTo>
                    <a:pt x="15066" y="11696"/>
                  </a:lnTo>
                  <a:lnTo>
                    <a:pt x="15059" y="11719"/>
                  </a:lnTo>
                  <a:lnTo>
                    <a:pt x="15050" y="11743"/>
                  </a:lnTo>
                  <a:lnTo>
                    <a:pt x="15040" y="11765"/>
                  </a:lnTo>
                  <a:lnTo>
                    <a:pt x="15029" y="11786"/>
                  </a:lnTo>
                  <a:lnTo>
                    <a:pt x="15016" y="11807"/>
                  </a:lnTo>
                  <a:lnTo>
                    <a:pt x="15003" y="11828"/>
                  </a:lnTo>
                  <a:lnTo>
                    <a:pt x="14988" y="11847"/>
                  </a:lnTo>
                  <a:lnTo>
                    <a:pt x="14974" y="11866"/>
                  </a:lnTo>
                  <a:lnTo>
                    <a:pt x="14958" y="11884"/>
                  </a:lnTo>
                  <a:lnTo>
                    <a:pt x="14941" y="11902"/>
                  </a:lnTo>
                  <a:lnTo>
                    <a:pt x="14924" y="11918"/>
                  </a:lnTo>
                  <a:lnTo>
                    <a:pt x="14906" y="11934"/>
                  </a:lnTo>
                  <a:lnTo>
                    <a:pt x="14887" y="11949"/>
                  </a:lnTo>
                  <a:lnTo>
                    <a:pt x="14867" y="11963"/>
                  </a:lnTo>
                  <a:lnTo>
                    <a:pt x="14847" y="11977"/>
                  </a:lnTo>
                  <a:lnTo>
                    <a:pt x="14826" y="11989"/>
                  </a:lnTo>
                  <a:lnTo>
                    <a:pt x="14803" y="12000"/>
                  </a:lnTo>
                  <a:lnTo>
                    <a:pt x="14781" y="12010"/>
                  </a:lnTo>
                  <a:lnTo>
                    <a:pt x="14759" y="12019"/>
                  </a:lnTo>
                  <a:lnTo>
                    <a:pt x="14735" y="12027"/>
                  </a:lnTo>
                  <a:lnTo>
                    <a:pt x="14712" y="12033"/>
                  </a:lnTo>
                  <a:lnTo>
                    <a:pt x="14687" y="12039"/>
                  </a:lnTo>
                  <a:lnTo>
                    <a:pt x="14663" y="12043"/>
                  </a:lnTo>
                  <a:lnTo>
                    <a:pt x="14637" y="12047"/>
                  </a:lnTo>
                  <a:lnTo>
                    <a:pt x="14612" y="12048"/>
                  </a:lnTo>
                  <a:lnTo>
                    <a:pt x="14586" y="12049"/>
                  </a:lnTo>
                  <a:lnTo>
                    <a:pt x="10059" y="12049"/>
                  </a:lnTo>
                  <a:lnTo>
                    <a:pt x="6036" y="12049"/>
                  </a:lnTo>
                  <a:lnTo>
                    <a:pt x="1509" y="12049"/>
                  </a:lnTo>
                  <a:lnTo>
                    <a:pt x="1483" y="12048"/>
                  </a:lnTo>
                  <a:lnTo>
                    <a:pt x="1458" y="12047"/>
                  </a:lnTo>
                  <a:lnTo>
                    <a:pt x="1432" y="12043"/>
                  </a:lnTo>
                  <a:lnTo>
                    <a:pt x="1407" y="12039"/>
                  </a:lnTo>
                  <a:lnTo>
                    <a:pt x="1383" y="12033"/>
                  </a:lnTo>
                  <a:lnTo>
                    <a:pt x="1359" y="12027"/>
                  </a:lnTo>
                  <a:lnTo>
                    <a:pt x="1336" y="12019"/>
                  </a:lnTo>
                  <a:lnTo>
                    <a:pt x="1313" y="12010"/>
                  </a:lnTo>
                  <a:lnTo>
                    <a:pt x="1291" y="12000"/>
                  </a:lnTo>
                  <a:lnTo>
                    <a:pt x="1268" y="11989"/>
                  </a:lnTo>
                  <a:lnTo>
                    <a:pt x="1248" y="11977"/>
                  </a:lnTo>
                  <a:lnTo>
                    <a:pt x="1227" y="11963"/>
                  </a:lnTo>
                  <a:lnTo>
                    <a:pt x="1208" y="11949"/>
                  </a:lnTo>
                  <a:lnTo>
                    <a:pt x="1189" y="11934"/>
                  </a:lnTo>
                  <a:lnTo>
                    <a:pt x="1171" y="11918"/>
                  </a:lnTo>
                  <a:lnTo>
                    <a:pt x="1153" y="11902"/>
                  </a:lnTo>
                  <a:lnTo>
                    <a:pt x="1137" y="11884"/>
                  </a:lnTo>
                  <a:lnTo>
                    <a:pt x="1121" y="11866"/>
                  </a:lnTo>
                  <a:lnTo>
                    <a:pt x="1106" y="11847"/>
                  </a:lnTo>
                  <a:lnTo>
                    <a:pt x="1091" y="11828"/>
                  </a:lnTo>
                  <a:lnTo>
                    <a:pt x="1078" y="11807"/>
                  </a:lnTo>
                  <a:lnTo>
                    <a:pt x="1066" y="11786"/>
                  </a:lnTo>
                  <a:lnTo>
                    <a:pt x="1055" y="11765"/>
                  </a:lnTo>
                  <a:lnTo>
                    <a:pt x="1045" y="11743"/>
                  </a:lnTo>
                  <a:lnTo>
                    <a:pt x="1036" y="11719"/>
                  </a:lnTo>
                  <a:lnTo>
                    <a:pt x="1028" y="11696"/>
                  </a:lnTo>
                  <a:lnTo>
                    <a:pt x="1022" y="11672"/>
                  </a:lnTo>
                  <a:lnTo>
                    <a:pt x="1016" y="11648"/>
                  </a:lnTo>
                  <a:lnTo>
                    <a:pt x="1012" y="11623"/>
                  </a:lnTo>
                  <a:lnTo>
                    <a:pt x="1009" y="11598"/>
                  </a:lnTo>
                  <a:lnTo>
                    <a:pt x="1007" y="11573"/>
                  </a:lnTo>
                  <a:lnTo>
                    <a:pt x="1006" y="11547"/>
                  </a:lnTo>
                  <a:lnTo>
                    <a:pt x="1006" y="1506"/>
                  </a:lnTo>
                  <a:lnTo>
                    <a:pt x="1007" y="1480"/>
                  </a:lnTo>
                  <a:lnTo>
                    <a:pt x="1009" y="1455"/>
                  </a:lnTo>
                  <a:lnTo>
                    <a:pt x="1012" y="1430"/>
                  </a:lnTo>
                  <a:lnTo>
                    <a:pt x="1016" y="1405"/>
                  </a:lnTo>
                  <a:lnTo>
                    <a:pt x="1022" y="1381"/>
                  </a:lnTo>
                  <a:lnTo>
                    <a:pt x="1028" y="1356"/>
                  </a:lnTo>
                  <a:lnTo>
                    <a:pt x="1036" y="1333"/>
                  </a:lnTo>
                  <a:lnTo>
                    <a:pt x="1045" y="1310"/>
                  </a:lnTo>
                  <a:lnTo>
                    <a:pt x="1055" y="1288"/>
                  </a:lnTo>
                  <a:lnTo>
                    <a:pt x="1066" y="1267"/>
                  </a:lnTo>
                  <a:lnTo>
                    <a:pt x="1078" y="1246"/>
                  </a:lnTo>
                  <a:lnTo>
                    <a:pt x="1091" y="1225"/>
                  </a:lnTo>
                  <a:lnTo>
                    <a:pt x="1106" y="1206"/>
                  </a:lnTo>
                  <a:lnTo>
                    <a:pt x="1121" y="1187"/>
                  </a:lnTo>
                  <a:lnTo>
                    <a:pt x="1137" y="1169"/>
                  </a:lnTo>
                  <a:lnTo>
                    <a:pt x="1153" y="1151"/>
                  </a:lnTo>
                  <a:lnTo>
                    <a:pt x="1171" y="1135"/>
                  </a:lnTo>
                  <a:lnTo>
                    <a:pt x="1189" y="1119"/>
                  </a:lnTo>
                  <a:lnTo>
                    <a:pt x="1208" y="1103"/>
                  </a:lnTo>
                  <a:lnTo>
                    <a:pt x="1227" y="1090"/>
                  </a:lnTo>
                  <a:lnTo>
                    <a:pt x="1248" y="1077"/>
                  </a:lnTo>
                  <a:lnTo>
                    <a:pt x="1268" y="1064"/>
                  </a:lnTo>
                  <a:lnTo>
                    <a:pt x="1291" y="1053"/>
                  </a:lnTo>
                  <a:lnTo>
                    <a:pt x="1313" y="1043"/>
                  </a:lnTo>
                  <a:lnTo>
                    <a:pt x="1336" y="1034"/>
                  </a:lnTo>
                  <a:lnTo>
                    <a:pt x="1359" y="1027"/>
                  </a:lnTo>
                  <a:lnTo>
                    <a:pt x="1383" y="1020"/>
                  </a:lnTo>
                  <a:lnTo>
                    <a:pt x="1407" y="1014"/>
                  </a:lnTo>
                  <a:lnTo>
                    <a:pt x="1432" y="1010"/>
                  </a:lnTo>
                  <a:lnTo>
                    <a:pt x="1458" y="1007"/>
                  </a:lnTo>
                  <a:lnTo>
                    <a:pt x="1483" y="1005"/>
                  </a:lnTo>
                  <a:lnTo>
                    <a:pt x="1509" y="1004"/>
                  </a:lnTo>
                  <a:lnTo>
                    <a:pt x="14586" y="1004"/>
                  </a:lnTo>
                  <a:lnTo>
                    <a:pt x="14612" y="1005"/>
                  </a:lnTo>
                  <a:lnTo>
                    <a:pt x="14637" y="1007"/>
                  </a:lnTo>
                  <a:lnTo>
                    <a:pt x="14663" y="1010"/>
                  </a:lnTo>
                  <a:lnTo>
                    <a:pt x="14687" y="1014"/>
                  </a:lnTo>
                  <a:lnTo>
                    <a:pt x="14712" y="1020"/>
                  </a:lnTo>
                  <a:lnTo>
                    <a:pt x="14735" y="1027"/>
                  </a:lnTo>
                  <a:lnTo>
                    <a:pt x="14759" y="1034"/>
                  </a:lnTo>
                  <a:lnTo>
                    <a:pt x="14781" y="1043"/>
                  </a:lnTo>
                  <a:lnTo>
                    <a:pt x="14803" y="1053"/>
                  </a:lnTo>
                  <a:lnTo>
                    <a:pt x="14826" y="1064"/>
                  </a:lnTo>
                  <a:lnTo>
                    <a:pt x="14847" y="1077"/>
                  </a:lnTo>
                  <a:lnTo>
                    <a:pt x="14867" y="1090"/>
                  </a:lnTo>
                  <a:lnTo>
                    <a:pt x="14887" y="1103"/>
                  </a:lnTo>
                  <a:lnTo>
                    <a:pt x="14906" y="1119"/>
                  </a:lnTo>
                  <a:lnTo>
                    <a:pt x="14924" y="1135"/>
                  </a:lnTo>
                  <a:lnTo>
                    <a:pt x="14941" y="1151"/>
                  </a:lnTo>
                  <a:lnTo>
                    <a:pt x="14958" y="1169"/>
                  </a:lnTo>
                  <a:lnTo>
                    <a:pt x="14974" y="1187"/>
                  </a:lnTo>
                  <a:lnTo>
                    <a:pt x="14988" y="1206"/>
                  </a:lnTo>
                  <a:lnTo>
                    <a:pt x="15003" y="1225"/>
                  </a:lnTo>
                  <a:lnTo>
                    <a:pt x="15016" y="1246"/>
                  </a:lnTo>
                  <a:lnTo>
                    <a:pt x="15029" y="1267"/>
                  </a:lnTo>
                  <a:lnTo>
                    <a:pt x="15040" y="1288"/>
                  </a:lnTo>
                  <a:lnTo>
                    <a:pt x="15050" y="1310"/>
                  </a:lnTo>
                  <a:lnTo>
                    <a:pt x="15059" y="1333"/>
                  </a:lnTo>
                  <a:lnTo>
                    <a:pt x="15066" y="1356"/>
                  </a:lnTo>
                  <a:lnTo>
                    <a:pt x="15073" y="1381"/>
                  </a:lnTo>
                  <a:lnTo>
                    <a:pt x="15079" y="1405"/>
                  </a:lnTo>
                  <a:lnTo>
                    <a:pt x="15083" y="1430"/>
                  </a:lnTo>
                  <a:lnTo>
                    <a:pt x="15086" y="1455"/>
                  </a:lnTo>
                  <a:lnTo>
                    <a:pt x="15088" y="1480"/>
                  </a:lnTo>
                  <a:lnTo>
                    <a:pt x="15089" y="1506"/>
                  </a:lnTo>
                  <a:lnTo>
                    <a:pt x="15089" y="11547"/>
                  </a:lnTo>
                  <a:close/>
                  <a:moveTo>
                    <a:pt x="14586" y="0"/>
                  </a:moveTo>
                  <a:lnTo>
                    <a:pt x="1509" y="0"/>
                  </a:lnTo>
                  <a:lnTo>
                    <a:pt x="1431" y="2"/>
                  </a:lnTo>
                  <a:lnTo>
                    <a:pt x="1354" y="8"/>
                  </a:lnTo>
                  <a:lnTo>
                    <a:pt x="1279" y="17"/>
                  </a:lnTo>
                  <a:lnTo>
                    <a:pt x="1204" y="30"/>
                  </a:lnTo>
                  <a:lnTo>
                    <a:pt x="1132" y="47"/>
                  </a:lnTo>
                  <a:lnTo>
                    <a:pt x="1060" y="67"/>
                  </a:lnTo>
                  <a:lnTo>
                    <a:pt x="990" y="91"/>
                  </a:lnTo>
                  <a:lnTo>
                    <a:pt x="921" y="118"/>
                  </a:lnTo>
                  <a:lnTo>
                    <a:pt x="854" y="149"/>
                  </a:lnTo>
                  <a:lnTo>
                    <a:pt x="790" y="182"/>
                  </a:lnTo>
                  <a:lnTo>
                    <a:pt x="726" y="218"/>
                  </a:lnTo>
                  <a:lnTo>
                    <a:pt x="665" y="257"/>
                  </a:lnTo>
                  <a:lnTo>
                    <a:pt x="606" y="299"/>
                  </a:lnTo>
                  <a:lnTo>
                    <a:pt x="549" y="344"/>
                  </a:lnTo>
                  <a:lnTo>
                    <a:pt x="494" y="392"/>
                  </a:lnTo>
                  <a:lnTo>
                    <a:pt x="442" y="441"/>
                  </a:lnTo>
                  <a:lnTo>
                    <a:pt x="391" y="493"/>
                  </a:lnTo>
                  <a:lnTo>
                    <a:pt x="344" y="548"/>
                  </a:lnTo>
                  <a:lnTo>
                    <a:pt x="300" y="605"/>
                  </a:lnTo>
                  <a:lnTo>
                    <a:pt x="258" y="664"/>
                  </a:lnTo>
                  <a:lnTo>
                    <a:pt x="218" y="725"/>
                  </a:lnTo>
                  <a:lnTo>
                    <a:pt x="182" y="788"/>
                  </a:lnTo>
                  <a:lnTo>
                    <a:pt x="149" y="853"/>
                  </a:lnTo>
                  <a:lnTo>
                    <a:pt x="119" y="920"/>
                  </a:lnTo>
                  <a:lnTo>
                    <a:pt x="92" y="988"/>
                  </a:lnTo>
                  <a:lnTo>
                    <a:pt x="67" y="1058"/>
                  </a:lnTo>
                  <a:lnTo>
                    <a:pt x="47" y="1130"/>
                  </a:lnTo>
                  <a:lnTo>
                    <a:pt x="30" y="1203"/>
                  </a:lnTo>
                  <a:lnTo>
                    <a:pt x="17" y="1277"/>
                  </a:lnTo>
                  <a:lnTo>
                    <a:pt x="8" y="1352"/>
                  </a:lnTo>
                  <a:lnTo>
                    <a:pt x="2" y="1429"/>
                  </a:lnTo>
                  <a:lnTo>
                    <a:pt x="0" y="1506"/>
                  </a:lnTo>
                  <a:lnTo>
                    <a:pt x="0" y="11547"/>
                  </a:lnTo>
                  <a:lnTo>
                    <a:pt x="2" y="11624"/>
                  </a:lnTo>
                  <a:lnTo>
                    <a:pt x="8" y="11700"/>
                  </a:lnTo>
                  <a:lnTo>
                    <a:pt x="17" y="11776"/>
                  </a:lnTo>
                  <a:lnTo>
                    <a:pt x="30" y="11850"/>
                  </a:lnTo>
                  <a:lnTo>
                    <a:pt x="47" y="11922"/>
                  </a:lnTo>
                  <a:lnTo>
                    <a:pt x="67" y="11994"/>
                  </a:lnTo>
                  <a:lnTo>
                    <a:pt x="92" y="12064"/>
                  </a:lnTo>
                  <a:lnTo>
                    <a:pt x="118" y="12132"/>
                  </a:lnTo>
                  <a:lnTo>
                    <a:pt x="148" y="12198"/>
                  </a:lnTo>
                  <a:lnTo>
                    <a:pt x="181" y="12264"/>
                  </a:lnTo>
                  <a:lnTo>
                    <a:pt x="217" y="12326"/>
                  </a:lnTo>
                  <a:lnTo>
                    <a:pt x="257" y="12387"/>
                  </a:lnTo>
                  <a:lnTo>
                    <a:pt x="299" y="12446"/>
                  </a:lnTo>
                  <a:lnTo>
                    <a:pt x="343" y="12504"/>
                  </a:lnTo>
                  <a:lnTo>
                    <a:pt x="390" y="12558"/>
                  </a:lnTo>
                  <a:lnTo>
                    <a:pt x="441" y="12610"/>
                  </a:lnTo>
                  <a:lnTo>
                    <a:pt x="493" y="12660"/>
                  </a:lnTo>
                  <a:lnTo>
                    <a:pt x="547" y="12707"/>
                  </a:lnTo>
                  <a:lnTo>
                    <a:pt x="604" y="12752"/>
                  </a:lnTo>
                  <a:lnTo>
                    <a:pt x="663" y="12794"/>
                  </a:lnTo>
                  <a:lnTo>
                    <a:pt x="724" y="12833"/>
                  </a:lnTo>
                  <a:lnTo>
                    <a:pt x="787" y="12869"/>
                  </a:lnTo>
                  <a:lnTo>
                    <a:pt x="852" y="12902"/>
                  </a:lnTo>
                  <a:lnTo>
                    <a:pt x="918" y="12933"/>
                  </a:lnTo>
                  <a:lnTo>
                    <a:pt x="987" y="12959"/>
                  </a:lnTo>
                  <a:lnTo>
                    <a:pt x="1056" y="12984"/>
                  </a:lnTo>
                  <a:lnTo>
                    <a:pt x="1128" y="13004"/>
                  </a:lnTo>
                  <a:lnTo>
                    <a:pt x="1201" y="13021"/>
                  </a:lnTo>
                  <a:lnTo>
                    <a:pt x="1275" y="13035"/>
                  </a:lnTo>
                  <a:lnTo>
                    <a:pt x="1350" y="13044"/>
                  </a:lnTo>
                  <a:lnTo>
                    <a:pt x="1426" y="13050"/>
                  </a:lnTo>
                  <a:lnTo>
                    <a:pt x="1504" y="13053"/>
                  </a:lnTo>
                  <a:lnTo>
                    <a:pt x="6539" y="13053"/>
                  </a:lnTo>
                  <a:lnTo>
                    <a:pt x="6539" y="13663"/>
                  </a:lnTo>
                  <a:lnTo>
                    <a:pt x="3399" y="14070"/>
                  </a:lnTo>
                  <a:lnTo>
                    <a:pt x="3378" y="14076"/>
                  </a:lnTo>
                  <a:lnTo>
                    <a:pt x="3358" y="14082"/>
                  </a:lnTo>
                  <a:lnTo>
                    <a:pt x="3338" y="14090"/>
                  </a:lnTo>
                  <a:lnTo>
                    <a:pt x="3319" y="14098"/>
                  </a:lnTo>
                  <a:lnTo>
                    <a:pt x="3299" y="14106"/>
                  </a:lnTo>
                  <a:lnTo>
                    <a:pt x="3280" y="14116"/>
                  </a:lnTo>
                  <a:lnTo>
                    <a:pt x="3262" y="14126"/>
                  </a:lnTo>
                  <a:lnTo>
                    <a:pt x="3245" y="14137"/>
                  </a:lnTo>
                  <a:lnTo>
                    <a:pt x="3228" y="14149"/>
                  </a:lnTo>
                  <a:lnTo>
                    <a:pt x="3211" y="14161"/>
                  </a:lnTo>
                  <a:lnTo>
                    <a:pt x="3196" y="14174"/>
                  </a:lnTo>
                  <a:lnTo>
                    <a:pt x="3180" y="14188"/>
                  </a:lnTo>
                  <a:lnTo>
                    <a:pt x="3166" y="14203"/>
                  </a:lnTo>
                  <a:lnTo>
                    <a:pt x="3151" y="14217"/>
                  </a:lnTo>
                  <a:lnTo>
                    <a:pt x="3138" y="14233"/>
                  </a:lnTo>
                  <a:lnTo>
                    <a:pt x="3124" y="14249"/>
                  </a:lnTo>
                  <a:lnTo>
                    <a:pt x="3112" y="14265"/>
                  </a:lnTo>
                  <a:lnTo>
                    <a:pt x="3100" y="14282"/>
                  </a:lnTo>
                  <a:lnTo>
                    <a:pt x="3089" y="14299"/>
                  </a:lnTo>
                  <a:lnTo>
                    <a:pt x="3079" y="14316"/>
                  </a:lnTo>
                  <a:lnTo>
                    <a:pt x="3070" y="14335"/>
                  </a:lnTo>
                  <a:lnTo>
                    <a:pt x="3061" y="14353"/>
                  </a:lnTo>
                  <a:lnTo>
                    <a:pt x="3053" y="14372"/>
                  </a:lnTo>
                  <a:lnTo>
                    <a:pt x="3046" y="14391"/>
                  </a:lnTo>
                  <a:lnTo>
                    <a:pt x="3039" y="14411"/>
                  </a:lnTo>
                  <a:lnTo>
                    <a:pt x="3034" y="14431"/>
                  </a:lnTo>
                  <a:lnTo>
                    <a:pt x="3029" y="14452"/>
                  </a:lnTo>
                  <a:lnTo>
                    <a:pt x="3025" y="14473"/>
                  </a:lnTo>
                  <a:lnTo>
                    <a:pt x="3022" y="14493"/>
                  </a:lnTo>
                  <a:lnTo>
                    <a:pt x="3020" y="14514"/>
                  </a:lnTo>
                  <a:lnTo>
                    <a:pt x="3018" y="14536"/>
                  </a:lnTo>
                  <a:lnTo>
                    <a:pt x="3018" y="14557"/>
                  </a:lnTo>
                  <a:lnTo>
                    <a:pt x="3019" y="14583"/>
                  </a:lnTo>
                  <a:lnTo>
                    <a:pt x="3020" y="14608"/>
                  </a:lnTo>
                  <a:lnTo>
                    <a:pt x="3024" y="14633"/>
                  </a:lnTo>
                  <a:lnTo>
                    <a:pt x="3028" y="14658"/>
                  </a:lnTo>
                  <a:lnTo>
                    <a:pt x="3034" y="14682"/>
                  </a:lnTo>
                  <a:lnTo>
                    <a:pt x="3040" y="14707"/>
                  </a:lnTo>
                  <a:lnTo>
                    <a:pt x="3048" y="14730"/>
                  </a:lnTo>
                  <a:lnTo>
                    <a:pt x="3057" y="14753"/>
                  </a:lnTo>
                  <a:lnTo>
                    <a:pt x="3067" y="14775"/>
                  </a:lnTo>
                  <a:lnTo>
                    <a:pt x="3078" y="14797"/>
                  </a:lnTo>
                  <a:lnTo>
                    <a:pt x="3090" y="14818"/>
                  </a:lnTo>
                  <a:lnTo>
                    <a:pt x="3103" y="14838"/>
                  </a:lnTo>
                  <a:lnTo>
                    <a:pt x="3117" y="14857"/>
                  </a:lnTo>
                  <a:lnTo>
                    <a:pt x="3132" y="14876"/>
                  </a:lnTo>
                  <a:lnTo>
                    <a:pt x="3149" y="14894"/>
                  </a:lnTo>
                  <a:lnTo>
                    <a:pt x="3165" y="14912"/>
                  </a:lnTo>
                  <a:lnTo>
                    <a:pt x="3183" y="14928"/>
                  </a:lnTo>
                  <a:lnTo>
                    <a:pt x="3201" y="14945"/>
                  </a:lnTo>
                  <a:lnTo>
                    <a:pt x="3220" y="14960"/>
                  </a:lnTo>
                  <a:lnTo>
                    <a:pt x="3239" y="14974"/>
                  </a:lnTo>
                  <a:lnTo>
                    <a:pt x="3260" y="14987"/>
                  </a:lnTo>
                  <a:lnTo>
                    <a:pt x="3280" y="14999"/>
                  </a:lnTo>
                  <a:lnTo>
                    <a:pt x="3302" y="15010"/>
                  </a:lnTo>
                  <a:lnTo>
                    <a:pt x="3325" y="15020"/>
                  </a:lnTo>
                  <a:lnTo>
                    <a:pt x="3348" y="15029"/>
                  </a:lnTo>
                  <a:lnTo>
                    <a:pt x="3371" y="15037"/>
                  </a:lnTo>
                  <a:lnTo>
                    <a:pt x="3395" y="15043"/>
                  </a:lnTo>
                  <a:lnTo>
                    <a:pt x="3419" y="15049"/>
                  </a:lnTo>
                  <a:lnTo>
                    <a:pt x="3444" y="15053"/>
                  </a:lnTo>
                  <a:lnTo>
                    <a:pt x="3469" y="15056"/>
                  </a:lnTo>
                  <a:lnTo>
                    <a:pt x="3495" y="15058"/>
                  </a:lnTo>
                  <a:lnTo>
                    <a:pt x="3521" y="15059"/>
                  </a:lnTo>
                  <a:lnTo>
                    <a:pt x="12574" y="15059"/>
                  </a:lnTo>
                  <a:lnTo>
                    <a:pt x="12600" y="15058"/>
                  </a:lnTo>
                  <a:lnTo>
                    <a:pt x="12626" y="15056"/>
                  </a:lnTo>
                  <a:lnTo>
                    <a:pt x="12651" y="15053"/>
                  </a:lnTo>
                  <a:lnTo>
                    <a:pt x="12676" y="15049"/>
                  </a:lnTo>
                  <a:lnTo>
                    <a:pt x="12700" y="15043"/>
                  </a:lnTo>
                  <a:lnTo>
                    <a:pt x="12724" y="15037"/>
                  </a:lnTo>
                  <a:lnTo>
                    <a:pt x="12747" y="15029"/>
                  </a:lnTo>
                  <a:lnTo>
                    <a:pt x="12770" y="15020"/>
                  </a:lnTo>
                  <a:lnTo>
                    <a:pt x="12793" y="15010"/>
                  </a:lnTo>
                  <a:lnTo>
                    <a:pt x="12814" y="14999"/>
                  </a:lnTo>
                  <a:lnTo>
                    <a:pt x="12835" y="14987"/>
                  </a:lnTo>
                  <a:lnTo>
                    <a:pt x="12856" y="14974"/>
                  </a:lnTo>
                  <a:lnTo>
                    <a:pt x="12875" y="14960"/>
                  </a:lnTo>
                  <a:lnTo>
                    <a:pt x="12894" y="14945"/>
                  </a:lnTo>
                  <a:lnTo>
                    <a:pt x="12912" y="14928"/>
                  </a:lnTo>
                  <a:lnTo>
                    <a:pt x="12930" y="14912"/>
                  </a:lnTo>
                  <a:lnTo>
                    <a:pt x="12946" y="14894"/>
                  </a:lnTo>
                  <a:lnTo>
                    <a:pt x="12963" y="14876"/>
                  </a:lnTo>
                  <a:lnTo>
                    <a:pt x="12978" y="14857"/>
                  </a:lnTo>
                  <a:lnTo>
                    <a:pt x="12992" y="14838"/>
                  </a:lnTo>
                  <a:lnTo>
                    <a:pt x="13005" y="14818"/>
                  </a:lnTo>
                  <a:lnTo>
                    <a:pt x="13017" y="14797"/>
                  </a:lnTo>
                  <a:lnTo>
                    <a:pt x="13028" y="14775"/>
                  </a:lnTo>
                  <a:lnTo>
                    <a:pt x="13038" y="14753"/>
                  </a:lnTo>
                  <a:lnTo>
                    <a:pt x="13047" y="14730"/>
                  </a:lnTo>
                  <a:lnTo>
                    <a:pt x="13055" y="14707"/>
                  </a:lnTo>
                  <a:lnTo>
                    <a:pt x="13061" y="14682"/>
                  </a:lnTo>
                  <a:lnTo>
                    <a:pt x="13067" y="14658"/>
                  </a:lnTo>
                  <a:lnTo>
                    <a:pt x="13071" y="14633"/>
                  </a:lnTo>
                  <a:lnTo>
                    <a:pt x="13074" y="14608"/>
                  </a:lnTo>
                  <a:lnTo>
                    <a:pt x="13076" y="14583"/>
                  </a:lnTo>
                  <a:lnTo>
                    <a:pt x="13077" y="14557"/>
                  </a:lnTo>
                  <a:lnTo>
                    <a:pt x="13077" y="14536"/>
                  </a:lnTo>
                  <a:lnTo>
                    <a:pt x="13075" y="14514"/>
                  </a:lnTo>
                  <a:lnTo>
                    <a:pt x="13073" y="14493"/>
                  </a:lnTo>
                  <a:lnTo>
                    <a:pt x="13070" y="14473"/>
                  </a:lnTo>
                  <a:lnTo>
                    <a:pt x="13066" y="14452"/>
                  </a:lnTo>
                  <a:lnTo>
                    <a:pt x="13061" y="14431"/>
                  </a:lnTo>
                  <a:lnTo>
                    <a:pt x="13056" y="14411"/>
                  </a:lnTo>
                  <a:lnTo>
                    <a:pt x="13049" y="14391"/>
                  </a:lnTo>
                  <a:lnTo>
                    <a:pt x="13042" y="14372"/>
                  </a:lnTo>
                  <a:lnTo>
                    <a:pt x="13034" y="14353"/>
                  </a:lnTo>
                  <a:lnTo>
                    <a:pt x="13025" y="14335"/>
                  </a:lnTo>
                  <a:lnTo>
                    <a:pt x="13016" y="14316"/>
                  </a:lnTo>
                  <a:lnTo>
                    <a:pt x="13006" y="14299"/>
                  </a:lnTo>
                  <a:lnTo>
                    <a:pt x="12995" y="14282"/>
                  </a:lnTo>
                  <a:lnTo>
                    <a:pt x="12983" y="14265"/>
                  </a:lnTo>
                  <a:lnTo>
                    <a:pt x="12971" y="14249"/>
                  </a:lnTo>
                  <a:lnTo>
                    <a:pt x="12957" y="14233"/>
                  </a:lnTo>
                  <a:lnTo>
                    <a:pt x="12944" y="14217"/>
                  </a:lnTo>
                  <a:lnTo>
                    <a:pt x="12930" y="14203"/>
                  </a:lnTo>
                  <a:lnTo>
                    <a:pt x="12915" y="14188"/>
                  </a:lnTo>
                  <a:lnTo>
                    <a:pt x="12900" y="14174"/>
                  </a:lnTo>
                  <a:lnTo>
                    <a:pt x="12884" y="14161"/>
                  </a:lnTo>
                  <a:lnTo>
                    <a:pt x="12867" y="14149"/>
                  </a:lnTo>
                  <a:lnTo>
                    <a:pt x="12850" y="14137"/>
                  </a:lnTo>
                  <a:lnTo>
                    <a:pt x="12833" y="14126"/>
                  </a:lnTo>
                  <a:lnTo>
                    <a:pt x="12815" y="14116"/>
                  </a:lnTo>
                  <a:lnTo>
                    <a:pt x="12796" y="14106"/>
                  </a:lnTo>
                  <a:lnTo>
                    <a:pt x="12776" y="14098"/>
                  </a:lnTo>
                  <a:lnTo>
                    <a:pt x="12757" y="14090"/>
                  </a:lnTo>
                  <a:lnTo>
                    <a:pt x="12737" y="14082"/>
                  </a:lnTo>
                  <a:lnTo>
                    <a:pt x="12717" y="14076"/>
                  </a:lnTo>
                  <a:lnTo>
                    <a:pt x="12696" y="14070"/>
                  </a:lnTo>
                  <a:lnTo>
                    <a:pt x="9556" y="13663"/>
                  </a:lnTo>
                  <a:lnTo>
                    <a:pt x="9556" y="13053"/>
                  </a:lnTo>
                  <a:lnTo>
                    <a:pt x="14591" y="13053"/>
                  </a:lnTo>
                  <a:lnTo>
                    <a:pt x="14669" y="13050"/>
                  </a:lnTo>
                  <a:lnTo>
                    <a:pt x="14745" y="13044"/>
                  </a:lnTo>
                  <a:lnTo>
                    <a:pt x="14820" y="13035"/>
                  </a:lnTo>
                  <a:lnTo>
                    <a:pt x="14894" y="13021"/>
                  </a:lnTo>
                  <a:lnTo>
                    <a:pt x="14967" y="13004"/>
                  </a:lnTo>
                  <a:lnTo>
                    <a:pt x="15039" y="12984"/>
                  </a:lnTo>
                  <a:lnTo>
                    <a:pt x="15108" y="12959"/>
                  </a:lnTo>
                  <a:lnTo>
                    <a:pt x="15177" y="12933"/>
                  </a:lnTo>
                  <a:lnTo>
                    <a:pt x="15243" y="12902"/>
                  </a:lnTo>
                  <a:lnTo>
                    <a:pt x="15308" y="12869"/>
                  </a:lnTo>
                  <a:lnTo>
                    <a:pt x="15371" y="12833"/>
                  </a:lnTo>
                  <a:lnTo>
                    <a:pt x="15432" y="12794"/>
                  </a:lnTo>
                  <a:lnTo>
                    <a:pt x="15491" y="12752"/>
                  </a:lnTo>
                  <a:lnTo>
                    <a:pt x="15548" y="12707"/>
                  </a:lnTo>
                  <a:lnTo>
                    <a:pt x="15602" y="12660"/>
                  </a:lnTo>
                  <a:lnTo>
                    <a:pt x="15654" y="12610"/>
                  </a:lnTo>
                  <a:lnTo>
                    <a:pt x="15705" y="12558"/>
                  </a:lnTo>
                  <a:lnTo>
                    <a:pt x="15752" y="12504"/>
                  </a:lnTo>
                  <a:lnTo>
                    <a:pt x="15796" y="12446"/>
                  </a:lnTo>
                  <a:lnTo>
                    <a:pt x="15838" y="12387"/>
                  </a:lnTo>
                  <a:lnTo>
                    <a:pt x="15878" y="12326"/>
                  </a:lnTo>
                  <a:lnTo>
                    <a:pt x="15914" y="12264"/>
                  </a:lnTo>
                  <a:lnTo>
                    <a:pt x="15947" y="12198"/>
                  </a:lnTo>
                  <a:lnTo>
                    <a:pt x="15977" y="12132"/>
                  </a:lnTo>
                  <a:lnTo>
                    <a:pt x="16003" y="12064"/>
                  </a:lnTo>
                  <a:lnTo>
                    <a:pt x="16028" y="11994"/>
                  </a:lnTo>
                  <a:lnTo>
                    <a:pt x="16048" y="11922"/>
                  </a:lnTo>
                  <a:lnTo>
                    <a:pt x="16065" y="11850"/>
                  </a:lnTo>
                  <a:lnTo>
                    <a:pt x="16078" y="11776"/>
                  </a:lnTo>
                  <a:lnTo>
                    <a:pt x="16087" y="11700"/>
                  </a:lnTo>
                  <a:lnTo>
                    <a:pt x="16093" y="11624"/>
                  </a:lnTo>
                  <a:lnTo>
                    <a:pt x="16095" y="11547"/>
                  </a:lnTo>
                  <a:lnTo>
                    <a:pt x="16095" y="1506"/>
                  </a:lnTo>
                  <a:lnTo>
                    <a:pt x="16093" y="1429"/>
                  </a:lnTo>
                  <a:lnTo>
                    <a:pt x="16087" y="1352"/>
                  </a:lnTo>
                  <a:lnTo>
                    <a:pt x="16078" y="1277"/>
                  </a:lnTo>
                  <a:lnTo>
                    <a:pt x="16064" y="1203"/>
                  </a:lnTo>
                  <a:lnTo>
                    <a:pt x="16048" y="1130"/>
                  </a:lnTo>
                  <a:lnTo>
                    <a:pt x="16028" y="1058"/>
                  </a:lnTo>
                  <a:lnTo>
                    <a:pt x="16003" y="988"/>
                  </a:lnTo>
                  <a:lnTo>
                    <a:pt x="15976" y="920"/>
                  </a:lnTo>
                  <a:lnTo>
                    <a:pt x="15946" y="853"/>
                  </a:lnTo>
                  <a:lnTo>
                    <a:pt x="15913" y="788"/>
                  </a:lnTo>
                  <a:lnTo>
                    <a:pt x="15877" y="725"/>
                  </a:lnTo>
                  <a:lnTo>
                    <a:pt x="15837" y="664"/>
                  </a:lnTo>
                  <a:lnTo>
                    <a:pt x="15795" y="605"/>
                  </a:lnTo>
                  <a:lnTo>
                    <a:pt x="15750" y="548"/>
                  </a:lnTo>
                  <a:lnTo>
                    <a:pt x="15703" y="493"/>
                  </a:lnTo>
                  <a:lnTo>
                    <a:pt x="15652" y="441"/>
                  </a:lnTo>
                  <a:lnTo>
                    <a:pt x="15600" y="392"/>
                  </a:lnTo>
                  <a:lnTo>
                    <a:pt x="15546" y="344"/>
                  </a:lnTo>
                  <a:lnTo>
                    <a:pt x="15488" y="299"/>
                  </a:lnTo>
                  <a:lnTo>
                    <a:pt x="15429" y="257"/>
                  </a:lnTo>
                  <a:lnTo>
                    <a:pt x="15369" y="218"/>
                  </a:lnTo>
                  <a:lnTo>
                    <a:pt x="15305" y="182"/>
                  </a:lnTo>
                  <a:lnTo>
                    <a:pt x="15240" y="149"/>
                  </a:lnTo>
                  <a:lnTo>
                    <a:pt x="15174" y="118"/>
                  </a:lnTo>
                  <a:lnTo>
                    <a:pt x="15105" y="91"/>
                  </a:lnTo>
                  <a:lnTo>
                    <a:pt x="15035" y="67"/>
                  </a:lnTo>
                  <a:lnTo>
                    <a:pt x="14963" y="47"/>
                  </a:lnTo>
                  <a:lnTo>
                    <a:pt x="14890" y="30"/>
                  </a:lnTo>
                  <a:lnTo>
                    <a:pt x="14815" y="17"/>
                  </a:lnTo>
                  <a:lnTo>
                    <a:pt x="14740" y="8"/>
                  </a:lnTo>
                  <a:lnTo>
                    <a:pt x="14664" y="2"/>
                  </a:lnTo>
                  <a:lnTo>
                    <a:pt x="1458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grpSp>
      <p:grpSp>
        <p:nvGrpSpPr>
          <p:cNvPr id="7" name="Group 10"/>
          <p:cNvGrpSpPr/>
          <p:nvPr/>
        </p:nvGrpSpPr>
        <p:grpSpPr>
          <a:xfrm>
            <a:off x="3711232" y="1779626"/>
            <a:ext cx="536970" cy="535735"/>
            <a:chOff x="4594225" y="2119313"/>
            <a:chExt cx="690563" cy="688975"/>
          </a:xfrm>
          <a:solidFill>
            <a:srgbClr val="3C2155"/>
          </a:solidFill>
        </p:grpSpPr>
        <p:sp>
          <p:nvSpPr>
            <p:cNvPr id="8" name="Freeform 74"/>
            <p:cNvSpPr>
              <a:spLocks noEditPoints="1"/>
            </p:cNvSpPr>
            <p:nvPr/>
          </p:nvSpPr>
          <p:spPr bwMode="auto">
            <a:xfrm>
              <a:off x="4594225" y="2119313"/>
              <a:ext cx="690563" cy="688975"/>
            </a:xfrm>
            <a:custGeom>
              <a:avLst/>
              <a:gdLst>
                <a:gd name="T0" fmla="*/ 13014 w 16095"/>
                <a:gd name="T1" fmla="*/ 9314 h 16058"/>
                <a:gd name="T2" fmla="*/ 12601 w 16095"/>
                <a:gd name="T3" fmla="*/ 10148 h 16058"/>
                <a:gd name="T4" fmla="*/ 12483 w 16095"/>
                <a:gd name="T5" fmla="*/ 10816 h 16058"/>
                <a:gd name="T6" fmla="*/ 11103 w 16095"/>
                <a:gd name="T7" fmla="*/ 12535 h 16058"/>
                <a:gd name="T8" fmla="*/ 10453 w 16095"/>
                <a:gd name="T9" fmla="*/ 12465 h 16058"/>
                <a:gd name="T10" fmla="*/ 9575 w 16095"/>
                <a:gd name="T11" fmla="*/ 12816 h 16058"/>
                <a:gd name="T12" fmla="*/ 9126 w 16095"/>
                <a:gd name="T13" fmla="*/ 13268 h 16058"/>
                <a:gd name="T14" fmla="*/ 6955 w 16095"/>
                <a:gd name="T15" fmla="*/ 13239 h 16058"/>
                <a:gd name="T16" fmla="*/ 6491 w 16095"/>
                <a:gd name="T17" fmla="*/ 12802 h 16058"/>
                <a:gd name="T18" fmla="*/ 5615 w 16095"/>
                <a:gd name="T19" fmla="*/ 12459 h 16058"/>
                <a:gd name="T20" fmla="*/ 4959 w 16095"/>
                <a:gd name="T21" fmla="*/ 12551 h 16058"/>
                <a:gd name="T22" fmla="*/ 3617 w 16095"/>
                <a:gd name="T23" fmla="*/ 10784 h 16058"/>
                <a:gd name="T24" fmla="*/ 3464 w 16095"/>
                <a:gd name="T25" fmla="*/ 10082 h 16058"/>
                <a:gd name="T26" fmla="*/ 3059 w 16095"/>
                <a:gd name="T27" fmla="*/ 9291 h 16058"/>
                <a:gd name="T28" fmla="*/ 1006 w 16095"/>
                <a:gd name="T29" fmla="*/ 7347 h 16058"/>
                <a:gd name="T30" fmla="*/ 3081 w 16095"/>
                <a:gd name="T31" fmla="*/ 6745 h 16058"/>
                <a:gd name="T32" fmla="*/ 3495 w 16095"/>
                <a:gd name="T33" fmla="*/ 5911 h 16058"/>
                <a:gd name="T34" fmla="*/ 3613 w 16095"/>
                <a:gd name="T35" fmla="*/ 5243 h 16058"/>
                <a:gd name="T36" fmla="*/ 4992 w 16095"/>
                <a:gd name="T37" fmla="*/ 3523 h 16058"/>
                <a:gd name="T38" fmla="*/ 5643 w 16095"/>
                <a:gd name="T39" fmla="*/ 3593 h 16058"/>
                <a:gd name="T40" fmla="*/ 6520 w 16095"/>
                <a:gd name="T41" fmla="*/ 3242 h 16058"/>
                <a:gd name="T42" fmla="*/ 6970 w 16095"/>
                <a:gd name="T43" fmla="*/ 2790 h 16058"/>
                <a:gd name="T44" fmla="*/ 9140 w 16095"/>
                <a:gd name="T45" fmla="*/ 2819 h 16058"/>
                <a:gd name="T46" fmla="*/ 9604 w 16095"/>
                <a:gd name="T47" fmla="*/ 3256 h 16058"/>
                <a:gd name="T48" fmla="*/ 10480 w 16095"/>
                <a:gd name="T49" fmla="*/ 3599 h 16058"/>
                <a:gd name="T50" fmla="*/ 11137 w 16095"/>
                <a:gd name="T51" fmla="*/ 3507 h 16058"/>
                <a:gd name="T52" fmla="*/ 12478 w 16095"/>
                <a:gd name="T53" fmla="*/ 5274 h 16058"/>
                <a:gd name="T54" fmla="*/ 12631 w 16095"/>
                <a:gd name="T55" fmla="*/ 5976 h 16058"/>
                <a:gd name="T56" fmla="*/ 13036 w 16095"/>
                <a:gd name="T57" fmla="*/ 6767 h 16058"/>
                <a:gd name="T58" fmla="*/ 15089 w 16095"/>
                <a:gd name="T59" fmla="*/ 8712 h 16058"/>
                <a:gd name="T60" fmla="*/ 14489 w 16095"/>
                <a:gd name="T61" fmla="*/ 3783 h 16058"/>
                <a:gd name="T62" fmla="*/ 14336 w 16095"/>
                <a:gd name="T63" fmla="*/ 2970 h 16058"/>
                <a:gd name="T64" fmla="*/ 12945 w 16095"/>
                <a:gd name="T65" fmla="*/ 1659 h 16058"/>
                <a:gd name="T66" fmla="*/ 12433 w 16095"/>
                <a:gd name="T67" fmla="*/ 1581 h 16058"/>
                <a:gd name="T68" fmla="*/ 10192 w 16095"/>
                <a:gd name="T69" fmla="*/ 2406 h 16058"/>
                <a:gd name="T70" fmla="*/ 9336 w 16095"/>
                <a:gd name="T71" fmla="*/ 202 h 16058"/>
                <a:gd name="T72" fmla="*/ 7187 w 16095"/>
                <a:gd name="T73" fmla="*/ 15 h 16058"/>
                <a:gd name="T74" fmla="*/ 6503 w 16095"/>
                <a:gd name="T75" fmla="*/ 483 h 16058"/>
                <a:gd name="T76" fmla="*/ 4046 w 16095"/>
                <a:gd name="T77" fmla="*/ 1704 h 16058"/>
                <a:gd name="T78" fmla="*/ 3407 w 16095"/>
                <a:gd name="T79" fmla="*/ 1586 h 16058"/>
                <a:gd name="T80" fmla="*/ 2956 w 16095"/>
                <a:gd name="T81" fmla="*/ 1771 h 16058"/>
                <a:gd name="T82" fmla="*/ 1604 w 16095"/>
                <a:gd name="T83" fmla="*/ 3320 h 16058"/>
                <a:gd name="T84" fmla="*/ 2620 w 16095"/>
                <a:gd name="T85" fmla="*/ 5408 h 16058"/>
                <a:gd name="T86" fmla="*/ 379 w 16095"/>
                <a:gd name="T87" fmla="*/ 6562 h 16058"/>
                <a:gd name="T88" fmla="*/ 1 w 16095"/>
                <a:gd name="T89" fmla="*/ 7302 h 16058"/>
                <a:gd name="T90" fmla="*/ 285 w 16095"/>
                <a:gd name="T91" fmla="*/ 9412 h 16058"/>
                <a:gd name="T92" fmla="*/ 2511 w 16095"/>
                <a:gd name="T93" fmla="*/ 10413 h 16058"/>
                <a:gd name="T94" fmla="*/ 1583 w 16095"/>
                <a:gd name="T95" fmla="*/ 12613 h 16058"/>
                <a:gd name="T96" fmla="*/ 2897 w 16095"/>
                <a:gd name="T97" fmla="*/ 14241 h 16058"/>
                <a:gd name="T98" fmla="*/ 3336 w 16095"/>
                <a:gd name="T99" fmla="*/ 14459 h 16058"/>
                <a:gd name="T100" fmla="*/ 3944 w 16095"/>
                <a:gd name="T101" fmla="*/ 14404 h 16058"/>
                <a:gd name="T102" fmla="*/ 6444 w 16095"/>
                <a:gd name="T103" fmla="*/ 15461 h 16058"/>
                <a:gd name="T104" fmla="*/ 7061 w 16095"/>
                <a:gd name="T105" fmla="*/ 16012 h 16058"/>
                <a:gd name="T106" fmla="*/ 9229 w 16095"/>
                <a:gd name="T107" fmla="*/ 15927 h 16058"/>
                <a:gd name="T108" fmla="*/ 9718 w 16095"/>
                <a:gd name="T109" fmla="*/ 15251 h 16058"/>
                <a:gd name="T110" fmla="*/ 12326 w 16095"/>
                <a:gd name="T111" fmla="*/ 14460 h 16058"/>
                <a:gd name="T112" fmla="*/ 12877 w 16095"/>
                <a:gd name="T113" fmla="*/ 14426 h 16058"/>
                <a:gd name="T114" fmla="*/ 14253 w 16095"/>
                <a:gd name="T115" fmla="*/ 13191 h 16058"/>
                <a:gd name="T116" fmla="*/ 14511 w 16095"/>
                <a:gd name="T117" fmla="*/ 12402 h 16058"/>
                <a:gd name="T118" fmla="*/ 13745 w 16095"/>
                <a:gd name="T119" fmla="*/ 10004 h 16058"/>
                <a:gd name="T120" fmla="*/ 15941 w 16095"/>
                <a:gd name="T121" fmla="*/ 9245 h 16058"/>
                <a:gd name="T122" fmla="*/ 16061 w 16095"/>
                <a:gd name="T123" fmla="*/ 7086 h 16058"/>
                <a:gd name="T124" fmla="*/ 15536 w 16095"/>
                <a:gd name="T125" fmla="*/ 6448 h 16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095" h="16058">
                  <a:moveTo>
                    <a:pt x="13547" y="9020"/>
                  </a:moveTo>
                  <a:lnTo>
                    <a:pt x="13515" y="9027"/>
                  </a:lnTo>
                  <a:lnTo>
                    <a:pt x="13483" y="9035"/>
                  </a:lnTo>
                  <a:lnTo>
                    <a:pt x="13450" y="9044"/>
                  </a:lnTo>
                  <a:lnTo>
                    <a:pt x="13419" y="9054"/>
                  </a:lnTo>
                  <a:lnTo>
                    <a:pt x="13388" y="9065"/>
                  </a:lnTo>
                  <a:lnTo>
                    <a:pt x="13358" y="9077"/>
                  </a:lnTo>
                  <a:lnTo>
                    <a:pt x="13328" y="9090"/>
                  </a:lnTo>
                  <a:lnTo>
                    <a:pt x="13298" y="9104"/>
                  </a:lnTo>
                  <a:lnTo>
                    <a:pt x="13269" y="9120"/>
                  </a:lnTo>
                  <a:lnTo>
                    <a:pt x="13241" y="9135"/>
                  </a:lnTo>
                  <a:lnTo>
                    <a:pt x="13213" y="9152"/>
                  </a:lnTo>
                  <a:lnTo>
                    <a:pt x="13186" y="9169"/>
                  </a:lnTo>
                  <a:lnTo>
                    <a:pt x="13160" y="9187"/>
                  </a:lnTo>
                  <a:lnTo>
                    <a:pt x="13134" y="9207"/>
                  </a:lnTo>
                  <a:lnTo>
                    <a:pt x="13108" y="9226"/>
                  </a:lnTo>
                  <a:lnTo>
                    <a:pt x="13083" y="9247"/>
                  </a:lnTo>
                  <a:lnTo>
                    <a:pt x="13059" y="9269"/>
                  </a:lnTo>
                  <a:lnTo>
                    <a:pt x="13036" y="9291"/>
                  </a:lnTo>
                  <a:lnTo>
                    <a:pt x="13014" y="9314"/>
                  </a:lnTo>
                  <a:lnTo>
                    <a:pt x="12992" y="9338"/>
                  </a:lnTo>
                  <a:lnTo>
                    <a:pt x="12971" y="9362"/>
                  </a:lnTo>
                  <a:lnTo>
                    <a:pt x="12950" y="9387"/>
                  </a:lnTo>
                  <a:lnTo>
                    <a:pt x="12931" y="9414"/>
                  </a:lnTo>
                  <a:lnTo>
                    <a:pt x="12912" y="9440"/>
                  </a:lnTo>
                  <a:lnTo>
                    <a:pt x="12894" y="9467"/>
                  </a:lnTo>
                  <a:lnTo>
                    <a:pt x="12877" y="9495"/>
                  </a:lnTo>
                  <a:lnTo>
                    <a:pt x="12861" y="9523"/>
                  </a:lnTo>
                  <a:lnTo>
                    <a:pt x="12846" y="9552"/>
                  </a:lnTo>
                  <a:lnTo>
                    <a:pt x="12832" y="9582"/>
                  </a:lnTo>
                  <a:lnTo>
                    <a:pt x="12819" y="9612"/>
                  </a:lnTo>
                  <a:lnTo>
                    <a:pt x="12807" y="9642"/>
                  </a:lnTo>
                  <a:lnTo>
                    <a:pt x="12795" y="9674"/>
                  </a:lnTo>
                  <a:lnTo>
                    <a:pt x="12769" y="9743"/>
                  </a:lnTo>
                  <a:lnTo>
                    <a:pt x="12744" y="9812"/>
                  </a:lnTo>
                  <a:lnTo>
                    <a:pt x="12717" y="9880"/>
                  </a:lnTo>
                  <a:lnTo>
                    <a:pt x="12690" y="9948"/>
                  </a:lnTo>
                  <a:lnTo>
                    <a:pt x="12661" y="10015"/>
                  </a:lnTo>
                  <a:lnTo>
                    <a:pt x="12632" y="10082"/>
                  </a:lnTo>
                  <a:lnTo>
                    <a:pt x="12601" y="10148"/>
                  </a:lnTo>
                  <a:lnTo>
                    <a:pt x="12570" y="10214"/>
                  </a:lnTo>
                  <a:lnTo>
                    <a:pt x="12556" y="10244"/>
                  </a:lnTo>
                  <a:lnTo>
                    <a:pt x="12543" y="10274"/>
                  </a:lnTo>
                  <a:lnTo>
                    <a:pt x="12531" y="10305"/>
                  </a:lnTo>
                  <a:lnTo>
                    <a:pt x="12520" y="10336"/>
                  </a:lnTo>
                  <a:lnTo>
                    <a:pt x="12510" y="10367"/>
                  </a:lnTo>
                  <a:lnTo>
                    <a:pt x="12501" y="10399"/>
                  </a:lnTo>
                  <a:lnTo>
                    <a:pt x="12494" y="10430"/>
                  </a:lnTo>
                  <a:lnTo>
                    <a:pt x="12487" y="10462"/>
                  </a:lnTo>
                  <a:lnTo>
                    <a:pt x="12481" y="10495"/>
                  </a:lnTo>
                  <a:lnTo>
                    <a:pt x="12477" y="10527"/>
                  </a:lnTo>
                  <a:lnTo>
                    <a:pt x="12473" y="10559"/>
                  </a:lnTo>
                  <a:lnTo>
                    <a:pt x="12471" y="10591"/>
                  </a:lnTo>
                  <a:lnTo>
                    <a:pt x="12469" y="10623"/>
                  </a:lnTo>
                  <a:lnTo>
                    <a:pt x="12469" y="10655"/>
                  </a:lnTo>
                  <a:lnTo>
                    <a:pt x="12470" y="10687"/>
                  </a:lnTo>
                  <a:lnTo>
                    <a:pt x="12471" y="10719"/>
                  </a:lnTo>
                  <a:lnTo>
                    <a:pt x="12474" y="10752"/>
                  </a:lnTo>
                  <a:lnTo>
                    <a:pt x="12478" y="10784"/>
                  </a:lnTo>
                  <a:lnTo>
                    <a:pt x="12483" y="10816"/>
                  </a:lnTo>
                  <a:lnTo>
                    <a:pt x="12488" y="10848"/>
                  </a:lnTo>
                  <a:lnTo>
                    <a:pt x="12495" y="10879"/>
                  </a:lnTo>
                  <a:lnTo>
                    <a:pt x="12503" y="10911"/>
                  </a:lnTo>
                  <a:lnTo>
                    <a:pt x="12512" y="10942"/>
                  </a:lnTo>
                  <a:lnTo>
                    <a:pt x="12522" y="10972"/>
                  </a:lnTo>
                  <a:lnTo>
                    <a:pt x="12532" y="11003"/>
                  </a:lnTo>
                  <a:lnTo>
                    <a:pt x="12544" y="11034"/>
                  </a:lnTo>
                  <a:lnTo>
                    <a:pt x="12557" y="11064"/>
                  </a:lnTo>
                  <a:lnTo>
                    <a:pt x="12571" y="11093"/>
                  </a:lnTo>
                  <a:lnTo>
                    <a:pt x="12586" y="11123"/>
                  </a:lnTo>
                  <a:lnTo>
                    <a:pt x="12602" y="11151"/>
                  </a:lnTo>
                  <a:lnTo>
                    <a:pt x="12619" y="11180"/>
                  </a:lnTo>
                  <a:lnTo>
                    <a:pt x="12638" y="11207"/>
                  </a:lnTo>
                  <a:lnTo>
                    <a:pt x="13511" y="12514"/>
                  </a:lnTo>
                  <a:lnTo>
                    <a:pt x="12543" y="13480"/>
                  </a:lnTo>
                  <a:lnTo>
                    <a:pt x="11233" y="12608"/>
                  </a:lnTo>
                  <a:lnTo>
                    <a:pt x="11202" y="12588"/>
                  </a:lnTo>
                  <a:lnTo>
                    <a:pt x="11169" y="12569"/>
                  </a:lnTo>
                  <a:lnTo>
                    <a:pt x="11137" y="12551"/>
                  </a:lnTo>
                  <a:lnTo>
                    <a:pt x="11103" y="12535"/>
                  </a:lnTo>
                  <a:lnTo>
                    <a:pt x="11069" y="12520"/>
                  </a:lnTo>
                  <a:lnTo>
                    <a:pt x="11035" y="12506"/>
                  </a:lnTo>
                  <a:lnTo>
                    <a:pt x="11000" y="12494"/>
                  </a:lnTo>
                  <a:lnTo>
                    <a:pt x="10965" y="12483"/>
                  </a:lnTo>
                  <a:lnTo>
                    <a:pt x="10930" y="12473"/>
                  </a:lnTo>
                  <a:lnTo>
                    <a:pt x="10894" y="12464"/>
                  </a:lnTo>
                  <a:lnTo>
                    <a:pt x="10858" y="12457"/>
                  </a:lnTo>
                  <a:lnTo>
                    <a:pt x="10822" y="12451"/>
                  </a:lnTo>
                  <a:lnTo>
                    <a:pt x="10786" y="12446"/>
                  </a:lnTo>
                  <a:lnTo>
                    <a:pt x="10748" y="12443"/>
                  </a:lnTo>
                  <a:lnTo>
                    <a:pt x="10712" y="12441"/>
                  </a:lnTo>
                  <a:lnTo>
                    <a:pt x="10676" y="12440"/>
                  </a:lnTo>
                  <a:lnTo>
                    <a:pt x="10648" y="12441"/>
                  </a:lnTo>
                  <a:lnTo>
                    <a:pt x="10620" y="12442"/>
                  </a:lnTo>
                  <a:lnTo>
                    <a:pt x="10592" y="12444"/>
                  </a:lnTo>
                  <a:lnTo>
                    <a:pt x="10563" y="12446"/>
                  </a:lnTo>
                  <a:lnTo>
                    <a:pt x="10536" y="12450"/>
                  </a:lnTo>
                  <a:lnTo>
                    <a:pt x="10508" y="12454"/>
                  </a:lnTo>
                  <a:lnTo>
                    <a:pt x="10480" y="12459"/>
                  </a:lnTo>
                  <a:lnTo>
                    <a:pt x="10453" y="12465"/>
                  </a:lnTo>
                  <a:lnTo>
                    <a:pt x="10425" y="12472"/>
                  </a:lnTo>
                  <a:lnTo>
                    <a:pt x="10397" y="12479"/>
                  </a:lnTo>
                  <a:lnTo>
                    <a:pt x="10370" y="12488"/>
                  </a:lnTo>
                  <a:lnTo>
                    <a:pt x="10343" y="12497"/>
                  </a:lnTo>
                  <a:lnTo>
                    <a:pt x="10317" y="12506"/>
                  </a:lnTo>
                  <a:lnTo>
                    <a:pt x="10290" y="12517"/>
                  </a:lnTo>
                  <a:lnTo>
                    <a:pt x="10264" y="12528"/>
                  </a:lnTo>
                  <a:lnTo>
                    <a:pt x="10237" y="12540"/>
                  </a:lnTo>
                  <a:lnTo>
                    <a:pt x="10172" y="12571"/>
                  </a:lnTo>
                  <a:lnTo>
                    <a:pt x="10106" y="12602"/>
                  </a:lnTo>
                  <a:lnTo>
                    <a:pt x="10038" y="12631"/>
                  </a:lnTo>
                  <a:lnTo>
                    <a:pt x="9971" y="12661"/>
                  </a:lnTo>
                  <a:lnTo>
                    <a:pt x="9903" y="12688"/>
                  </a:lnTo>
                  <a:lnTo>
                    <a:pt x="9835" y="12715"/>
                  </a:lnTo>
                  <a:lnTo>
                    <a:pt x="9766" y="12740"/>
                  </a:lnTo>
                  <a:lnTo>
                    <a:pt x="9696" y="12765"/>
                  </a:lnTo>
                  <a:lnTo>
                    <a:pt x="9665" y="12777"/>
                  </a:lnTo>
                  <a:lnTo>
                    <a:pt x="9635" y="12789"/>
                  </a:lnTo>
                  <a:lnTo>
                    <a:pt x="9605" y="12802"/>
                  </a:lnTo>
                  <a:lnTo>
                    <a:pt x="9575" y="12816"/>
                  </a:lnTo>
                  <a:lnTo>
                    <a:pt x="9545" y="12832"/>
                  </a:lnTo>
                  <a:lnTo>
                    <a:pt x="9517" y="12848"/>
                  </a:lnTo>
                  <a:lnTo>
                    <a:pt x="9489" y="12864"/>
                  </a:lnTo>
                  <a:lnTo>
                    <a:pt x="9462" y="12882"/>
                  </a:lnTo>
                  <a:lnTo>
                    <a:pt x="9436" y="12901"/>
                  </a:lnTo>
                  <a:lnTo>
                    <a:pt x="9410" y="12920"/>
                  </a:lnTo>
                  <a:lnTo>
                    <a:pt x="9384" y="12941"/>
                  </a:lnTo>
                  <a:lnTo>
                    <a:pt x="9360" y="12962"/>
                  </a:lnTo>
                  <a:lnTo>
                    <a:pt x="9336" y="12984"/>
                  </a:lnTo>
                  <a:lnTo>
                    <a:pt x="9313" y="13007"/>
                  </a:lnTo>
                  <a:lnTo>
                    <a:pt x="9291" y="13030"/>
                  </a:lnTo>
                  <a:lnTo>
                    <a:pt x="9269" y="13054"/>
                  </a:lnTo>
                  <a:lnTo>
                    <a:pt x="9249" y="13078"/>
                  </a:lnTo>
                  <a:lnTo>
                    <a:pt x="9228" y="13103"/>
                  </a:lnTo>
                  <a:lnTo>
                    <a:pt x="9209" y="13129"/>
                  </a:lnTo>
                  <a:lnTo>
                    <a:pt x="9190" y="13156"/>
                  </a:lnTo>
                  <a:lnTo>
                    <a:pt x="9173" y="13183"/>
                  </a:lnTo>
                  <a:lnTo>
                    <a:pt x="9156" y="13211"/>
                  </a:lnTo>
                  <a:lnTo>
                    <a:pt x="9141" y="13239"/>
                  </a:lnTo>
                  <a:lnTo>
                    <a:pt x="9126" y="13268"/>
                  </a:lnTo>
                  <a:lnTo>
                    <a:pt x="9112" y="13297"/>
                  </a:lnTo>
                  <a:lnTo>
                    <a:pt x="9099" y="13327"/>
                  </a:lnTo>
                  <a:lnTo>
                    <a:pt x="9087" y="13357"/>
                  </a:lnTo>
                  <a:lnTo>
                    <a:pt x="9076" y="13388"/>
                  </a:lnTo>
                  <a:lnTo>
                    <a:pt x="9066" y="13419"/>
                  </a:lnTo>
                  <a:lnTo>
                    <a:pt x="9056" y="13451"/>
                  </a:lnTo>
                  <a:lnTo>
                    <a:pt x="9048" y="13484"/>
                  </a:lnTo>
                  <a:lnTo>
                    <a:pt x="9041" y="13516"/>
                  </a:lnTo>
                  <a:lnTo>
                    <a:pt x="8732" y="15054"/>
                  </a:lnTo>
                  <a:lnTo>
                    <a:pt x="7363" y="15054"/>
                  </a:lnTo>
                  <a:lnTo>
                    <a:pt x="7055" y="13516"/>
                  </a:lnTo>
                  <a:lnTo>
                    <a:pt x="7048" y="13484"/>
                  </a:lnTo>
                  <a:lnTo>
                    <a:pt x="7040" y="13451"/>
                  </a:lnTo>
                  <a:lnTo>
                    <a:pt x="7030" y="13419"/>
                  </a:lnTo>
                  <a:lnTo>
                    <a:pt x="7020" y="13388"/>
                  </a:lnTo>
                  <a:lnTo>
                    <a:pt x="7009" y="13357"/>
                  </a:lnTo>
                  <a:lnTo>
                    <a:pt x="6997" y="13327"/>
                  </a:lnTo>
                  <a:lnTo>
                    <a:pt x="6984" y="13297"/>
                  </a:lnTo>
                  <a:lnTo>
                    <a:pt x="6970" y="13268"/>
                  </a:lnTo>
                  <a:lnTo>
                    <a:pt x="6955" y="13239"/>
                  </a:lnTo>
                  <a:lnTo>
                    <a:pt x="6940" y="13211"/>
                  </a:lnTo>
                  <a:lnTo>
                    <a:pt x="6923" y="13183"/>
                  </a:lnTo>
                  <a:lnTo>
                    <a:pt x="6906" y="13156"/>
                  </a:lnTo>
                  <a:lnTo>
                    <a:pt x="6887" y="13129"/>
                  </a:lnTo>
                  <a:lnTo>
                    <a:pt x="6868" y="13103"/>
                  </a:lnTo>
                  <a:lnTo>
                    <a:pt x="6847" y="13078"/>
                  </a:lnTo>
                  <a:lnTo>
                    <a:pt x="6827" y="13054"/>
                  </a:lnTo>
                  <a:lnTo>
                    <a:pt x="6805" y="13030"/>
                  </a:lnTo>
                  <a:lnTo>
                    <a:pt x="6783" y="13007"/>
                  </a:lnTo>
                  <a:lnTo>
                    <a:pt x="6760" y="12984"/>
                  </a:lnTo>
                  <a:lnTo>
                    <a:pt x="6736" y="12962"/>
                  </a:lnTo>
                  <a:lnTo>
                    <a:pt x="6712" y="12941"/>
                  </a:lnTo>
                  <a:lnTo>
                    <a:pt x="6686" y="12920"/>
                  </a:lnTo>
                  <a:lnTo>
                    <a:pt x="6660" y="12901"/>
                  </a:lnTo>
                  <a:lnTo>
                    <a:pt x="6634" y="12882"/>
                  </a:lnTo>
                  <a:lnTo>
                    <a:pt x="6607" y="12864"/>
                  </a:lnTo>
                  <a:lnTo>
                    <a:pt x="6579" y="12848"/>
                  </a:lnTo>
                  <a:lnTo>
                    <a:pt x="6551" y="12832"/>
                  </a:lnTo>
                  <a:lnTo>
                    <a:pt x="6521" y="12816"/>
                  </a:lnTo>
                  <a:lnTo>
                    <a:pt x="6491" y="12802"/>
                  </a:lnTo>
                  <a:lnTo>
                    <a:pt x="6461" y="12789"/>
                  </a:lnTo>
                  <a:lnTo>
                    <a:pt x="6431" y="12777"/>
                  </a:lnTo>
                  <a:lnTo>
                    <a:pt x="6400" y="12765"/>
                  </a:lnTo>
                  <a:lnTo>
                    <a:pt x="6330" y="12740"/>
                  </a:lnTo>
                  <a:lnTo>
                    <a:pt x="6261" y="12715"/>
                  </a:lnTo>
                  <a:lnTo>
                    <a:pt x="6193" y="12688"/>
                  </a:lnTo>
                  <a:lnTo>
                    <a:pt x="6125" y="12661"/>
                  </a:lnTo>
                  <a:lnTo>
                    <a:pt x="6058" y="12632"/>
                  </a:lnTo>
                  <a:lnTo>
                    <a:pt x="5990" y="12602"/>
                  </a:lnTo>
                  <a:lnTo>
                    <a:pt x="5924" y="12572"/>
                  </a:lnTo>
                  <a:lnTo>
                    <a:pt x="5859" y="12541"/>
                  </a:lnTo>
                  <a:lnTo>
                    <a:pt x="5832" y="12529"/>
                  </a:lnTo>
                  <a:lnTo>
                    <a:pt x="5806" y="12517"/>
                  </a:lnTo>
                  <a:lnTo>
                    <a:pt x="5779" y="12507"/>
                  </a:lnTo>
                  <a:lnTo>
                    <a:pt x="5752" y="12497"/>
                  </a:lnTo>
                  <a:lnTo>
                    <a:pt x="5725" y="12488"/>
                  </a:lnTo>
                  <a:lnTo>
                    <a:pt x="5698" y="12479"/>
                  </a:lnTo>
                  <a:lnTo>
                    <a:pt x="5670" y="12472"/>
                  </a:lnTo>
                  <a:lnTo>
                    <a:pt x="5643" y="12465"/>
                  </a:lnTo>
                  <a:lnTo>
                    <a:pt x="5615" y="12459"/>
                  </a:lnTo>
                  <a:lnTo>
                    <a:pt x="5588" y="12454"/>
                  </a:lnTo>
                  <a:lnTo>
                    <a:pt x="5560" y="12450"/>
                  </a:lnTo>
                  <a:lnTo>
                    <a:pt x="5533" y="12446"/>
                  </a:lnTo>
                  <a:lnTo>
                    <a:pt x="5504" y="12444"/>
                  </a:lnTo>
                  <a:lnTo>
                    <a:pt x="5476" y="12442"/>
                  </a:lnTo>
                  <a:lnTo>
                    <a:pt x="5448" y="12441"/>
                  </a:lnTo>
                  <a:lnTo>
                    <a:pt x="5420" y="12440"/>
                  </a:lnTo>
                  <a:lnTo>
                    <a:pt x="5384" y="12441"/>
                  </a:lnTo>
                  <a:lnTo>
                    <a:pt x="5347" y="12443"/>
                  </a:lnTo>
                  <a:lnTo>
                    <a:pt x="5310" y="12446"/>
                  </a:lnTo>
                  <a:lnTo>
                    <a:pt x="5274" y="12451"/>
                  </a:lnTo>
                  <a:lnTo>
                    <a:pt x="5238" y="12457"/>
                  </a:lnTo>
                  <a:lnTo>
                    <a:pt x="5202" y="12464"/>
                  </a:lnTo>
                  <a:lnTo>
                    <a:pt x="5166" y="12473"/>
                  </a:lnTo>
                  <a:lnTo>
                    <a:pt x="5130" y="12483"/>
                  </a:lnTo>
                  <a:lnTo>
                    <a:pt x="5096" y="12494"/>
                  </a:lnTo>
                  <a:lnTo>
                    <a:pt x="5061" y="12506"/>
                  </a:lnTo>
                  <a:lnTo>
                    <a:pt x="5027" y="12520"/>
                  </a:lnTo>
                  <a:lnTo>
                    <a:pt x="4992" y="12535"/>
                  </a:lnTo>
                  <a:lnTo>
                    <a:pt x="4959" y="12551"/>
                  </a:lnTo>
                  <a:lnTo>
                    <a:pt x="4926" y="12569"/>
                  </a:lnTo>
                  <a:lnTo>
                    <a:pt x="4894" y="12588"/>
                  </a:lnTo>
                  <a:lnTo>
                    <a:pt x="4862" y="12608"/>
                  </a:lnTo>
                  <a:lnTo>
                    <a:pt x="3552" y="13480"/>
                  </a:lnTo>
                  <a:lnTo>
                    <a:pt x="2584" y="12514"/>
                  </a:lnTo>
                  <a:lnTo>
                    <a:pt x="3457" y="11207"/>
                  </a:lnTo>
                  <a:lnTo>
                    <a:pt x="3476" y="11180"/>
                  </a:lnTo>
                  <a:lnTo>
                    <a:pt x="3493" y="11151"/>
                  </a:lnTo>
                  <a:lnTo>
                    <a:pt x="3509" y="11123"/>
                  </a:lnTo>
                  <a:lnTo>
                    <a:pt x="3524" y="11093"/>
                  </a:lnTo>
                  <a:lnTo>
                    <a:pt x="3537" y="11064"/>
                  </a:lnTo>
                  <a:lnTo>
                    <a:pt x="3550" y="11034"/>
                  </a:lnTo>
                  <a:lnTo>
                    <a:pt x="3562" y="11003"/>
                  </a:lnTo>
                  <a:lnTo>
                    <a:pt x="3573" y="10972"/>
                  </a:lnTo>
                  <a:lnTo>
                    <a:pt x="3583" y="10942"/>
                  </a:lnTo>
                  <a:lnTo>
                    <a:pt x="3592" y="10911"/>
                  </a:lnTo>
                  <a:lnTo>
                    <a:pt x="3600" y="10879"/>
                  </a:lnTo>
                  <a:lnTo>
                    <a:pt x="3606" y="10848"/>
                  </a:lnTo>
                  <a:lnTo>
                    <a:pt x="3612" y="10816"/>
                  </a:lnTo>
                  <a:lnTo>
                    <a:pt x="3617" y="10784"/>
                  </a:lnTo>
                  <a:lnTo>
                    <a:pt x="3621" y="10753"/>
                  </a:lnTo>
                  <a:lnTo>
                    <a:pt x="3624" y="10720"/>
                  </a:lnTo>
                  <a:lnTo>
                    <a:pt x="3625" y="10688"/>
                  </a:lnTo>
                  <a:lnTo>
                    <a:pt x="3626" y="10655"/>
                  </a:lnTo>
                  <a:lnTo>
                    <a:pt x="3626" y="10623"/>
                  </a:lnTo>
                  <a:lnTo>
                    <a:pt x="3624" y="10591"/>
                  </a:lnTo>
                  <a:lnTo>
                    <a:pt x="3622" y="10559"/>
                  </a:lnTo>
                  <a:lnTo>
                    <a:pt x="3618" y="10527"/>
                  </a:lnTo>
                  <a:lnTo>
                    <a:pt x="3614" y="10495"/>
                  </a:lnTo>
                  <a:lnTo>
                    <a:pt x="3608" y="10462"/>
                  </a:lnTo>
                  <a:lnTo>
                    <a:pt x="3602" y="10431"/>
                  </a:lnTo>
                  <a:lnTo>
                    <a:pt x="3594" y="10399"/>
                  </a:lnTo>
                  <a:lnTo>
                    <a:pt x="3585" y="10368"/>
                  </a:lnTo>
                  <a:lnTo>
                    <a:pt x="3576" y="10337"/>
                  </a:lnTo>
                  <a:lnTo>
                    <a:pt x="3565" y="10306"/>
                  </a:lnTo>
                  <a:lnTo>
                    <a:pt x="3553" y="10275"/>
                  </a:lnTo>
                  <a:lnTo>
                    <a:pt x="3540" y="10245"/>
                  </a:lnTo>
                  <a:lnTo>
                    <a:pt x="3526" y="10215"/>
                  </a:lnTo>
                  <a:lnTo>
                    <a:pt x="3495" y="10148"/>
                  </a:lnTo>
                  <a:lnTo>
                    <a:pt x="3464" y="10082"/>
                  </a:lnTo>
                  <a:lnTo>
                    <a:pt x="3435" y="10016"/>
                  </a:lnTo>
                  <a:lnTo>
                    <a:pt x="3406" y="9949"/>
                  </a:lnTo>
                  <a:lnTo>
                    <a:pt x="3378" y="9881"/>
                  </a:lnTo>
                  <a:lnTo>
                    <a:pt x="3352" y="9813"/>
                  </a:lnTo>
                  <a:lnTo>
                    <a:pt x="3326" y="9744"/>
                  </a:lnTo>
                  <a:lnTo>
                    <a:pt x="3300" y="9675"/>
                  </a:lnTo>
                  <a:lnTo>
                    <a:pt x="3289" y="9643"/>
                  </a:lnTo>
                  <a:lnTo>
                    <a:pt x="3277" y="9612"/>
                  </a:lnTo>
                  <a:lnTo>
                    <a:pt x="3263" y="9582"/>
                  </a:lnTo>
                  <a:lnTo>
                    <a:pt x="3249" y="9553"/>
                  </a:lnTo>
                  <a:lnTo>
                    <a:pt x="3234" y="9524"/>
                  </a:lnTo>
                  <a:lnTo>
                    <a:pt x="3218" y="9496"/>
                  </a:lnTo>
                  <a:lnTo>
                    <a:pt x="3201" y="9468"/>
                  </a:lnTo>
                  <a:lnTo>
                    <a:pt x="3183" y="9441"/>
                  </a:lnTo>
                  <a:lnTo>
                    <a:pt x="3165" y="9414"/>
                  </a:lnTo>
                  <a:lnTo>
                    <a:pt x="3145" y="9388"/>
                  </a:lnTo>
                  <a:lnTo>
                    <a:pt x="3124" y="9362"/>
                  </a:lnTo>
                  <a:lnTo>
                    <a:pt x="3103" y="9338"/>
                  </a:lnTo>
                  <a:lnTo>
                    <a:pt x="3081" y="9314"/>
                  </a:lnTo>
                  <a:lnTo>
                    <a:pt x="3059" y="9291"/>
                  </a:lnTo>
                  <a:lnTo>
                    <a:pt x="3036" y="9269"/>
                  </a:lnTo>
                  <a:lnTo>
                    <a:pt x="3012" y="9248"/>
                  </a:lnTo>
                  <a:lnTo>
                    <a:pt x="2987" y="9227"/>
                  </a:lnTo>
                  <a:lnTo>
                    <a:pt x="2961" y="9207"/>
                  </a:lnTo>
                  <a:lnTo>
                    <a:pt x="2935" y="9188"/>
                  </a:lnTo>
                  <a:lnTo>
                    <a:pt x="2909" y="9170"/>
                  </a:lnTo>
                  <a:lnTo>
                    <a:pt x="2882" y="9152"/>
                  </a:lnTo>
                  <a:lnTo>
                    <a:pt x="2854" y="9136"/>
                  </a:lnTo>
                  <a:lnTo>
                    <a:pt x="2826" y="9120"/>
                  </a:lnTo>
                  <a:lnTo>
                    <a:pt x="2797" y="9104"/>
                  </a:lnTo>
                  <a:lnTo>
                    <a:pt x="2767" y="9090"/>
                  </a:lnTo>
                  <a:lnTo>
                    <a:pt x="2737" y="9077"/>
                  </a:lnTo>
                  <a:lnTo>
                    <a:pt x="2707" y="9065"/>
                  </a:lnTo>
                  <a:lnTo>
                    <a:pt x="2676" y="9054"/>
                  </a:lnTo>
                  <a:lnTo>
                    <a:pt x="2645" y="9044"/>
                  </a:lnTo>
                  <a:lnTo>
                    <a:pt x="2613" y="9035"/>
                  </a:lnTo>
                  <a:lnTo>
                    <a:pt x="2581" y="9027"/>
                  </a:lnTo>
                  <a:lnTo>
                    <a:pt x="2548" y="9020"/>
                  </a:lnTo>
                  <a:lnTo>
                    <a:pt x="1006" y="8712"/>
                  </a:lnTo>
                  <a:lnTo>
                    <a:pt x="1006" y="7347"/>
                  </a:lnTo>
                  <a:lnTo>
                    <a:pt x="2548" y="7039"/>
                  </a:lnTo>
                  <a:lnTo>
                    <a:pt x="2581" y="7032"/>
                  </a:lnTo>
                  <a:lnTo>
                    <a:pt x="2613" y="7024"/>
                  </a:lnTo>
                  <a:lnTo>
                    <a:pt x="2645" y="7015"/>
                  </a:lnTo>
                  <a:lnTo>
                    <a:pt x="2676" y="7005"/>
                  </a:lnTo>
                  <a:lnTo>
                    <a:pt x="2707" y="6994"/>
                  </a:lnTo>
                  <a:lnTo>
                    <a:pt x="2737" y="6982"/>
                  </a:lnTo>
                  <a:lnTo>
                    <a:pt x="2767" y="6969"/>
                  </a:lnTo>
                  <a:lnTo>
                    <a:pt x="2797" y="6955"/>
                  </a:lnTo>
                  <a:lnTo>
                    <a:pt x="2826" y="6939"/>
                  </a:lnTo>
                  <a:lnTo>
                    <a:pt x="2854" y="6923"/>
                  </a:lnTo>
                  <a:lnTo>
                    <a:pt x="2882" y="6907"/>
                  </a:lnTo>
                  <a:lnTo>
                    <a:pt x="2909" y="6889"/>
                  </a:lnTo>
                  <a:lnTo>
                    <a:pt x="2935" y="6871"/>
                  </a:lnTo>
                  <a:lnTo>
                    <a:pt x="2961" y="6852"/>
                  </a:lnTo>
                  <a:lnTo>
                    <a:pt x="2987" y="6832"/>
                  </a:lnTo>
                  <a:lnTo>
                    <a:pt x="3012" y="6812"/>
                  </a:lnTo>
                  <a:lnTo>
                    <a:pt x="3036" y="6790"/>
                  </a:lnTo>
                  <a:lnTo>
                    <a:pt x="3059" y="6768"/>
                  </a:lnTo>
                  <a:lnTo>
                    <a:pt x="3081" y="6745"/>
                  </a:lnTo>
                  <a:lnTo>
                    <a:pt x="3103" y="6721"/>
                  </a:lnTo>
                  <a:lnTo>
                    <a:pt x="3124" y="6697"/>
                  </a:lnTo>
                  <a:lnTo>
                    <a:pt x="3145" y="6672"/>
                  </a:lnTo>
                  <a:lnTo>
                    <a:pt x="3165" y="6645"/>
                  </a:lnTo>
                  <a:lnTo>
                    <a:pt x="3183" y="6618"/>
                  </a:lnTo>
                  <a:lnTo>
                    <a:pt x="3201" y="6591"/>
                  </a:lnTo>
                  <a:lnTo>
                    <a:pt x="3218" y="6564"/>
                  </a:lnTo>
                  <a:lnTo>
                    <a:pt x="3234" y="6535"/>
                  </a:lnTo>
                  <a:lnTo>
                    <a:pt x="3249" y="6506"/>
                  </a:lnTo>
                  <a:lnTo>
                    <a:pt x="3263" y="6477"/>
                  </a:lnTo>
                  <a:lnTo>
                    <a:pt x="3277" y="6447"/>
                  </a:lnTo>
                  <a:lnTo>
                    <a:pt x="3289" y="6416"/>
                  </a:lnTo>
                  <a:lnTo>
                    <a:pt x="3300" y="6384"/>
                  </a:lnTo>
                  <a:lnTo>
                    <a:pt x="3326" y="6315"/>
                  </a:lnTo>
                  <a:lnTo>
                    <a:pt x="3351" y="6247"/>
                  </a:lnTo>
                  <a:lnTo>
                    <a:pt x="3378" y="6179"/>
                  </a:lnTo>
                  <a:lnTo>
                    <a:pt x="3406" y="6110"/>
                  </a:lnTo>
                  <a:lnTo>
                    <a:pt x="3434" y="6043"/>
                  </a:lnTo>
                  <a:lnTo>
                    <a:pt x="3463" y="5977"/>
                  </a:lnTo>
                  <a:lnTo>
                    <a:pt x="3495" y="5911"/>
                  </a:lnTo>
                  <a:lnTo>
                    <a:pt x="3526" y="5845"/>
                  </a:lnTo>
                  <a:lnTo>
                    <a:pt x="3540" y="5815"/>
                  </a:lnTo>
                  <a:lnTo>
                    <a:pt x="3553" y="5784"/>
                  </a:lnTo>
                  <a:lnTo>
                    <a:pt x="3565" y="5754"/>
                  </a:lnTo>
                  <a:lnTo>
                    <a:pt x="3575" y="5723"/>
                  </a:lnTo>
                  <a:lnTo>
                    <a:pt x="3585" y="5692"/>
                  </a:lnTo>
                  <a:lnTo>
                    <a:pt x="3594" y="5660"/>
                  </a:lnTo>
                  <a:lnTo>
                    <a:pt x="3602" y="5629"/>
                  </a:lnTo>
                  <a:lnTo>
                    <a:pt x="3608" y="5597"/>
                  </a:lnTo>
                  <a:lnTo>
                    <a:pt x="3614" y="5564"/>
                  </a:lnTo>
                  <a:lnTo>
                    <a:pt x="3618" y="5532"/>
                  </a:lnTo>
                  <a:lnTo>
                    <a:pt x="3622" y="5500"/>
                  </a:lnTo>
                  <a:lnTo>
                    <a:pt x="3624" y="5468"/>
                  </a:lnTo>
                  <a:lnTo>
                    <a:pt x="3626" y="5436"/>
                  </a:lnTo>
                  <a:lnTo>
                    <a:pt x="3626" y="5403"/>
                  </a:lnTo>
                  <a:lnTo>
                    <a:pt x="3625" y="5371"/>
                  </a:lnTo>
                  <a:lnTo>
                    <a:pt x="3624" y="5339"/>
                  </a:lnTo>
                  <a:lnTo>
                    <a:pt x="3621" y="5306"/>
                  </a:lnTo>
                  <a:lnTo>
                    <a:pt x="3617" y="5274"/>
                  </a:lnTo>
                  <a:lnTo>
                    <a:pt x="3613" y="5243"/>
                  </a:lnTo>
                  <a:lnTo>
                    <a:pt x="3607" y="5211"/>
                  </a:lnTo>
                  <a:lnTo>
                    <a:pt x="3600" y="5179"/>
                  </a:lnTo>
                  <a:lnTo>
                    <a:pt x="3592" y="5148"/>
                  </a:lnTo>
                  <a:lnTo>
                    <a:pt x="3583" y="5117"/>
                  </a:lnTo>
                  <a:lnTo>
                    <a:pt x="3573" y="5086"/>
                  </a:lnTo>
                  <a:lnTo>
                    <a:pt x="3562" y="5056"/>
                  </a:lnTo>
                  <a:lnTo>
                    <a:pt x="3551" y="5024"/>
                  </a:lnTo>
                  <a:lnTo>
                    <a:pt x="3538" y="4995"/>
                  </a:lnTo>
                  <a:lnTo>
                    <a:pt x="3524" y="4965"/>
                  </a:lnTo>
                  <a:lnTo>
                    <a:pt x="3509" y="4936"/>
                  </a:lnTo>
                  <a:lnTo>
                    <a:pt x="3493" y="4907"/>
                  </a:lnTo>
                  <a:lnTo>
                    <a:pt x="3476" y="4879"/>
                  </a:lnTo>
                  <a:lnTo>
                    <a:pt x="3457" y="4851"/>
                  </a:lnTo>
                  <a:lnTo>
                    <a:pt x="2584" y="3544"/>
                  </a:lnTo>
                  <a:lnTo>
                    <a:pt x="3552" y="2578"/>
                  </a:lnTo>
                  <a:lnTo>
                    <a:pt x="4862" y="3450"/>
                  </a:lnTo>
                  <a:lnTo>
                    <a:pt x="4894" y="3470"/>
                  </a:lnTo>
                  <a:lnTo>
                    <a:pt x="4926" y="3489"/>
                  </a:lnTo>
                  <a:lnTo>
                    <a:pt x="4959" y="3507"/>
                  </a:lnTo>
                  <a:lnTo>
                    <a:pt x="4992" y="3523"/>
                  </a:lnTo>
                  <a:lnTo>
                    <a:pt x="5027" y="3538"/>
                  </a:lnTo>
                  <a:lnTo>
                    <a:pt x="5061" y="3552"/>
                  </a:lnTo>
                  <a:lnTo>
                    <a:pt x="5096" y="3564"/>
                  </a:lnTo>
                  <a:lnTo>
                    <a:pt x="5130" y="3576"/>
                  </a:lnTo>
                  <a:lnTo>
                    <a:pt x="5166" y="3586"/>
                  </a:lnTo>
                  <a:lnTo>
                    <a:pt x="5202" y="3594"/>
                  </a:lnTo>
                  <a:lnTo>
                    <a:pt x="5238" y="3601"/>
                  </a:lnTo>
                  <a:lnTo>
                    <a:pt x="5274" y="3607"/>
                  </a:lnTo>
                  <a:lnTo>
                    <a:pt x="5310" y="3612"/>
                  </a:lnTo>
                  <a:lnTo>
                    <a:pt x="5347" y="3615"/>
                  </a:lnTo>
                  <a:lnTo>
                    <a:pt x="5384" y="3617"/>
                  </a:lnTo>
                  <a:lnTo>
                    <a:pt x="5420" y="3618"/>
                  </a:lnTo>
                  <a:lnTo>
                    <a:pt x="5448" y="3617"/>
                  </a:lnTo>
                  <a:lnTo>
                    <a:pt x="5476" y="3616"/>
                  </a:lnTo>
                  <a:lnTo>
                    <a:pt x="5504" y="3614"/>
                  </a:lnTo>
                  <a:lnTo>
                    <a:pt x="5532" y="3612"/>
                  </a:lnTo>
                  <a:lnTo>
                    <a:pt x="5560" y="3608"/>
                  </a:lnTo>
                  <a:lnTo>
                    <a:pt x="5588" y="3604"/>
                  </a:lnTo>
                  <a:lnTo>
                    <a:pt x="5615" y="3599"/>
                  </a:lnTo>
                  <a:lnTo>
                    <a:pt x="5643" y="3593"/>
                  </a:lnTo>
                  <a:lnTo>
                    <a:pt x="5670" y="3586"/>
                  </a:lnTo>
                  <a:lnTo>
                    <a:pt x="5698" y="3579"/>
                  </a:lnTo>
                  <a:lnTo>
                    <a:pt x="5725" y="3571"/>
                  </a:lnTo>
                  <a:lnTo>
                    <a:pt x="5752" y="3562"/>
                  </a:lnTo>
                  <a:lnTo>
                    <a:pt x="5779" y="3552"/>
                  </a:lnTo>
                  <a:lnTo>
                    <a:pt x="5805" y="3542"/>
                  </a:lnTo>
                  <a:lnTo>
                    <a:pt x="5832" y="3531"/>
                  </a:lnTo>
                  <a:lnTo>
                    <a:pt x="5859" y="3518"/>
                  </a:lnTo>
                  <a:lnTo>
                    <a:pt x="5924" y="3487"/>
                  </a:lnTo>
                  <a:lnTo>
                    <a:pt x="5990" y="3457"/>
                  </a:lnTo>
                  <a:lnTo>
                    <a:pt x="6057" y="3428"/>
                  </a:lnTo>
                  <a:lnTo>
                    <a:pt x="6124" y="3398"/>
                  </a:lnTo>
                  <a:lnTo>
                    <a:pt x="6192" y="3370"/>
                  </a:lnTo>
                  <a:lnTo>
                    <a:pt x="6260" y="3344"/>
                  </a:lnTo>
                  <a:lnTo>
                    <a:pt x="6329" y="3318"/>
                  </a:lnTo>
                  <a:lnTo>
                    <a:pt x="6399" y="3293"/>
                  </a:lnTo>
                  <a:lnTo>
                    <a:pt x="6430" y="3282"/>
                  </a:lnTo>
                  <a:lnTo>
                    <a:pt x="6461" y="3270"/>
                  </a:lnTo>
                  <a:lnTo>
                    <a:pt x="6491" y="3256"/>
                  </a:lnTo>
                  <a:lnTo>
                    <a:pt x="6520" y="3242"/>
                  </a:lnTo>
                  <a:lnTo>
                    <a:pt x="6550" y="3227"/>
                  </a:lnTo>
                  <a:lnTo>
                    <a:pt x="6578" y="3211"/>
                  </a:lnTo>
                  <a:lnTo>
                    <a:pt x="6606" y="3194"/>
                  </a:lnTo>
                  <a:lnTo>
                    <a:pt x="6633" y="3176"/>
                  </a:lnTo>
                  <a:lnTo>
                    <a:pt x="6660" y="3158"/>
                  </a:lnTo>
                  <a:lnTo>
                    <a:pt x="6686" y="3138"/>
                  </a:lnTo>
                  <a:lnTo>
                    <a:pt x="6712" y="3117"/>
                  </a:lnTo>
                  <a:lnTo>
                    <a:pt x="6736" y="3096"/>
                  </a:lnTo>
                  <a:lnTo>
                    <a:pt x="6760" y="3074"/>
                  </a:lnTo>
                  <a:lnTo>
                    <a:pt x="6783" y="3052"/>
                  </a:lnTo>
                  <a:lnTo>
                    <a:pt x="6805" y="3029"/>
                  </a:lnTo>
                  <a:lnTo>
                    <a:pt x="6827" y="3005"/>
                  </a:lnTo>
                  <a:lnTo>
                    <a:pt x="6847" y="2980"/>
                  </a:lnTo>
                  <a:lnTo>
                    <a:pt x="6868" y="2955"/>
                  </a:lnTo>
                  <a:lnTo>
                    <a:pt x="6887" y="2929"/>
                  </a:lnTo>
                  <a:lnTo>
                    <a:pt x="6906" y="2903"/>
                  </a:lnTo>
                  <a:lnTo>
                    <a:pt x="6923" y="2876"/>
                  </a:lnTo>
                  <a:lnTo>
                    <a:pt x="6940" y="2847"/>
                  </a:lnTo>
                  <a:lnTo>
                    <a:pt x="6955" y="2819"/>
                  </a:lnTo>
                  <a:lnTo>
                    <a:pt x="6970" y="2790"/>
                  </a:lnTo>
                  <a:lnTo>
                    <a:pt x="6984" y="2761"/>
                  </a:lnTo>
                  <a:lnTo>
                    <a:pt x="6997" y="2731"/>
                  </a:lnTo>
                  <a:lnTo>
                    <a:pt x="7009" y="2701"/>
                  </a:lnTo>
                  <a:lnTo>
                    <a:pt x="7020" y="2670"/>
                  </a:lnTo>
                  <a:lnTo>
                    <a:pt x="7030" y="2639"/>
                  </a:lnTo>
                  <a:lnTo>
                    <a:pt x="7040" y="2608"/>
                  </a:lnTo>
                  <a:lnTo>
                    <a:pt x="7048" y="2575"/>
                  </a:lnTo>
                  <a:lnTo>
                    <a:pt x="7055" y="2542"/>
                  </a:lnTo>
                  <a:lnTo>
                    <a:pt x="7363" y="1004"/>
                  </a:lnTo>
                  <a:lnTo>
                    <a:pt x="8732" y="1004"/>
                  </a:lnTo>
                  <a:lnTo>
                    <a:pt x="9040" y="2542"/>
                  </a:lnTo>
                  <a:lnTo>
                    <a:pt x="9047" y="2575"/>
                  </a:lnTo>
                  <a:lnTo>
                    <a:pt x="9055" y="2608"/>
                  </a:lnTo>
                  <a:lnTo>
                    <a:pt x="9065" y="2639"/>
                  </a:lnTo>
                  <a:lnTo>
                    <a:pt x="9075" y="2670"/>
                  </a:lnTo>
                  <a:lnTo>
                    <a:pt x="9086" y="2701"/>
                  </a:lnTo>
                  <a:lnTo>
                    <a:pt x="9098" y="2731"/>
                  </a:lnTo>
                  <a:lnTo>
                    <a:pt x="9111" y="2761"/>
                  </a:lnTo>
                  <a:lnTo>
                    <a:pt x="9125" y="2790"/>
                  </a:lnTo>
                  <a:lnTo>
                    <a:pt x="9140" y="2819"/>
                  </a:lnTo>
                  <a:lnTo>
                    <a:pt x="9155" y="2847"/>
                  </a:lnTo>
                  <a:lnTo>
                    <a:pt x="9172" y="2876"/>
                  </a:lnTo>
                  <a:lnTo>
                    <a:pt x="9189" y="2903"/>
                  </a:lnTo>
                  <a:lnTo>
                    <a:pt x="9208" y="2929"/>
                  </a:lnTo>
                  <a:lnTo>
                    <a:pt x="9227" y="2955"/>
                  </a:lnTo>
                  <a:lnTo>
                    <a:pt x="9248" y="2980"/>
                  </a:lnTo>
                  <a:lnTo>
                    <a:pt x="9268" y="3005"/>
                  </a:lnTo>
                  <a:lnTo>
                    <a:pt x="9290" y="3029"/>
                  </a:lnTo>
                  <a:lnTo>
                    <a:pt x="9312" y="3052"/>
                  </a:lnTo>
                  <a:lnTo>
                    <a:pt x="9335" y="3074"/>
                  </a:lnTo>
                  <a:lnTo>
                    <a:pt x="9359" y="3096"/>
                  </a:lnTo>
                  <a:lnTo>
                    <a:pt x="9383" y="3117"/>
                  </a:lnTo>
                  <a:lnTo>
                    <a:pt x="9409" y="3138"/>
                  </a:lnTo>
                  <a:lnTo>
                    <a:pt x="9435" y="3158"/>
                  </a:lnTo>
                  <a:lnTo>
                    <a:pt x="9462" y="3176"/>
                  </a:lnTo>
                  <a:lnTo>
                    <a:pt x="9489" y="3194"/>
                  </a:lnTo>
                  <a:lnTo>
                    <a:pt x="9517" y="3211"/>
                  </a:lnTo>
                  <a:lnTo>
                    <a:pt x="9545" y="3227"/>
                  </a:lnTo>
                  <a:lnTo>
                    <a:pt x="9575" y="3242"/>
                  </a:lnTo>
                  <a:lnTo>
                    <a:pt x="9604" y="3256"/>
                  </a:lnTo>
                  <a:lnTo>
                    <a:pt x="9634" y="3270"/>
                  </a:lnTo>
                  <a:lnTo>
                    <a:pt x="9665" y="3282"/>
                  </a:lnTo>
                  <a:lnTo>
                    <a:pt x="9696" y="3293"/>
                  </a:lnTo>
                  <a:lnTo>
                    <a:pt x="9766" y="3318"/>
                  </a:lnTo>
                  <a:lnTo>
                    <a:pt x="9834" y="3344"/>
                  </a:lnTo>
                  <a:lnTo>
                    <a:pt x="9902" y="3370"/>
                  </a:lnTo>
                  <a:lnTo>
                    <a:pt x="9971" y="3398"/>
                  </a:lnTo>
                  <a:lnTo>
                    <a:pt x="10037" y="3427"/>
                  </a:lnTo>
                  <a:lnTo>
                    <a:pt x="10105" y="3456"/>
                  </a:lnTo>
                  <a:lnTo>
                    <a:pt x="10171" y="3487"/>
                  </a:lnTo>
                  <a:lnTo>
                    <a:pt x="10236" y="3518"/>
                  </a:lnTo>
                  <a:lnTo>
                    <a:pt x="10263" y="3530"/>
                  </a:lnTo>
                  <a:lnTo>
                    <a:pt x="10290" y="3541"/>
                  </a:lnTo>
                  <a:lnTo>
                    <a:pt x="10316" y="3552"/>
                  </a:lnTo>
                  <a:lnTo>
                    <a:pt x="10343" y="3562"/>
                  </a:lnTo>
                  <a:lnTo>
                    <a:pt x="10370" y="3571"/>
                  </a:lnTo>
                  <a:lnTo>
                    <a:pt x="10397" y="3579"/>
                  </a:lnTo>
                  <a:lnTo>
                    <a:pt x="10425" y="3586"/>
                  </a:lnTo>
                  <a:lnTo>
                    <a:pt x="10452" y="3593"/>
                  </a:lnTo>
                  <a:lnTo>
                    <a:pt x="10480" y="3599"/>
                  </a:lnTo>
                  <a:lnTo>
                    <a:pt x="10507" y="3604"/>
                  </a:lnTo>
                  <a:lnTo>
                    <a:pt x="10535" y="3608"/>
                  </a:lnTo>
                  <a:lnTo>
                    <a:pt x="10563" y="3612"/>
                  </a:lnTo>
                  <a:lnTo>
                    <a:pt x="10592" y="3614"/>
                  </a:lnTo>
                  <a:lnTo>
                    <a:pt x="10620" y="3616"/>
                  </a:lnTo>
                  <a:lnTo>
                    <a:pt x="10648" y="3617"/>
                  </a:lnTo>
                  <a:lnTo>
                    <a:pt x="10676" y="3618"/>
                  </a:lnTo>
                  <a:lnTo>
                    <a:pt x="10712" y="3617"/>
                  </a:lnTo>
                  <a:lnTo>
                    <a:pt x="10748" y="3615"/>
                  </a:lnTo>
                  <a:lnTo>
                    <a:pt x="10786" y="3612"/>
                  </a:lnTo>
                  <a:lnTo>
                    <a:pt x="10822" y="3607"/>
                  </a:lnTo>
                  <a:lnTo>
                    <a:pt x="10858" y="3601"/>
                  </a:lnTo>
                  <a:lnTo>
                    <a:pt x="10894" y="3594"/>
                  </a:lnTo>
                  <a:lnTo>
                    <a:pt x="10930" y="3586"/>
                  </a:lnTo>
                  <a:lnTo>
                    <a:pt x="10965" y="3576"/>
                  </a:lnTo>
                  <a:lnTo>
                    <a:pt x="11000" y="3564"/>
                  </a:lnTo>
                  <a:lnTo>
                    <a:pt x="11035" y="3552"/>
                  </a:lnTo>
                  <a:lnTo>
                    <a:pt x="11069" y="3538"/>
                  </a:lnTo>
                  <a:lnTo>
                    <a:pt x="11103" y="3523"/>
                  </a:lnTo>
                  <a:lnTo>
                    <a:pt x="11137" y="3507"/>
                  </a:lnTo>
                  <a:lnTo>
                    <a:pt x="11169" y="3489"/>
                  </a:lnTo>
                  <a:lnTo>
                    <a:pt x="11202" y="3470"/>
                  </a:lnTo>
                  <a:lnTo>
                    <a:pt x="11233" y="3450"/>
                  </a:lnTo>
                  <a:lnTo>
                    <a:pt x="12543" y="2578"/>
                  </a:lnTo>
                  <a:lnTo>
                    <a:pt x="13511" y="3544"/>
                  </a:lnTo>
                  <a:lnTo>
                    <a:pt x="12638" y="4851"/>
                  </a:lnTo>
                  <a:lnTo>
                    <a:pt x="12619" y="4879"/>
                  </a:lnTo>
                  <a:lnTo>
                    <a:pt x="12602" y="4907"/>
                  </a:lnTo>
                  <a:lnTo>
                    <a:pt x="12586" y="4936"/>
                  </a:lnTo>
                  <a:lnTo>
                    <a:pt x="12571" y="4965"/>
                  </a:lnTo>
                  <a:lnTo>
                    <a:pt x="12557" y="4995"/>
                  </a:lnTo>
                  <a:lnTo>
                    <a:pt x="12544" y="5024"/>
                  </a:lnTo>
                  <a:lnTo>
                    <a:pt x="12533" y="5056"/>
                  </a:lnTo>
                  <a:lnTo>
                    <a:pt x="12522" y="5086"/>
                  </a:lnTo>
                  <a:lnTo>
                    <a:pt x="12512" y="5117"/>
                  </a:lnTo>
                  <a:lnTo>
                    <a:pt x="12503" y="5148"/>
                  </a:lnTo>
                  <a:lnTo>
                    <a:pt x="12495" y="5179"/>
                  </a:lnTo>
                  <a:lnTo>
                    <a:pt x="12489" y="5211"/>
                  </a:lnTo>
                  <a:lnTo>
                    <a:pt x="12483" y="5242"/>
                  </a:lnTo>
                  <a:lnTo>
                    <a:pt x="12478" y="5274"/>
                  </a:lnTo>
                  <a:lnTo>
                    <a:pt x="12474" y="5306"/>
                  </a:lnTo>
                  <a:lnTo>
                    <a:pt x="12472" y="5339"/>
                  </a:lnTo>
                  <a:lnTo>
                    <a:pt x="12470" y="5371"/>
                  </a:lnTo>
                  <a:lnTo>
                    <a:pt x="12469" y="5403"/>
                  </a:lnTo>
                  <a:lnTo>
                    <a:pt x="12470" y="5435"/>
                  </a:lnTo>
                  <a:lnTo>
                    <a:pt x="12471" y="5467"/>
                  </a:lnTo>
                  <a:lnTo>
                    <a:pt x="12473" y="5500"/>
                  </a:lnTo>
                  <a:lnTo>
                    <a:pt x="12477" y="5532"/>
                  </a:lnTo>
                  <a:lnTo>
                    <a:pt x="12481" y="5563"/>
                  </a:lnTo>
                  <a:lnTo>
                    <a:pt x="12487" y="5596"/>
                  </a:lnTo>
                  <a:lnTo>
                    <a:pt x="12494" y="5628"/>
                  </a:lnTo>
                  <a:lnTo>
                    <a:pt x="12501" y="5660"/>
                  </a:lnTo>
                  <a:lnTo>
                    <a:pt x="12510" y="5691"/>
                  </a:lnTo>
                  <a:lnTo>
                    <a:pt x="12519" y="5722"/>
                  </a:lnTo>
                  <a:lnTo>
                    <a:pt x="12530" y="5753"/>
                  </a:lnTo>
                  <a:lnTo>
                    <a:pt x="12542" y="5784"/>
                  </a:lnTo>
                  <a:lnTo>
                    <a:pt x="12555" y="5814"/>
                  </a:lnTo>
                  <a:lnTo>
                    <a:pt x="12569" y="5844"/>
                  </a:lnTo>
                  <a:lnTo>
                    <a:pt x="12600" y="5910"/>
                  </a:lnTo>
                  <a:lnTo>
                    <a:pt x="12631" y="5976"/>
                  </a:lnTo>
                  <a:lnTo>
                    <a:pt x="12661" y="6043"/>
                  </a:lnTo>
                  <a:lnTo>
                    <a:pt x="12689" y="6110"/>
                  </a:lnTo>
                  <a:lnTo>
                    <a:pt x="12717" y="6178"/>
                  </a:lnTo>
                  <a:lnTo>
                    <a:pt x="12744" y="6246"/>
                  </a:lnTo>
                  <a:lnTo>
                    <a:pt x="12769" y="6315"/>
                  </a:lnTo>
                  <a:lnTo>
                    <a:pt x="12795" y="6384"/>
                  </a:lnTo>
                  <a:lnTo>
                    <a:pt x="12807" y="6416"/>
                  </a:lnTo>
                  <a:lnTo>
                    <a:pt x="12819" y="6446"/>
                  </a:lnTo>
                  <a:lnTo>
                    <a:pt x="12832" y="6476"/>
                  </a:lnTo>
                  <a:lnTo>
                    <a:pt x="12846" y="6506"/>
                  </a:lnTo>
                  <a:lnTo>
                    <a:pt x="12861" y="6535"/>
                  </a:lnTo>
                  <a:lnTo>
                    <a:pt x="12877" y="6563"/>
                  </a:lnTo>
                  <a:lnTo>
                    <a:pt x="12894" y="6591"/>
                  </a:lnTo>
                  <a:lnTo>
                    <a:pt x="12912" y="6618"/>
                  </a:lnTo>
                  <a:lnTo>
                    <a:pt x="12931" y="6644"/>
                  </a:lnTo>
                  <a:lnTo>
                    <a:pt x="12950" y="6671"/>
                  </a:lnTo>
                  <a:lnTo>
                    <a:pt x="12971" y="6696"/>
                  </a:lnTo>
                  <a:lnTo>
                    <a:pt x="12992" y="6721"/>
                  </a:lnTo>
                  <a:lnTo>
                    <a:pt x="13014" y="6744"/>
                  </a:lnTo>
                  <a:lnTo>
                    <a:pt x="13036" y="6767"/>
                  </a:lnTo>
                  <a:lnTo>
                    <a:pt x="13059" y="6790"/>
                  </a:lnTo>
                  <a:lnTo>
                    <a:pt x="13083" y="6811"/>
                  </a:lnTo>
                  <a:lnTo>
                    <a:pt x="13108" y="6832"/>
                  </a:lnTo>
                  <a:lnTo>
                    <a:pt x="13134" y="6852"/>
                  </a:lnTo>
                  <a:lnTo>
                    <a:pt x="13160" y="6871"/>
                  </a:lnTo>
                  <a:lnTo>
                    <a:pt x="13186" y="6889"/>
                  </a:lnTo>
                  <a:lnTo>
                    <a:pt x="13213" y="6907"/>
                  </a:lnTo>
                  <a:lnTo>
                    <a:pt x="13241" y="6923"/>
                  </a:lnTo>
                  <a:lnTo>
                    <a:pt x="13269" y="6939"/>
                  </a:lnTo>
                  <a:lnTo>
                    <a:pt x="13298" y="6955"/>
                  </a:lnTo>
                  <a:lnTo>
                    <a:pt x="13328" y="6968"/>
                  </a:lnTo>
                  <a:lnTo>
                    <a:pt x="13358" y="6981"/>
                  </a:lnTo>
                  <a:lnTo>
                    <a:pt x="13388" y="6993"/>
                  </a:lnTo>
                  <a:lnTo>
                    <a:pt x="13419" y="7004"/>
                  </a:lnTo>
                  <a:lnTo>
                    <a:pt x="13450" y="7014"/>
                  </a:lnTo>
                  <a:lnTo>
                    <a:pt x="13483" y="7024"/>
                  </a:lnTo>
                  <a:lnTo>
                    <a:pt x="13515" y="7032"/>
                  </a:lnTo>
                  <a:lnTo>
                    <a:pt x="13547" y="7039"/>
                  </a:lnTo>
                  <a:lnTo>
                    <a:pt x="15088" y="7347"/>
                  </a:lnTo>
                  <a:lnTo>
                    <a:pt x="15089" y="8712"/>
                  </a:lnTo>
                  <a:lnTo>
                    <a:pt x="13547" y="9020"/>
                  </a:lnTo>
                  <a:close/>
                  <a:moveTo>
                    <a:pt x="15286" y="6362"/>
                  </a:moveTo>
                  <a:lnTo>
                    <a:pt x="13745" y="6054"/>
                  </a:lnTo>
                  <a:lnTo>
                    <a:pt x="13715" y="5971"/>
                  </a:lnTo>
                  <a:lnTo>
                    <a:pt x="13684" y="5889"/>
                  </a:lnTo>
                  <a:lnTo>
                    <a:pt x="13652" y="5807"/>
                  </a:lnTo>
                  <a:lnTo>
                    <a:pt x="13618" y="5726"/>
                  </a:lnTo>
                  <a:lnTo>
                    <a:pt x="13584" y="5646"/>
                  </a:lnTo>
                  <a:lnTo>
                    <a:pt x="13548" y="5565"/>
                  </a:lnTo>
                  <a:lnTo>
                    <a:pt x="13512" y="5486"/>
                  </a:lnTo>
                  <a:lnTo>
                    <a:pt x="13475" y="5408"/>
                  </a:lnTo>
                  <a:lnTo>
                    <a:pt x="14348" y="4101"/>
                  </a:lnTo>
                  <a:lnTo>
                    <a:pt x="14372" y="4063"/>
                  </a:lnTo>
                  <a:lnTo>
                    <a:pt x="14394" y="4025"/>
                  </a:lnTo>
                  <a:lnTo>
                    <a:pt x="14414" y="3986"/>
                  </a:lnTo>
                  <a:lnTo>
                    <a:pt x="14433" y="3947"/>
                  </a:lnTo>
                  <a:lnTo>
                    <a:pt x="14449" y="3906"/>
                  </a:lnTo>
                  <a:lnTo>
                    <a:pt x="14464" y="3865"/>
                  </a:lnTo>
                  <a:lnTo>
                    <a:pt x="14476" y="3824"/>
                  </a:lnTo>
                  <a:lnTo>
                    <a:pt x="14489" y="3783"/>
                  </a:lnTo>
                  <a:lnTo>
                    <a:pt x="14498" y="3741"/>
                  </a:lnTo>
                  <a:lnTo>
                    <a:pt x="14505" y="3699"/>
                  </a:lnTo>
                  <a:lnTo>
                    <a:pt x="14511" y="3656"/>
                  </a:lnTo>
                  <a:lnTo>
                    <a:pt x="14515" y="3614"/>
                  </a:lnTo>
                  <a:lnTo>
                    <a:pt x="14517" y="3572"/>
                  </a:lnTo>
                  <a:lnTo>
                    <a:pt x="14517" y="3530"/>
                  </a:lnTo>
                  <a:lnTo>
                    <a:pt x="14515" y="3488"/>
                  </a:lnTo>
                  <a:lnTo>
                    <a:pt x="14512" y="3446"/>
                  </a:lnTo>
                  <a:lnTo>
                    <a:pt x="14507" y="3404"/>
                  </a:lnTo>
                  <a:lnTo>
                    <a:pt x="14500" y="3361"/>
                  </a:lnTo>
                  <a:lnTo>
                    <a:pt x="14492" y="3320"/>
                  </a:lnTo>
                  <a:lnTo>
                    <a:pt x="14480" y="3279"/>
                  </a:lnTo>
                  <a:lnTo>
                    <a:pt x="14468" y="3239"/>
                  </a:lnTo>
                  <a:lnTo>
                    <a:pt x="14455" y="3198"/>
                  </a:lnTo>
                  <a:lnTo>
                    <a:pt x="14439" y="3159"/>
                  </a:lnTo>
                  <a:lnTo>
                    <a:pt x="14422" y="3119"/>
                  </a:lnTo>
                  <a:lnTo>
                    <a:pt x="14403" y="3081"/>
                  </a:lnTo>
                  <a:lnTo>
                    <a:pt x="14382" y="3043"/>
                  </a:lnTo>
                  <a:lnTo>
                    <a:pt x="14360" y="3006"/>
                  </a:lnTo>
                  <a:lnTo>
                    <a:pt x="14336" y="2970"/>
                  </a:lnTo>
                  <a:lnTo>
                    <a:pt x="14309" y="2935"/>
                  </a:lnTo>
                  <a:lnTo>
                    <a:pt x="14282" y="2901"/>
                  </a:lnTo>
                  <a:lnTo>
                    <a:pt x="14253" y="2868"/>
                  </a:lnTo>
                  <a:lnTo>
                    <a:pt x="14222" y="2834"/>
                  </a:lnTo>
                  <a:lnTo>
                    <a:pt x="13254" y="1869"/>
                  </a:lnTo>
                  <a:lnTo>
                    <a:pt x="13236" y="1852"/>
                  </a:lnTo>
                  <a:lnTo>
                    <a:pt x="13217" y="1834"/>
                  </a:lnTo>
                  <a:lnTo>
                    <a:pt x="13198" y="1817"/>
                  </a:lnTo>
                  <a:lnTo>
                    <a:pt x="13179" y="1801"/>
                  </a:lnTo>
                  <a:lnTo>
                    <a:pt x="13159" y="1786"/>
                  </a:lnTo>
                  <a:lnTo>
                    <a:pt x="13139" y="1771"/>
                  </a:lnTo>
                  <a:lnTo>
                    <a:pt x="13118" y="1755"/>
                  </a:lnTo>
                  <a:lnTo>
                    <a:pt x="13097" y="1741"/>
                  </a:lnTo>
                  <a:lnTo>
                    <a:pt x="13076" y="1728"/>
                  </a:lnTo>
                  <a:lnTo>
                    <a:pt x="13055" y="1715"/>
                  </a:lnTo>
                  <a:lnTo>
                    <a:pt x="13034" y="1702"/>
                  </a:lnTo>
                  <a:lnTo>
                    <a:pt x="13012" y="1691"/>
                  </a:lnTo>
                  <a:lnTo>
                    <a:pt x="12990" y="1680"/>
                  </a:lnTo>
                  <a:lnTo>
                    <a:pt x="12968" y="1669"/>
                  </a:lnTo>
                  <a:lnTo>
                    <a:pt x="12945" y="1659"/>
                  </a:lnTo>
                  <a:lnTo>
                    <a:pt x="12923" y="1649"/>
                  </a:lnTo>
                  <a:lnTo>
                    <a:pt x="12900" y="1640"/>
                  </a:lnTo>
                  <a:lnTo>
                    <a:pt x="12877" y="1632"/>
                  </a:lnTo>
                  <a:lnTo>
                    <a:pt x="12854" y="1624"/>
                  </a:lnTo>
                  <a:lnTo>
                    <a:pt x="12831" y="1617"/>
                  </a:lnTo>
                  <a:lnTo>
                    <a:pt x="12808" y="1610"/>
                  </a:lnTo>
                  <a:lnTo>
                    <a:pt x="12783" y="1604"/>
                  </a:lnTo>
                  <a:lnTo>
                    <a:pt x="12759" y="1599"/>
                  </a:lnTo>
                  <a:lnTo>
                    <a:pt x="12736" y="1594"/>
                  </a:lnTo>
                  <a:lnTo>
                    <a:pt x="12712" y="1590"/>
                  </a:lnTo>
                  <a:lnTo>
                    <a:pt x="12688" y="1586"/>
                  </a:lnTo>
                  <a:lnTo>
                    <a:pt x="12664" y="1583"/>
                  </a:lnTo>
                  <a:lnTo>
                    <a:pt x="12640" y="1580"/>
                  </a:lnTo>
                  <a:lnTo>
                    <a:pt x="12615" y="1578"/>
                  </a:lnTo>
                  <a:lnTo>
                    <a:pt x="12591" y="1577"/>
                  </a:lnTo>
                  <a:lnTo>
                    <a:pt x="12566" y="1576"/>
                  </a:lnTo>
                  <a:lnTo>
                    <a:pt x="12542" y="1575"/>
                  </a:lnTo>
                  <a:lnTo>
                    <a:pt x="12506" y="1576"/>
                  </a:lnTo>
                  <a:lnTo>
                    <a:pt x="12470" y="1578"/>
                  </a:lnTo>
                  <a:lnTo>
                    <a:pt x="12433" y="1581"/>
                  </a:lnTo>
                  <a:lnTo>
                    <a:pt x="12398" y="1586"/>
                  </a:lnTo>
                  <a:lnTo>
                    <a:pt x="12362" y="1592"/>
                  </a:lnTo>
                  <a:lnTo>
                    <a:pt x="12326" y="1599"/>
                  </a:lnTo>
                  <a:lnTo>
                    <a:pt x="12291" y="1607"/>
                  </a:lnTo>
                  <a:lnTo>
                    <a:pt x="12255" y="1617"/>
                  </a:lnTo>
                  <a:lnTo>
                    <a:pt x="12220" y="1628"/>
                  </a:lnTo>
                  <a:lnTo>
                    <a:pt x="12185" y="1641"/>
                  </a:lnTo>
                  <a:lnTo>
                    <a:pt x="12151" y="1654"/>
                  </a:lnTo>
                  <a:lnTo>
                    <a:pt x="12117" y="1670"/>
                  </a:lnTo>
                  <a:lnTo>
                    <a:pt x="12083" y="1686"/>
                  </a:lnTo>
                  <a:lnTo>
                    <a:pt x="12050" y="1704"/>
                  </a:lnTo>
                  <a:lnTo>
                    <a:pt x="12018" y="1723"/>
                  </a:lnTo>
                  <a:lnTo>
                    <a:pt x="11986" y="1743"/>
                  </a:lnTo>
                  <a:lnTo>
                    <a:pt x="10676" y="2615"/>
                  </a:lnTo>
                  <a:lnTo>
                    <a:pt x="10597" y="2577"/>
                  </a:lnTo>
                  <a:lnTo>
                    <a:pt x="10517" y="2540"/>
                  </a:lnTo>
                  <a:lnTo>
                    <a:pt x="10437" y="2505"/>
                  </a:lnTo>
                  <a:lnTo>
                    <a:pt x="10356" y="2471"/>
                  </a:lnTo>
                  <a:lnTo>
                    <a:pt x="10275" y="2438"/>
                  </a:lnTo>
                  <a:lnTo>
                    <a:pt x="10192" y="2406"/>
                  </a:lnTo>
                  <a:lnTo>
                    <a:pt x="10110" y="2375"/>
                  </a:lnTo>
                  <a:lnTo>
                    <a:pt x="10026" y="2346"/>
                  </a:lnTo>
                  <a:lnTo>
                    <a:pt x="9718" y="808"/>
                  </a:lnTo>
                  <a:lnTo>
                    <a:pt x="9708" y="764"/>
                  </a:lnTo>
                  <a:lnTo>
                    <a:pt x="9697" y="721"/>
                  </a:lnTo>
                  <a:lnTo>
                    <a:pt x="9683" y="679"/>
                  </a:lnTo>
                  <a:lnTo>
                    <a:pt x="9668" y="638"/>
                  </a:lnTo>
                  <a:lnTo>
                    <a:pt x="9652" y="598"/>
                  </a:lnTo>
                  <a:lnTo>
                    <a:pt x="9633" y="559"/>
                  </a:lnTo>
                  <a:lnTo>
                    <a:pt x="9614" y="520"/>
                  </a:lnTo>
                  <a:lnTo>
                    <a:pt x="9592" y="483"/>
                  </a:lnTo>
                  <a:lnTo>
                    <a:pt x="9568" y="447"/>
                  </a:lnTo>
                  <a:lnTo>
                    <a:pt x="9544" y="413"/>
                  </a:lnTo>
                  <a:lnTo>
                    <a:pt x="9518" y="378"/>
                  </a:lnTo>
                  <a:lnTo>
                    <a:pt x="9491" y="345"/>
                  </a:lnTo>
                  <a:lnTo>
                    <a:pt x="9463" y="314"/>
                  </a:lnTo>
                  <a:lnTo>
                    <a:pt x="9433" y="284"/>
                  </a:lnTo>
                  <a:lnTo>
                    <a:pt x="9401" y="255"/>
                  </a:lnTo>
                  <a:lnTo>
                    <a:pt x="9369" y="228"/>
                  </a:lnTo>
                  <a:lnTo>
                    <a:pt x="9336" y="202"/>
                  </a:lnTo>
                  <a:lnTo>
                    <a:pt x="9302" y="177"/>
                  </a:lnTo>
                  <a:lnTo>
                    <a:pt x="9267" y="154"/>
                  </a:lnTo>
                  <a:lnTo>
                    <a:pt x="9229" y="131"/>
                  </a:lnTo>
                  <a:lnTo>
                    <a:pt x="9192" y="111"/>
                  </a:lnTo>
                  <a:lnTo>
                    <a:pt x="9154" y="92"/>
                  </a:lnTo>
                  <a:lnTo>
                    <a:pt x="9115" y="75"/>
                  </a:lnTo>
                  <a:lnTo>
                    <a:pt x="9075" y="60"/>
                  </a:lnTo>
                  <a:lnTo>
                    <a:pt x="9034" y="46"/>
                  </a:lnTo>
                  <a:lnTo>
                    <a:pt x="8993" y="34"/>
                  </a:lnTo>
                  <a:lnTo>
                    <a:pt x="8951" y="24"/>
                  </a:lnTo>
                  <a:lnTo>
                    <a:pt x="8908" y="15"/>
                  </a:lnTo>
                  <a:lnTo>
                    <a:pt x="8864" y="9"/>
                  </a:lnTo>
                  <a:lnTo>
                    <a:pt x="8821" y="4"/>
                  </a:lnTo>
                  <a:lnTo>
                    <a:pt x="8777" y="1"/>
                  </a:lnTo>
                  <a:lnTo>
                    <a:pt x="8732" y="0"/>
                  </a:lnTo>
                  <a:lnTo>
                    <a:pt x="7363" y="0"/>
                  </a:lnTo>
                  <a:lnTo>
                    <a:pt x="7318" y="1"/>
                  </a:lnTo>
                  <a:lnTo>
                    <a:pt x="7274" y="4"/>
                  </a:lnTo>
                  <a:lnTo>
                    <a:pt x="7231" y="9"/>
                  </a:lnTo>
                  <a:lnTo>
                    <a:pt x="7187" y="15"/>
                  </a:lnTo>
                  <a:lnTo>
                    <a:pt x="7144" y="24"/>
                  </a:lnTo>
                  <a:lnTo>
                    <a:pt x="7102" y="34"/>
                  </a:lnTo>
                  <a:lnTo>
                    <a:pt x="7061" y="46"/>
                  </a:lnTo>
                  <a:lnTo>
                    <a:pt x="7020" y="60"/>
                  </a:lnTo>
                  <a:lnTo>
                    <a:pt x="6980" y="75"/>
                  </a:lnTo>
                  <a:lnTo>
                    <a:pt x="6941" y="92"/>
                  </a:lnTo>
                  <a:lnTo>
                    <a:pt x="6903" y="111"/>
                  </a:lnTo>
                  <a:lnTo>
                    <a:pt x="6866" y="131"/>
                  </a:lnTo>
                  <a:lnTo>
                    <a:pt x="6829" y="154"/>
                  </a:lnTo>
                  <a:lnTo>
                    <a:pt x="6793" y="177"/>
                  </a:lnTo>
                  <a:lnTo>
                    <a:pt x="6759" y="202"/>
                  </a:lnTo>
                  <a:lnTo>
                    <a:pt x="6726" y="228"/>
                  </a:lnTo>
                  <a:lnTo>
                    <a:pt x="6694" y="255"/>
                  </a:lnTo>
                  <a:lnTo>
                    <a:pt x="6662" y="284"/>
                  </a:lnTo>
                  <a:lnTo>
                    <a:pt x="6633" y="314"/>
                  </a:lnTo>
                  <a:lnTo>
                    <a:pt x="6604" y="345"/>
                  </a:lnTo>
                  <a:lnTo>
                    <a:pt x="6577" y="378"/>
                  </a:lnTo>
                  <a:lnTo>
                    <a:pt x="6551" y="413"/>
                  </a:lnTo>
                  <a:lnTo>
                    <a:pt x="6527" y="447"/>
                  </a:lnTo>
                  <a:lnTo>
                    <a:pt x="6503" y="483"/>
                  </a:lnTo>
                  <a:lnTo>
                    <a:pt x="6482" y="520"/>
                  </a:lnTo>
                  <a:lnTo>
                    <a:pt x="6462" y="559"/>
                  </a:lnTo>
                  <a:lnTo>
                    <a:pt x="6444" y="598"/>
                  </a:lnTo>
                  <a:lnTo>
                    <a:pt x="6427" y="638"/>
                  </a:lnTo>
                  <a:lnTo>
                    <a:pt x="6412" y="679"/>
                  </a:lnTo>
                  <a:lnTo>
                    <a:pt x="6398" y="721"/>
                  </a:lnTo>
                  <a:lnTo>
                    <a:pt x="6387" y="764"/>
                  </a:lnTo>
                  <a:lnTo>
                    <a:pt x="6377" y="808"/>
                  </a:lnTo>
                  <a:lnTo>
                    <a:pt x="6069" y="2346"/>
                  </a:lnTo>
                  <a:lnTo>
                    <a:pt x="5985" y="2375"/>
                  </a:lnTo>
                  <a:lnTo>
                    <a:pt x="5903" y="2406"/>
                  </a:lnTo>
                  <a:lnTo>
                    <a:pt x="5820" y="2438"/>
                  </a:lnTo>
                  <a:lnTo>
                    <a:pt x="5739" y="2471"/>
                  </a:lnTo>
                  <a:lnTo>
                    <a:pt x="5658" y="2505"/>
                  </a:lnTo>
                  <a:lnTo>
                    <a:pt x="5578" y="2540"/>
                  </a:lnTo>
                  <a:lnTo>
                    <a:pt x="5499" y="2577"/>
                  </a:lnTo>
                  <a:lnTo>
                    <a:pt x="5420" y="2615"/>
                  </a:lnTo>
                  <a:lnTo>
                    <a:pt x="4110" y="1743"/>
                  </a:lnTo>
                  <a:lnTo>
                    <a:pt x="4078" y="1723"/>
                  </a:lnTo>
                  <a:lnTo>
                    <a:pt x="4046" y="1704"/>
                  </a:lnTo>
                  <a:lnTo>
                    <a:pt x="4012" y="1686"/>
                  </a:lnTo>
                  <a:lnTo>
                    <a:pt x="3978" y="1670"/>
                  </a:lnTo>
                  <a:lnTo>
                    <a:pt x="3944" y="1654"/>
                  </a:lnTo>
                  <a:lnTo>
                    <a:pt x="3910" y="1641"/>
                  </a:lnTo>
                  <a:lnTo>
                    <a:pt x="3875" y="1628"/>
                  </a:lnTo>
                  <a:lnTo>
                    <a:pt x="3840" y="1617"/>
                  </a:lnTo>
                  <a:lnTo>
                    <a:pt x="3804" y="1607"/>
                  </a:lnTo>
                  <a:lnTo>
                    <a:pt x="3769" y="1599"/>
                  </a:lnTo>
                  <a:lnTo>
                    <a:pt x="3733" y="1592"/>
                  </a:lnTo>
                  <a:lnTo>
                    <a:pt x="3698" y="1586"/>
                  </a:lnTo>
                  <a:lnTo>
                    <a:pt x="3662" y="1581"/>
                  </a:lnTo>
                  <a:lnTo>
                    <a:pt x="3625" y="1578"/>
                  </a:lnTo>
                  <a:lnTo>
                    <a:pt x="3589" y="1576"/>
                  </a:lnTo>
                  <a:lnTo>
                    <a:pt x="3553" y="1575"/>
                  </a:lnTo>
                  <a:lnTo>
                    <a:pt x="3529" y="1576"/>
                  </a:lnTo>
                  <a:lnTo>
                    <a:pt x="3504" y="1577"/>
                  </a:lnTo>
                  <a:lnTo>
                    <a:pt x="3480" y="1578"/>
                  </a:lnTo>
                  <a:lnTo>
                    <a:pt x="3455" y="1580"/>
                  </a:lnTo>
                  <a:lnTo>
                    <a:pt x="3431" y="1583"/>
                  </a:lnTo>
                  <a:lnTo>
                    <a:pt x="3407" y="1586"/>
                  </a:lnTo>
                  <a:lnTo>
                    <a:pt x="3383" y="1590"/>
                  </a:lnTo>
                  <a:lnTo>
                    <a:pt x="3359" y="1594"/>
                  </a:lnTo>
                  <a:lnTo>
                    <a:pt x="3336" y="1599"/>
                  </a:lnTo>
                  <a:lnTo>
                    <a:pt x="3312" y="1604"/>
                  </a:lnTo>
                  <a:lnTo>
                    <a:pt x="3288" y="1610"/>
                  </a:lnTo>
                  <a:lnTo>
                    <a:pt x="3264" y="1617"/>
                  </a:lnTo>
                  <a:lnTo>
                    <a:pt x="3241" y="1624"/>
                  </a:lnTo>
                  <a:lnTo>
                    <a:pt x="3218" y="1632"/>
                  </a:lnTo>
                  <a:lnTo>
                    <a:pt x="3195" y="1640"/>
                  </a:lnTo>
                  <a:lnTo>
                    <a:pt x="3173" y="1649"/>
                  </a:lnTo>
                  <a:lnTo>
                    <a:pt x="3150" y="1659"/>
                  </a:lnTo>
                  <a:lnTo>
                    <a:pt x="3127" y="1669"/>
                  </a:lnTo>
                  <a:lnTo>
                    <a:pt x="3105" y="1680"/>
                  </a:lnTo>
                  <a:lnTo>
                    <a:pt x="3083" y="1691"/>
                  </a:lnTo>
                  <a:lnTo>
                    <a:pt x="3061" y="1702"/>
                  </a:lnTo>
                  <a:lnTo>
                    <a:pt x="3040" y="1715"/>
                  </a:lnTo>
                  <a:lnTo>
                    <a:pt x="3019" y="1728"/>
                  </a:lnTo>
                  <a:lnTo>
                    <a:pt x="2998" y="1741"/>
                  </a:lnTo>
                  <a:lnTo>
                    <a:pt x="2978" y="1755"/>
                  </a:lnTo>
                  <a:lnTo>
                    <a:pt x="2956" y="1771"/>
                  </a:lnTo>
                  <a:lnTo>
                    <a:pt x="2936" y="1786"/>
                  </a:lnTo>
                  <a:lnTo>
                    <a:pt x="2917" y="1801"/>
                  </a:lnTo>
                  <a:lnTo>
                    <a:pt x="2897" y="1817"/>
                  </a:lnTo>
                  <a:lnTo>
                    <a:pt x="2878" y="1834"/>
                  </a:lnTo>
                  <a:lnTo>
                    <a:pt x="2860" y="1852"/>
                  </a:lnTo>
                  <a:lnTo>
                    <a:pt x="2841" y="1869"/>
                  </a:lnTo>
                  <a:lnTo>
                    <a:pt x="1873" y="2834"/>
                  </a:lnTo>
                  <a:lnTo>
                    <a:pt x="1843" y="2868"/>
                  </a:lnTo>
                  <a:lnTo>
                    <a:pt x="1814" y="2901"/>
                  </a:lnTo>
                  <a:lnTo>
                    <a:pt x="1786" y="2935"/>
                  </a:lnTo>
                  <a:lnTo>
                    <a:pt x="1759" y="2970"/>
                  </a:lnTo>
                  <a:lnTo>
                    <a:pt x="1735" y="3006"/>
                  </a:lnTo>
                  <a:lnTo>
                    <a:pt x="1713" y="3043"/>
                  </a:lnTo>
                  <a:lnTo>
                    <a:pt x="1692" y="3081"/>
                  </a:lnTo>
                  <a:lnTo>
                    <a:pt x="1673" y="3119"/>
                  </a:lnTo>
                  <a:lnTo>
                    <a:pt x="1656" y="3159"/>
                  </a:lnTo>
                  <a:lnTo>
                    <a:pt x="1641" y="3198"/>
                  </a:lnTo>
                  <a:lnTo>
                    <a:pt x="1627" y="3239"/>
                  </a:lnTo>
                  <a:lnTo>
                    <a:pt x="1615" y="3279"/>
                  </a:lnTo>
                  <a:lnTo>
                    <a:pt x="1604" y="3320"/>
                  </a:lnTo>
                  <a:lnTo>
                    <a:pt x="1595" y="3361"/>
                  </a:lnTo>
                  <a:lnTo>
                    <a:pt x="1588" y="3404"/>
                  </a:lnTo>
                  <a:lnTo>
                    <a:pt x="1583" y="3446"/>
                  </a:lnTo>
                  <a:lnTo>
                    <a:pt x="1580" y="3488"/>
                  </a:lnTo>
                  <a:lnTo>
                    <a:pt x="1579" y="3530"/>
                  </a:lnTo>
                  <a:lnTo>
                    <a:pt x="1579" y="3572"/>
                  </a:lnTo>
                  <a:lnTo>
                    <a:pt x="1581" y="3614"/>
                  </a:lnTo>
                  <a:lnTo>
                    <a:pt x="1585" y="3656"/>
                  </a:lnTo>
                  <a:lnTo>
                    <a:pt x="1590" y="3699"/>
                  </a:lnTo>
                  <a:lnTo>
                    <a:pt x="1598" y="3741"/>
                  </a:lnTo>
                  <a:lnTo>
                    <a:pt x="1607" y="3783"/>
                  </a:lnTo>
                  <a:lnTo>
                    <a:pt x="1619" y="3824"/>
                  </a:lnTo>
                  <a:lnTo>
                    <a:pt x="1632" y="3865"/>
                  </a:lnTo>
                  <a:lnTo>
                    <a:pt x="1646" y="3906"/>
                  </a:lnTo>
                  <a:lnTo>
                    <a:pt x="1663" y="3947"/>
                  </a:lnTo>
                  <a:lnTo>
                    <a:pt x="1681" y="3986"/>
                  </a:lnTo>
                  <a:lnTo>
                    <a:pt x="1702" y="4025"/>
                  </a:lnTo>
                  <a:lnTo>
                    <a:pt x="1724" y="4063"/>
                  </a:lnTo>
                  <a:lnTo>
                    <a:pt x="1747" y="4101"/>
                  </a:lnTo>
                  <a:lnTo>
                    <a:pt x="2620" y="5408"/>
                  </a:lnTo>
                  <a:lnTo>
                    <a:pt x="2583" y="5486"/>
                  </a:lnTo>
                  <a:lnTo>
                    <a:pt x="2546" y="5565"/>
                  </a:lnTo>
                  <a:lnTo>
                    <a:pt x="2511" y="5646"/>
                  </a:lnTo>
                  <a:lnTo>
                    <a:pt x="2477" y="5726"/>
                  </a:lnTo>
                  <a:lnTo>
                    <a:pt x="2443" y="5807"/>
                  </a:lnTo>
                  <a:lnTo>
                    <a:pt x="2411" y="5890"/>
                  </a:lnTo>
                  <a:lnTo>
                    <a:pt x="2380" y="5972"/>
                  </a:lnTo>
                  <a:lnTo>
                    <a:pt x="2351" y="6055"/>
                  </a:lnTo>
                  <a:lnTo>
                    <a:pt x="809" y="6362"/>
                  </a:lnTo>
                  <a:lnTo>
                    <a:pt x="766" y="6372"/>
                  </a:lnTo>
                  <a:lnTo>
                    <a:pt x="722" y="6383"/>
                  </a:lnTo>
                  <a:lnTo>
                    <a:pt x="681" y="6398"/>
                  </a:lnTo>
                  <a:lnTo>
                    <a:pt x="640" y="6413"/>
                  </a:lnTo>
                  <a:lnTo>
                    <a:pt x="600" y="6429"/>
                  </a:lnTo>
                  <a:lnTo>
                    <a:pt x="559" y="6448"/>
                  </a:lnTo>
                  <a:lnTo>
                    <a:pt x="521" y="6467"/>
                  </a:lnTo>
                  <a:lnTo>
                    <a:pt x="484" y="6489"/>
                  </a:lnTo>
                  <a:lnTo>
                    <a:pt x="448" y="6512"/>
                  </a:lnTo>
                  <a:lnTo>
                    <a:pt x="412" y="6536"/>
                  </a:lnTo>
                  <a:lnTo>
                    <a:pt x="379" y="6562"/>
                  </a:lnTo>
                  <a:lnTo>
                    <a:pt x="346" y="6589"/>
                  </a:lnTo>
                  <a:lnTo>
                    <a:pt x="315" y="6617"/>
                  </a:lnTo>
                  <a:lnTo>
                    <a:pt x="285" y="6647"/>
                  </a:lnTo>
                  <a:lnTo>
                    <a:pt x="256" y="6679"/>
                  </a:lnTo>
                  <a:lnTo>
                    <a:pt x="228" y="6711"/>
                  </a:lnTo>
                  <a:lnTo>
                    <a:pt x="202" y="6744"/>
                  </a:lnTo>
                  <a:lnTo>
                    <a:pt x="177" y="6778"/>
                  </a:lnTo>
                  <a:lnTo>
                    <a:pt x="154" y="6813"/>
                  </a:lnTo>
                  <a:lnTo>
                    <a:pt x="132" y="6850"/>
                  </a:lnTo>
                  <a:lnTo>
                    <a:pt x="112" y="6887"/>
                  </a:lnTo>
                  <a:lnTo>
                    <a:pt x="93" y="6925"/>
                  </a:lnTo>
                  <a:lnTo>
                    <a:pt x="75" y="6965"/>
                  </a:lnTo>
                  <a:lnTo>
                    <a:pt x="60" y="7005"/>
                  </a:lnTo>
                  <a:lnTo>
                    <a:pt x="46" y="7045"/>
                  </a:lnTo>
                  <a:lnTo>
                    <a:pt x="34" y="7086"/>
                  </a:lnTo>
                  <a:lnTo>
                    <a:pt x="24" y="7128"/>
                  </a:lnTo>
                  <a:lnTo>
                    <a:pt x="15" y="7171"/>
                  </a:lnTo>
                  <a:lnTo>
                    <a:pt x="9" y="7215"/>
                  </a:lnTo>
                  <a:lnTo>
                    <a:pt x="4" y="7258"/>
                  </a:lnTo>
                  <a:lnTo>
                    <a:pt x="1" y="7302"/>
                  </a:lnTo>
                  <a:lnTo>
                    <a:pt x="0" y="7347"/>
                  </a:lnTo>
                  <a:lnTo>
                    <a:pt x="0" y="8712"/>
                  </a:lnTo>
                  <a:lnTo>
                    <a:pt x="1" y="8757"/>
                  </a:lnTo>
                  <a:lnTo>
                    <a:pt x="4" y="8801"/>
                  </a:lnTo>
                  <a:lnTo>
                    <a:pt x="9" y="8844"/>
                  </a:lnTo>
                  <a:lnTo>
                    <a:pt x="15" y="8888"/>
                  </a:lnTo>
                  <a:lnTo>
                    <a:pt x="24" y="8931"/>
                  </a:lnTo>
                  <a:lnTo>
                    <a:pt x="34" y="8972"/>
                  </a:lnTo>
                  <a:lnTo>
                    <a:pt x="46" y="9014"/>
                  </a:lnTo>
                  <a:lnTo>
                    <a:pt x="60" y="9054"/>
                  </a:lnTo>
                  <a:lnTo>
                    <a:pt x="75" y="9094"/>
                  </a:lnTo>
                  <a:lnTo>
                    <a:pt x="93" y="9134"/>
                  </a:lnTo>
                  <a:lnTo>
                    <a:pt x="112" y="9172"/>
                  </a:lnTo>
                  <a:lnTo>
                    <a:pt x="132" y="9209"/>
                  </a:lnTo>
                  <a:lnTo>
                    <a:pt x="154" y="9245"/>
                  </a:lnTo>
                  <a:lnTo>
                    <a:pt x="177" y="9280"/>
                  </a:lnTo>
                  <a:lnTo>
                    <a:pt x="202" y="9315"/>
                  </a:lnTo>
                  <a:lnTo>
                    <a:pt x="228" y="9348"/>
                  </a:lnTo>
                  <a:lnTo>
                    <a:pt x="256" y="9380"/>
                  </a:lnTo>
                  <a:lnTo>
                    <a:pt x="285" y="9412"/>
                  </a:lnTo>
                  <a:lnTo>
                    <a:pt x="315" y="9441"/>
                  </a:lnTo>
                  <a:lnTo>
                    <a:pt x="346" y="9470"/>
                  </a:lnTo>
                  <a:lnTo>
                    <a:pt x="379" y="9497"/>
                  </a:lnTo>
                  <a:lnTo>
                    <a:pt x="412" y="9523"/>
                  </a:lnTo>
                  <a:lnTo>
                    <a:pt x="448" y="9547"/>
                  </a:lnTo>
                  <a:lnTo>
                    <a:pt x="484" y="9570"/>
                  </a:lnTo>
                  <a:lnTo>
                    <a:pt x="521" y="9591"/>
                  </a:lnTo>
                  <a:lnTo>
                    <a:pt x="559" y="9611"/>
                  </a:lnTo>
                  <a:lnTo>
                    <a:pt x="600" y="9629"/>
                  </a:lnTo>
                  <a:lnTo>
                    <a:pt x="640" y="9646"/>
                  </a:lnTo>
                  <a:lnTo>
                    <a:pt x="681" y="9661"/>
                  </a:lnTo>
                  <a:lnTo>
                    <a:pt x="722" y="9675"/>
                  </a:lnTo>
                  <a:lnTo>
                    <a:pt x="766" y="9687"/>
                  </a:lnTo>
                  <a:lnTo>
                    <a:pt x="809" y="9697"/>
                  </a:lnTo>
                  <a:lnTo>
                    <a:pt x="2351" y="10004"/>
                  </a:lnTo>
                  <a:lnTo>
                    <a:pt x="2380" y="10087"/>
                  </a:lnTo>
                  <a:lnTo>
                    <a:pt x="2411" y="10169"/>
                  </a:lnTo>
                  <a:lnTo>
                    <a:pt x="2443" y="10252"/>
                  </a:lnTo>
                  <a:lnTo>
                    <a:pt x="2477" y="10333"/>
                  </a:lnTo>
                  <a:lnTo>
                    <a:pt x="2511" y="10413"/>
                  </a:lnTo>
                  <a:lnTo>
                    <a:pt x="2546" y="10494"/>
                  </a:lnTo>
                  <a:lnTo>
                    <a:pt x="2583" y="10573"/>
                  </a:lnTo>
                  <a:lnTo>
                    <a:pt x="2620" y="10651"/>
                  </a:lnTo>
                  <a:lnTo>
                    <a:pt x="1747" y="11957"/>
                  </a:lnTo>
                  <a:lnTo>
                    <a:pt x="1724" y="11995"/>
                  </a:lnTo>
                  <a:lnTo>
                    <a:pt x="1702" y="12033"/>
                  </a:lnTo>
                  <a:lnTo>
                    <a:pt x="1681" y="12072"/>
                  </a:lnTo>
                  <a:lnTo>
                    <a:pt x="1663" y="12111"/>
                  </a:lnTo>
                  <a:lnTo>
                    <a:pt x="1646" y="12153"/>
                  </a:lnTo>
                  <a:lnTo>
                    <a:pt x="1632" y="12193"/>
                  </a:lnTo>
                  <a:lnTo>
                    <a:pt x="1619" y="12234"/>
                  </a:lnTo>
                  <a:lnTo>
                    <a:pt x="1607" y="12275"/>
                  </a:lnTo>
                  <a:lnTo>
                    <a:pt x="1598" y="12317"/>
                  </a:lnTo>
                  <a:lnTo>
                    <a:pt x="1590" y="12359"/>
                  </a:lnTo>
                  <a:lnTo>
                    <a:pt x="1585" y="12402"/>
                  </a:lnTo>
                  <a:lnTo>
                    <a:pt x="1581" y="12444"/>
                  </a:lnTo>
                  <a:lnTo>
                    <a:pt x="1579" y="12486"/>
                  </a:lnTo>
                  <a:lnTo>
                    <a:pt x="1579" y="12528"/>
                  </a:lnTo>
                  <a:lnTo>
                    <a:pt x="1580" y="12571"/>
                  </a:lnTo>
                  <a:lnTo>
                    <a:pt x="1583" y="12613"/>
                  </a:lnTo>
                  <a:lnTo>
                    <a:pt x="1588" y="12654"/>
                  </a:lnTo>
                  <a:lnTo>
                    <a:pt x="1595" y="12697"/>
                  </a:lnTo>
                  <a:lnTo>
                    <a:pt x="1604" y="12738"/>
                  </a:lnTo>
                  <a:lnTo>
                    <a:pt x="1615" y="12779"/>
                  </a:lnTo>
                  <a:lnTo>
                    <a:pt x="1627" y="12820"/>
                  </a:lnTo>
                  <a:lnTo>
                    <a:pt x="1641" y="12860"/>
                  </a:lnTo>
                  <a:lnTo>
                    <a:pt x="1656" y="12900"/>
                  </a:lnTo>
                  <a:lnTo>
                    <a:pt x="1673" y="12940"/>
                  </a:lnTo>
                  <a:lnTo>
                    <a:pt x="1692" y="12978"/>
                  </a:lnTo>
                  <a:lnTo>
                    <a:pt x="1713" y="13016"/>
                  </a:lnTo>
                  <a:lnTo>
                    <a:pt x="1735" y="13052"/>
                  </a:lnTo>
                  <a:lnTo>
                    <a:pt x="1759" y="13088"/>
                  </a:lnTo>
                  <a:lnTo>
                    <a:pt x="1786" y="13124"/>
                  </a:lnTo>
                  <a:lnTo>
                    <a:pt x="1814" y="13158"/>
                  </a:lnTo>
                  <a:lnTo>
                    <a:pt x="1843" y="13191"/>
                  </a:lnTo>
                  <a:lnTo>
                    <a:pt x="1873" y="13224"/>
                  </a:lnTo>
                  <a:lnTo>
                    <a:pt x="2841" y="14189"/>
                  </a:lnTo>
                  <a:lnTo>
                    <a:pt x="2860" y="14207"/>
                  </a:lnTo>
                  <a:lnTo>
                    <a:pt x="2878" y="14224"/>
                  </a:lnTo>
                  <a:lnTo>
                    <a:pt x="2897" y="14241"/>
                  </a:lnTo>
                  <a:lnTo>
                    <a:pt x="2917" y="14257"/>
                  </a:lnTo>
                  <a:lnTo>
                    <a:pt x="2936" y="14273"/>
                  </a:lnTo>
                  <a:lnTo>
                    <a:pt x="2956" y="14288"/>
                  </a:lnTo>
                  <a:lnTo>
                    <a:pt x="2978" y="14303"/>
                  </a:lnTo>
                  <a:lnTo>
                    <a:pt x="2998" y="14317"/>
                  </a:lnTo>
                  <a:lnTo>
                    <a:pt x="3019" y="14331"/>
                  </a:lnTo>
                  <a:lnTo>
                    <a:pt x="3040" y="14344"/>
                  </a:lnTo>
                  <a:lnTo>
                    <a:pt x="3061" y="14356"/>
                  </a:lnTo>
                  <a:lnTo>
                    <a:pt x="3083" y="14368"/>
                  </a:lnTo>
                  <a:lnTo>
                    <a:pt x="3105" y="14379"/>
                  </a:lnTo>
                  <a:lnTo>
                    <a:pt x="3127" y="14389"/>
                  </a:lnTo>
                  <a:lnTo>
                    <a:pt x="3150" y="14399"/>
                  </a:lnTo>
                  <a:lnTo>
                    <a:pt x="3173" y="14409"/>
                  </a:lnTo>
                  <a:lnTo>
                    <a:pt x="3195" y="14418"/>
                  </a:lnTo>
                  <a:lnTo>
                    <a:pt x="3218" y="14426"/>
                  </a:lnTo>
                  <a:lnTo>
                    <a:pt x="3241" y="14434"/>
                  </a:lnTo>
                  <a:lnTo>
                    <a:pt x="3264" y="14441"/>
                  </a:lnTo>
                  <a:lnTo>
                    <a:pt x="3288" y="14448"/>
                  </a:lnTo>
                  <a:lnTo>
                    <a:pt x="3312" y="14454"/>
                  </a:lnTo>
                  <a:lnTo>
                    <a:pt x="3336" y="14459"/>
                  </a:lnTo>
                  <a:lnTo>
                    <a:pt x="3359" y="14464"/>
                  </a:lnTo>
                  <a:lnTo>
                    <a:pt x="3383" y="14469"/>
                  </a:lnTo>
                  <a:lnTo>
                    <a:pt x="3407" y="14473"/>
                  </a:lnTo>
                  <a:lnTo>
                    <a:pt x="3431" y="14476"/>
                  </a:lnTo>
                  <a:lnTo>
                    <a:pt x="3455" y="14478"/>
                  </a:lnTo>
                  <a:lnTo>
                    <a:pt x="3480" y="14480"/>
                  </a:lnTo>
                  <a:lnTo>
                    <a:pt x="3504" y="14482"/>
                  </a:lnTo>
                  <a:lnTo>
                    <a:pt x="3529" y="14483"/>
                  </a:lnTo>
                  <a:lnTo>
                    <a:pt x="3553" y="14483"/>
                  </a:lnTo>
                  <a:lnTo>
                    <a:pt x="3589" y="14482"/>
                  </a:lnTo>
                  <a:lnTo>
                    <a:pt x="3625" y="14480"/>
                  </a:lnTo>
                  <a:lnTo>
                    <a:pt x="3662" y="14477"/>
                  </a:lnTo>
                  <a:lnTo>
                    <a:pt x="3698" y="14473"/>
                  </a:lnTo>
                  <a:lnTo>
                    <a:pt x="3733" y="14467"/>
                  </a:lnTo>
                  <a:lnTo>
                    <a:pt x="3769" y="14460"/>
                  </a:lnTo>
                  <a:lnTo>
                    <a:pt x="3804" y="14451"/>
                  </a:lnTo>
                  <a:lnTo>
                    <a:pt x="3840" y="14441"/>
                  </a:lnTo>
                  <a:lnTo>
                    <a:pt x="3875" y="14430"/>
                  </a:lnTo>
                  <a:lnTo>
                    <a:pt x="3910" y="14418"/>
                  </a:lnTo>
                  <a:lnTo>
                    <a:pt x="3944" y="14404"/>
                  </a:lnTo>
                  <a:lnTo>
                    <a:pt x="3978" y="14389"/>
                  </a:lnTo>
                  <a:lnTo>
                    <a:pt x="4013" y="14372"/>
                  </a:lnTo>
                  <a:lnTo>
                    <a:pt x="4046" y="14355"/>
                  </a:lnTo>
                  <a:lnTo>
                    <a:pt x="4078" y="14336"/>
                  </a:lnTo>
                  <a:lnTo>
                    <a:pt x="4110" y="14315"/>
                  </a:lnTo>
                  <a:lnTo>
                    <a:pt x="5420" y="13443"/>
                  </a:lnTo>
                  <a:lnTo>
                    <a:pt x="5499" y="13482"/>
                  </a:lnTo>
                  <a:lnTo>
                    <a:pt x="5578" y="13518"/>
                  </a:lnTo>
                  <a:lnTo>
                    <a:pt x="5658" y="13553"/>
                  </a:lnTo>
                  <a:lnTo>
                    <a:pt x="5739" y="13587"/>
                  </a:lnTo>
                  <a:lnTo>
                    <a:pt x="5820" y="13620"/>
                  </a:lnTo>
                  <a:lnTo>
                    <a:pt x="5903" y="13652"/>
                  </a:lnTo>
                  <a:lnTo>
                    <a:pt x="5985" y="13683"/>
                  </a:lnTo>
                  <a:lnTo>
                    <a:pt x="6069" y="13713"/>
                  </a:lnTo>
                  <a:lnTo>
                    <a:pt x="6377" y="15251"/>
                  </a:lnTo>
                  <a:lnTo>
                    <a:pt x="6387" y="15295"/>
                  </a:lnTo>
                  <a:lnTo>
                    <a:pt x="6398" y="15337"/>
                  </a:lnTo>
                  <a:lnTo>
                    <a:pt x="6412" y="15380"/>
                  </a:lnTo>
                  <a:lnTo>
                    <a:pt x="6427" y="15421"/>
                  </a:lnTo>
                  <a:lnTo>
                    <a:pt x="6444" y="15461"/>
                  </a:lnTo>
                  <a:lnTo>
                    <a:pt x="6462" y="15500"/>
                  </a:lnTo>
                  <a:lnTo>
                    <a:pt x="6482" y="15538"/>
                  </a:lnTo>
                  <a:lnTo>
                    <a:pt x="6503" y="15575"/>
                  </a:lnTo>
                  <a:lnTo>
                    <a:pt x="6527" y="15611"/>
                  </a:lnTo>
                  <a:lnTo>
                    <a:pt x="6551" y="15646"/>
                  </a:lnTo>
                  <a:lnTo>
                    <a:pt x="6577" y="15681"/>
                  </a:lnTo>
                  <a:lnTo>
                    <a:pt x="6604" y="15713"/>
                  </a:lnTo>
                  <a:lnTo>
                    <a:pt x="6633" y="15744"/>
                  </a:lnTo>
                  <a:lnTo>
                    <a:pt x="6662" y="15774"/>
                  </a:lnTo>
                  <a:lnTo>
                    <a:pt x="6694" y="15803"/>
                  </a:lnTo>
                  <a:lnTo>
                    <a:pt x="6726" y="15831"/>
                  </a:lnTo>
                  <a:lnTo>
                    <a:pt x="6759" y="15857"/>
                  </a:lnTo>
                  <a:lnTo>
                    <a:pt x="6793" y="15881"/>
                  </a:lnTo>
                  <a:lnTo>
                    <a:pt x="6829" y="15904"/>
                  </a:lnTo>
                  <a:lnTo>
                    <a:pt x="6866" y="15927"/>
                  </a:lnTo>
                  <a:lnTo>
                    <a:pt x="6903" y="15947"/>
                  </a:lnTo>
                  <a:lnTo>
                    <a:pt x="6941" y="15966"/>
                  </a:lnTo>
                  <a:lnTo>
                    <a:pt x="6980" y="15983"/>
                  </a:lnTo>
                  <a:lnTo>
                    <a:pt x="7020" y="15998"/>
                  </a:lnTo>
                  <a:lnTo>
                    <a:pt x="7061" y="16012"/>
                  </a:lnTo>
                  <a:lnTo>
                    <a:pt x="7102" y="16024"/>
                  </a:lnTo>
                  <a:lnTo>
                    <a:pt x="7144" y="16034"/>
                  </a:lnTo>
                  <a:lnTo>
                    <a:pt x="7187" y="16043"/>
                  </a:lnTo>
                  <a:lnTo>
                    <a:pt x="7231" y="16049"/>
                  </a:lnTo>
                  <a:lnTo>
                    <a:pt x="7274" y="16054"/>
                  </a:lnTo>
                  <a:lnTo>
                    <a:pt x="7318" y="16057"/>
                  </a:lnTo>
                  <a:lnTo>
                    <a:pt x="7363" y="16058"/>
                  </a:lnTo>
                  <a:lnTo>
                    <a:pt x="8732" y="16058"/>
                  </a:lnTo>
                  <a:lnTo>
                    <a:pt x="8777" y="16057"/>
                  </a:lnTo>
                  <a:lnTo>
                    <a:pt x="8821" y="16054"/>
                  </a:lnTo>
                  <a:lnTo>
                    <a:pt x="8864" y="16049"/>
                  </a:lnTo>
                  <a:lnTo>
                    <a:pt x="8908" y="16043"/>
                  </a:lnTo>
                  <a:lnTo>
                    <a:pt x="8951" y="16034"/>
                  </a:lnTo>
                  <a:lnTo>
                    <a:pt x="8993" y="16024"/>
                  </a:lnTo>
                  <a:lnTo>
                    <a:pt x="9034" y="16012"/>
                  </a:lnTo>
                  <a:lnTo>
                    <a:pt x="9075" y="15998"/>
                  </a:lnTo>
                  <a:lnTo>
                    <a:pt x="9115" y="15983"/>
                  </a:lnTo>
                  <a:lnTo>
                    <a:pt x="9154" y="15966"/>
                  </a:lnTo>
                  <a:lnTo>
                    <a:pt x="9192" y="15947"/>
                  </a:lnTo>
                  <a:lnTo>
                    <a:pt x="9229" y="15927"/>
                  </a:lnTo>
                  <a:lnTo>
                    <a:pt x="9267" y="15904"/>
                  </a:lnTo>
                  <a:lnTo>
                    <a:pt x="9302" y="15881"/>
                  </a:lnTo>
                  <a:lnTo>
                    <a:pt x="9336" y="15857"/>
                  </a:lnTo>
                  <a:lnTo>
                    <a:pt x="9369" y="15831"/>
                  </a:lnTo>
                  <a:lnTo>
                    <a:pt x="9401" y="15803"/>
                  </a:lnTo>
                  <a:lnTo>
                    <a:pt x="9433" y="15774"/>
                  </a:lnTo>
                  <a:lnTo>
                    <a:pt x="9463" y="15744"/>
                  </a:lnTo>
                  <a:lnTo>
                    <a:pt x="9491" y="15713"/>
                  </a:lnTo>
                  <a:lnTo>
                    <a:pt x="9518" y="15681"/>
                  </a:lnTo>
                  <a:lnTo>
                    <a:pt x="9544" y="15646"/>
                  </a:lnTo>
                  <a:lnTo>
                    <a:pt x="9568" y="15611"/>
                  </a:lnTo>
                  <a:lnTo>
                    <a:pt x="9592" y="15575"/>
                  </a:lnTo>
                  <a:lnTo>
                    <a:pt x="9614" y="15538"/>
                  </a:lnTo>
                  <a:lnTo>
                    <a:pt x="9633" y="15500"/>
                  </a:lnTo>
                  <a:lnTo>
                    <a:pt x="9652" y="15461"/>
                  </a:lnTo>
                  <a:lnTo>
                    <a:pt x="9668" y="15421"/>
                  </a:lnTo>
                  <a:lnTo>
                    <a:pt x="9683" y="15380"/>
                  </a:lnTo>
                  <a:lnTo>
                    <a:pt x="9697" y="15337"/>
                  </a:lnTo>
                  <a:lnTo>
                    <a:pt x="9708" y="15295"/>
                  </a:lnTo>
                  <a:lnTo>
                    <a:pt x="9718" y="15251"/>
                  </a:lnTo>
                  <a:lnTo>
                    <a:pt x="10027" y="13713"/>
                  </a:lnTo>
                  <a:lnTo>
                    <a:pt x="10111" y="13683"/>
                  </a:lnTo>
                  <a:lnTo>
                    <a:pt x="10193" y="13652"/>
                  </a:lnTo>
                  <a:lnTo>
                    <a:pt x="10276" y="13620"/>
                  </a:lnTo>
                  <a:lnTo>
                    <a:pt x="10357" y="13587"/>
                  </a:lnTo>
                  <a:lnTo>
                    <a:pt x="10438" y="13553"/>
                  </a:lnTo>
                  <a:lnTo>
                    <a:pt x="10517" y="13518"/>
                  </a:lnTo>
                  <a:lnTo>
                    <a:pt x="10597" y="13481"/>
                  </a:lnTo>
                  <a:lnTo>
                    <a:pt x="10676" y="13443"/>
                  </a:lnTo>
                  <a:lnTo>
                    <a:pt x="11986" y="14315"/>
                  </a:lnTo>
                  <a:lnTo>
                    <a:pt x="12018" y="14336"/>
                  </a:lnTo>
                  <a:lnTo>
                    <a:pt x="12050" y="14355"/>
                  </a:lnTo>
                  <a:lnTo>
                    <a:pt x="12083" y="14372"/>
                  </a:lnTo>
                  <a:lnTo>
                    <a:pt x="12117" y="14389"/>
                  </a:lnTo>
                  <a:lnTo>
                    <a:pt x="12151" y="14404"/>
                  </a:lnTo>
                  <a:lnTo>
                    <a:pt x="12185" y="14418"/>
                  </a:lnTo>
                  <a:lnTo>
                    <a:pt x="12220" y="14430"/>
                  </a:lnTo>
                  <a:lnTo>
                    <a:pt x="12255" y="14441"/>
                  </a:lnTo>
                  <a:lnTo>
                    <a:pt x="12291" y="14451"/>
                  </a:lnTo>
                  <a:lnTo>
                    <a:pt x="12326" y="14460"/>
                  </a:lnTo>
                  <a:lnTo>
                    <a:pt x="12362" y="14467"/>
                  </a:lnTo>
                  <a:lnTo>
                    <a:pt x="12398" y="14473"/>
                  </a:lnTo>
                  <a:lnTo>
                    <a:pt x="12433" y="14477"/>
                  </a:lnTo>
                  <a:lnTo>
                    <a:pt x="12470" y="14480"/>
                  </a:lnTo>
                  <a:lnTo>
                    <a:pt x="12506" y="14482"/>
                  </a:lnTo>
                  <a:lnTo>
                    <a:pt x="12542" y="14483"/>
                  </a:lnTo>
                  <a:lnTo>
                    <a:pt x="12566" y="14483"/>
                  </a:lnTo>
                  <a:lnTo>
                    <a:pt x="12591" y="14482"/>
                  </a:lnTo>
                  <a:lnTo>
                    <a:pt x="12615" y="14480"/>
                  </a:lnTo>
                  <a:lnTo>
                    <a:pt x="12640" y="14478"/>
                  </a:lnTo>
                  <a:lnTo>
                    <a:pt x="12664" y="14476"/>
                  </a:lnTo>
                  <a:lnTo>
                    <a:pt x="12688" y="14473"/>
                  </a:lnTo>
                  <a:lnTo>
                    <a:pt x="12712" y="14469"/>
                  </a:lnTo>
                  <a:lnTo>
                    <a:pt x="12736" y="14464"/>
                  </a:lnTo>
                  <a:lnTo>
                    <a:pt x="12759" y="14459"/>
                  </a:lnTo>
                  <a:lnTo>
                    <a:pt x="12783" y="14454"/>
                  </a:lnTo>
                  <a:lnTo>
                    <a:pt x="12808" y="14448"/>
                  </a:lnTo>
                  <a:lnTo>
                    <a:pt x="12831" y="14441"/>
                  </a:lnTo>
                  <a:lnTo>
                    <a:pt x="12854" y="14434"/>
                  </a:lnTo>
                  <a:lnTo>
                    <a:pt x="12877" y="14426"/>
                  </a:lnTo>
                  <a:lnTo>
                    <a:pt x="12900" y="14418"/>
                  </a:lnTo>
                  <a:lnTo>
                    <a:pt x="12923" y="14409"/>
                  </a:lnTo>
                  <a:lnTo>
                    <a:pt x="12945" y="14399"/>
                  </a:lnTo>
                  <a:lnTo>
                    <a:pt x="12968" y="14389"/>
                  </a:lnTo>
                  <a:lnTo>
                    <a:pt x="12990" y="14379"/>
                  </a:lnTo>
                  <a:lnTo>
                    <a:pt x="13012" y="14368"/>
                  </a:lnTo>
                  <a:lnTo>
                    <a:pt x="13034" y="14356"/>
                  </a:lnTo>
                  <a:lnTo>
                    <a:pt x="13055" y="14344"/>
                  </a:lnTo>
                  <a:lnTo>
                    <a:pt x="13076" y="14331"/>
                  </a:lnTo>
                  <a:lnTo>
                    <a:pt x="13097" y="14317"/>
                  </a:lnTo>
                  <a:lnTo>
                    <a:pt x="13118" y="14303"/>
                  </a:lnTo>
                  <a:lnTo>
                    <a:pt x="13139" y="14288"/>
                  </a:lnTo>
                  <a:lnTo>
                    <a:pt x="13159" y="14273"/>
                  </a:lnTo>
                  <a:lnTo>
                    <a:pt x="13179" y="14257"/>
                  </a:lnTo>
                  <a:lnTo>
                    <a:pt x="13198" y="14241"/>
                  </a:lnTo>
                  <a:lnTo>
                    <a:pt x="13217" y="14224"/>
                  </a:lnTo>
                  <a:lnTo>
                    <a:pt x="13236" y="14207"/>
                  </a:lnTo>
                  <a:lnTo>
                    <a:pt x="13254" y="14189"/>
                  </a:lnTo>
                  <a:lnTo>
                    <a:pt x="14222" y="13224"/>
                  </a:lnTo>
                  <a:lnTo>
                    <a:pt x="14253" y="13191"/>
                  </a:lnTo>
                  <a:lnTo>
                    <a:pt x="14282" y="13158"/>
                  </a:lnTo>
                  <a:lnTo>
                    <a:pt x="14309" y="13124"/>
                  </a:lnTo>
                  <a:lnTo>
                    <a:pt x="14336" y="13088"/>
                  </a:lnTo>
                  <a:lnTo>
                    <a:pt x="14360" y="13052"/>
                  </a:lnTo>
                  <a:lnTo>
                    <a:pt x="14382" y="13016"/>
                  </a:lnTo>
                  <a:lnTo>
                    <a:pt x="14403" y="12978"/>
                  </a:lnTo>
                  <a:lnTo>
                    <a:pt x="14422" y="12940"/>
                  </a:lnTo>
                  <a:lnTo>
                    <a:pt x="14439" y="12900"/>
                  </a:lnTo>
                  <a:lnTo>
                    <a:pt x="14455" y="12860"/>
                  </a:lnTo>
                  <a:lnTo>
                    <a:pt x="14468" y="12820"/>
                  </a:lnTo>
                  <a:lnTo>
                    <a:pt x="14480" y="12779"/>
                  </a:lnTo>
                  <a:lnTo>
                    <a:pt x="14492" y="12738"/>
                  </a:lnTo>
                  <a:lnTo>
                    <a:pt x="14500" y="12697"/>
                  </a:lnTo>
                  <a:lnTo>
                    <a:pt x="14507" y="12654"/>
                  </a:lnTo>
                  <a:lnTo>
                    <a:pt x="14512" y="12613"/>
                  </a:lnTo>
                  <a:lnTo>
                    <a:pt x="14515" y="12571"/>
                  </a:lnTo>
                  <a:lnTo>
                    <a:pt x="14517" y="12528"/>
                  </a:lnTo>
                  <a:lnTo>
                    <a:pt x="14517" y="12486"/>
                  </a:lnTo>
                  <a:lnTo>
                    <a:pt x="14515" y="12444"/>
                  </a:lnTo>
                  <a:lnTo>
                    <a:pt x="14511" y="12402"/>
                  </a:lnTo>
                  <a:lnTo>
                    <a:pt x="14505" y="12359"/>
                  </a:lnTo>
                  <a:lnTo>
                    <a:pt x="14498" y="12317"/>
                  </a:lnTo>
                  <a:lnTo>
                    <a:pt x="14489" y="12275"/>
                  </a:lnTo>
                  <a:lnTo>
                    <a:pt x="14476" y="12234"/>
                  </a:lnTo>
                  <a:lnTo>
                    <a:pt x="14464" y="12193"/>
                  </a:lnTo>
                  <a:lnTo>
                    <a:pt x="14449" y="12153"/>
                  </a:lnTo>
                  <a:lnTo>
                    <a:pt x="14433" y="12111"/>
                  </a:lnTo>
                  <a:lnTo>
                    <a:pt x="14414" y="12072"/>
                  </a:lnTo>
                  <a:lnTo>
                    <a:pt x="14394" y="12033"/>
                  </a:lnTo>
                  <a:lnTo>
                    <a:pt x="14372" y="11995"/>
                  </a:lnTo>
                  <a:lnTo>
                    <a:pt x="14348" y="11957"/>
                  </a:lnTo>
                  <a:lnTo>
                    <a:pt x="13475" y="10651"/>
                  </a:lnTo>
                  <a:lnTo>
                    <a:pt x="13512" y="10572"/>
                  </a:lnTo>
                  <a:lnTo>
                    <a:pt x="13549" y="10493"/>
                  </a:lnTo>
                  <a:lnTo>
                    <a:pt x="13584" y="10413"/>
                  </a:lnTo>
                  <a:lnTo>
                    <a:pt x="13618" y="10332"/>
                  </a:lnTo>
                  <a:lnTo>
                    <a:pt x="13652" y="10251"/>
                  </a:lnTo>
                  <a:lnTo>
                    <a:pt x="13684" y="10169"/>
                  </a:lnTo>
                  <a:lnTo>
                    <a:pt x="13715" y="10087"/>
                  </a:lnTo>
                  <a:lnTo>
                    <a:pt x="13745" y="10004"/>
                  </a:lnTo>
                  <a:lnTo>
                    <a:pt x="15286" y="9697"/>
                  </a:lnTo>
                  <a:lnTo>
                    <a:pt x="15329" y="9687"/>
                  </a:lnTo>
                  <a:lnTo>
                    <a:pt x="15373" y="9675"/>
                  </a:lnTo>
                  <a:lnTo>
                    <a:pt x="15414" y="9661"/>
                  </a:lnTo>
                  <a:lnTo>
                    <a:pt x="15455" y="9646"/>
                  </a:lnTo>
                  <a:lnTo>
                    <a:pt x="15495" y="9629"/>
                  </a:lnTo>
                  <a:lnTo>
                    <a:pt x="15536" y="9611"/>
                  </a:lnTo>
                  <a:lnTo>
                    <a:pt x="15574" y="9591"/>
                  </a:lnTo>
                  <a:lnTo>
                    <a:pt x="15611" y="9570"/>
                  </a:lnTo>
                  <a:lnTo>
                    <a:pt x="15647" y="9547"/>
                  </a:lnTo>
                  <a:lnTo>
                    <a:pt x="15683" y="9523"/>
                  </a:lnTo>
                  <a:lnTo>
                    <a:pt x="15716" y="9497"/>
                  </a:lnTo>
                  <a:lnTo>
                    <a:pt x="15749" y="9470"/>
                  </a:lnTo>
                  <a:lnTo>
                    <a:pt x="15780" y="9441"/>
                  </a:lnTo>
                  <a:lnTo>
                    <a:pt x="15810" y="9412"/>
                  </a:lnTo>
                  <a:lnTo>
                    <a:pt x="15839" y="9380"/>
                  </a:lnTo>
                  <a:lnTo>
                    <a:pt x="15867" y="9348"/>
                  </a:lnTo>
                  <a:lnTo>
                    <a:pt x="15893" y="9315"/>
                  </a:lnTo>
                  <a:lnTo>
                    <a:pt x="15918" y="9280"/>
                  </a:lnTo>
                  <a:lnTo>
                    <a:pt x="15941" y="9245"/>
                  </a:lnTo>
                  <a:lnTo>
                    <a:pt x="15963" y="9209"/>
                  </a:lnTo>
                  <a:lnTo>
                    <a:pt x="15983" y="9172"/>
                  </a:lnTo>
                  <a:lnTo>
                    <a:pt x="16002" y="9134"/>
                  </a:lnTo>
                  <a:lnTo>
                    <a:pt x="16020" y="9094"/>
                  </a:lnTo>
                  <a:lnTo>
                    <a:pt x="16035" y="9054"/>
                  </a:lnTo>
                  <a:lnTo>
                    <a:pt x="16049" y="9014"/>
                  </a:lnTo>
                  <a:lnTo>
                    <a:pt x="16061" y="8972"/>
                  </a:lnTo>
                  <a:lnTo>
                    <a:pt x="16071" y="8931"/>
                  </a:lnTo>
                  <a:lnTo>
                    <a:pt x="16080" y="8888"/>
                  </a:lnTo>
                  <a:lnTo>
                    <a:pt x="16086" y="8844"/>
                  </a:lnTo>
                  <a:lnTo>
                    <a:pt x="16091" y="8801"/>
                  </a:lnTo>
                  <a:lnTo>
                    <a:pt x="16094" y="8757"/>
                  </a:lnTo>
                  <a:lnTo>
                    <a:pt x="16095" y="8712"/>
                  </a:lnTo>
                  <a:lnTo>
                    <a:pt x="16095" y="7347"/>
                  </a:lnTo>
                  <a:lnTo>
                    <a:pt x="16094" y="7302"/>
                  </a:lnTo>
                  <a:lnTo>
                    <a:pt x="16091" y="7258"/>
                  </a:lnTo>
                  <a:lnTo>
                    <a:pt x="16086" y="7215"/>
                  </a:lnTo>
                  <a:lnTo>
                    <a:pt x="16080" y="7171"/>
                  </a:lnTo>
                  <a:lnTo>
                    <a:pt x="16071" y="7128"/>
                  </a:lnTo>
                  <a:lnTo>
                    <a:pt x="16061" y="7086"/>
                  </a:lnTo>
                  <a:lnTo>
                    <a:pt x="16049" y="7045"/>
                  </a:lnTo>
                  <a:lnTo>
                    <a:pt x="16035" y="7005"/>
                  </a:lnTo>
                  <a:lnTo>
                    <a:pt x="16020" y="6965"/>
                  </a:lnTo>
                  <a:lnTo>
                    <a:pt x="16002" y="6925"/>
                  </a:lnTo>
                  <a:lnTo>
                    <a:pt x="15983" y="6887"/>
                  </a:lnTo>
                  <a:lnTo>
                    <a:pt x="15963" y="6850"/>
                  </a:lnTo>
                  <a:lnTo>
                    <a:pt x="15941" y="6813"/>
                  </a:lnTo>
                  <a:lnTo>
                    <a:pt x="15918" y="6778"/>
                  </a:lnTo>
                  <a:lnTo>
                    <a:pt x="15893" y="6744"/>
                  </a:lnTo>
                  <a:lnTo>
                    <a:pt x="15867" y="6711"/>
                  </a:lnTo>
                  <a:lnTo>
                    <a:pt x="15839" y="6679"/>
                  </a:lnTo>
                  <a:lnTo>
                    <a:pt x="15810" y="6647"/>
                  </a:lnTo>
                  <a:lnTo>
                    <a:pt x="15780" y="6617"/>
                  </a:lnTo>
                  <a:lnTo>
                    <a:pt x="15749" y="6589"/>
                  </a:lnTo>
                  <a:lnTo>
                    <a:pt x="15716" y="6562"/>
                  </a:lnTo>
                  <a:lnTo>
                    <a:pt x="15683" y="6536"/>
                  </a:lnTo>
                  <a:lnTo>
                    <a:pt x="15647" y="6512"/>
                  </a:lnTo>
                  <a:lnTo>
                    <a:pt x="15611" y="6489"/>
                  </a:lnTo>
                  <a:lnTo>
                    <a:pt x="15574" y="6467"/>
                  </a:lnTo>
                  <a:lnTo>
                    <a:pt x="15536" y="6448"/>
                  </a:lnTo>
                  <a:lnTo>
                    <a:pt x="15495" y="6429"/>
                  </a:lnTo>
                  <a:lnTo>
                    <a:pt x="15455" y="6413"/>
                  </a:lnTo>
                  <a:lnTo>
                    <a:pt x="15414" y="6398"/>
                  </a:lnTo>
                  <a:lnTo>
                    <a:pt x="15373" y="6383"/>
                  </a:lnTo>
                  <a:lnTo>
                    <a:pt x="15329" y="6372"/>
                  </a:lnTo>
                  <a:lnTo>
                    <a:pt x="15286" y="63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sp>
          <p:nvSpPr>
            <p:cNvPr id="9" name="Freeform 75"/>
            <p:cNvSpPr>
              <a:spLocks noEditPoints="1"/>
            </p:cNvSpPr>
            <p:nvPr/>
          </p:nvSpPr>
          <p:spPr bwMode="auto">
            <a:xfrm>
              <a:off x="4787900" y="2312988"/>
              <a:ext cx="303213" cy="301625"/>
            </a:xfrm>
            <a:custGeom>
              <a:avLst/>
              <a:gdLst>
                <a:gd name="T0" fmla="*/ 2899 w 7040"/>
                <a:gd name="T1" fmla="*/ 6524 h 7025"/>
                <a:gd name="T2" fmla="*/ 2185 w 7040"/>
                <a:gd name="T3" fmla="*/ 6283 h 7025"/>
                <a:gd name="T4" fmla="*/ 1560 w 7040"/>
                <a:gd name="T5" fmla="*/ 5884 h 7025"/>
                <a:gd name="T6" fmla="*/ 1051 w 7040"/>
                <a:gd name="T7" fmla="*/ 5351 h 7025"/>
                <a:gd name="T8" fmla="*/ 682 w 7040"/>
                <a:gd name="T9" fmla="*/ 4709 h 7025"/>
                <a:gd name="T10" fmla="*/ 475 w 7040"/>
                <a:gd name="T11" fmla="*/ 3980 h 7025"/>
                <a:gd name="T12" fmla="*/ 455 w 7040"/>
                <a:gd name="T13" fmla="*/ 3198 h 7025"/>
                <a:gd name="T14" fmla="*/ 626 w 7040"/>
                <a:gd name="T15" fmla="*/ 2456 h 7025"/>
                <a:gd name="T16" fmla="*/ 965 w 7040"/>
                <a:gd name="T17" fmla="*/ 1794 h 7025"/>
                <a:gd name="T18" fmla="*/ 1448 w 7040"/>
                <a:gd name="T19" fmla="*/ 1237 h 7025"/>
                <a:gd name="T20" fmla="*/ 2052 w 7040"/>
                <a:gd name="T21" fmla="*/ 810 h 7025"/>
                <a:gd name="T22" fmla="*/ 2750 w 7040"/>
                <a:gd name="T23" fmla="*/ 536 h 7025"/>
                <a:gd name="T24" fmla="*/ 3520 w 7040"/>
                <a:gd name="T25" fmla="*/ 439 h 7025"/>
                <a:gd name="T26" fmla="*/ 4289 w 7040"/>
                <a:gd name="T27" fmla="*/ 536 h 7025"/>
                <a:gd name="T28" fmla="*/ 4988 w 7040"/>
                <a:gd name="T29" fmla="*/ 810 h 7025"/>
                <a:gd name="T30" fmla="*/ 5591 w 7040"/>
                <a:gd name="T31" fmla="*/ 1237 h 7025"/>
                <a:gd name="T32" fmla="*/ 6075 w 7040"/>
                <a:gd name="T33" fmla="*/ 1794 h 7025"/>
                <a:gd name="T34" fmla="*/ 6414 w 7040"/>
                <a:gd name="T35" fmla="*/ 2456 h 7025"/>
                <a:gd name="T36" fmla="*/ 6585 w 7040"/>
                <a:gd name="T37" fmla="*/ 3198 h 7025"/>
                <a:gd name="T38" fmla="*/ 6565 w 7040"/>
                <a:gd name="T39" fmla="*/ 3980 h 7025"/>
                <a:gd name="T40" fmla="*/ 6358 w 7040"/>
                <a:gd name="T41" fmla="*/ 4709 h 7025"/>
                <a:gd name="T42" fmla="*/ 5988 w 7040"/>
                <a:gd name="T43" fmla="*/ 5351 h 7025"/>
                <a:gd name="T44" fmla="*/ 5479 w 7040"/>
                <a:gd name="T45" fmla="*/ 5884 h 7025"/>
                <a:gd name="T46" fmla="*/ 4855 w 7040"/>
                <a:gd name="T47" fmla="*/ 6283 h 7025"/>
                <a:gd name="T48" fmla="*/ 4140 w 7040"/>
                <a:gd name="T49" fmla="*/ 6524 h 7025"/>
                <a:gd name="T50" fmla="*/ 3520 w 7040"/>
                <a:gd name="T51" fmla="*/ 0 h 7025"/>
                <a:gd name="T52" fmla="*/ 2640 w 7040"/>
                <a:gd name="T53" fmla="*/ 110 h 7025"/>
                <a:gd name="T54" fmla="*/ 1842 w 7040"/>
                <a:gd name="T55" fmla="*/ 424 h 7025"/>
                <a:gd name="T56" fmla="*/ 1153 w 7040"/>
                <a:gd name="T57" fmla="*/ 912 h 7025"/>
                <a:gd name="T58" fmla="*/ 600 w 7040"/>
                <a:gd name="T59" fmla="*/ 1548 h 7025"/>
                <a:gd name="T60" fmla="*/ 213 w 7040"/>
                <a:gd name="T61" fmla="*/ 2305 h 7025"/>
                <a:gd name="T62" fmla="*/ 18 w 7040"/>
                <a:gd name="T63" fmla="*/ 3153 h 7025"/>
                <a:gd name="T64" fmla="*/ 40 w 7040"/>
                <a:gd name="T65" fmla="*/ 4047 h 7025"/>
                <a:gd name="T66" fmla="*/ 276 w 7040"/>
                <a:gd name="T67" fmla="*/ 4880 h 7025"/>
                <a:gd name="T68" fmla="*/ 699 w 7040"/>
                <a:gd name="T69" fmla="*/ 5614 h 7025"/>
                <a:gd name="T70" fmla="*/ 1280 w 7040"/>
                <a:gd name="T71" fmla="*/ 6222 h 7025"/>
                <a:gd name="T72" fmla="*/ 1993 w 7040"/>
                <a:gd name="T73" fmla="*/ 6678 h 7025"/>
                <a:gd name="T74" fmla="*/ 2810 w 7040"/>
                <a:gd name="T75" fmla="*/ 6953 h 7025"/>
                <a:gd name="T76" fmla="*/ 3702 w 7040"/>
                <a:gd name="T77" fmla="*/ 7020 h 7025"/>
                <a:gd name="T78" fmla="*/ 4567 w 7040"/>
                <a:gd name="T79" fmla="*/ 6867 h 7025"/>
                <a:gd name="T80" fmla="*/ 5345 w 7040"/>
                <a:gd name="T81" fmla="*/ 6517 h 7025"/>
                <a:gd name="T82" fmla="*/ 6009 w 7040"/>
                <a:gd name="T83" fmla="*/ 5996 h 7025"/>
                <a:gd name="T84" fmla="*/ 6531 w 7040"/>
                <a:gd name="T85" fmla="*/ 5333 h 7025"/>
                <a:gd name="T86" fmla="*/ 6882 w 7040"/>
                <a:gd name="T87" fmla="*/ 4556 h 7025"/>
                <a:gd name="T88" fmla="*/ 7036 w 7040"/>
                <a:gd name="T89" fmla="*/ 3693 h 7025"/>
                <a:gd name="T90" fmla="*/ 6969 w 7040"/>
                <a:gd name="T91" fmla="*/ 2805 h 7025"/>
                <a:gd name="T92" fmla="*/ 6693 w 7040"/>
                <a:gd name="T93" fmla="*/ 1990 h 7025"/>
                <a:gd name="T94" fmla="*/ 6237 w 7040"/>
                <a:gd name="T95" fmla="*/ 1278 h 7025"/>
                <a:gd name="T96" fmla="*/ 5626 w 7040"/>
                <a:gd name="T97" fmla="*/ 697 h 7025"/>
                <a:gd name="T98" fmla="*/ 4891 w 7040"/>
                <a:gd name="T99" fmla="*/ 276 h 7025"/>
                <a:gd name="T100" fmla="*/ 4056 w 7040"/>
                <a:gd name="T101" fmla="*/ 40 h 7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040" h="7025">
                  <a:moveTo>
                    <a:pt x="3520" y="6586"/>
                  </a:moveTo>
                  <a:lnTo>
                    <a:pt x="3362" y="6582"/>
                  </a:lnTo>
                  <a:lnTo>
                    <a:pt x="3205" y="6570"/>
                  </a:lnTo>
                  <a:lnTo>
                    <a:pt x="3051" y="6551"/>
                  </a:lnTo>
                  <a:lnTo>
                    <a:pt x="2899" y="6524"/>
                  </a:lnTo>
                  <a:lnTo>
                    <a:pt x="2750" y="6489"/>
                  </a:lnTo>
                  <a:lnTo>
                    <a:pt x="2604" y="6447"/>
                  </a:lnTo>
                  <a:lnTo>
                    <a:pt x="2460" y="6399"/>
                  </a:lnTo>
                  <a:lnTo>
                    <a:pt x="2320" y="6344"/>
                  </a:lnTo>
                  <a:lnTo>
                    <a:pt x="2185" y="6283"/>
                  </a:lnTo>
                  <a:lnTo>
                    <a:pt x="2052" y="6214"/>
                  </a:lnTo>
                  <a:lnTo>
                    <a:pt x="1922" y="6141"/>
                  </a:lnTo>
                  <a:lnTo>
                    <a:pt x="1797" y="6061"/>
                  </a:lnTo>
                  <a:lnTo>
                    <a:pt x="1677" y="5976"/>
                  </a:lnTo>
                  <a:lnTo>
                    <a:pt x="1560" y="5884"/>
                  </a:lnTo>
                  <a:lnTo>
                    <a:pt x="1448" y="5788"/>
                  </a:lnTo>
                  <a:lnTo>
                    <a:pt x="1342" y="5685"/>
                  </a:lnTo>
                  <a:lnTo>
                    <a:pt x="1240" y="5579"/>
                  </a:lnTo>
                  <a:lnTo>
                    <a:pt x="1142" y="5468"/>
                  </a:lnTo>
                  <a:lnTo>
                    <a:pt x="1051" y="5351"/>
                  </a:lnTo>
                  <a:lnTo>
                    <a:pt x="965" y="5231"/>
                  </a:lnTo>
                  <a:lnTo>
                    <a:pt x="885" y="5106"/>
                  </a:lnTo>
                  <a:lnTo>
                    <a:pt x="812" y="4977"/>
                  </a:lnTo>
                  <a:lnTo>
                    <a:pt x="743" y="4844"/>
                  </a:lnTo>
                  <a:lnTo>
                    <a:pt x="682" y="4709"/>
                  </a:lnTo>
                  <a:lnTo>
                    <a:pt x="626" y="4569"/>
                  </a:lnTo>
                  <a:lnTo>
                    <a:pt x="578" y="4426"/>
                  </a:lnTo>
                  <a:lnTo>
                    <a:pt x="536" y="4280"/>
                  </a:lnTo>
                  <a:lnTo>
                    <a:pt x="502" y="4132"/>
                  </a:lnTo>
                  <a:lnTo>
                    <a:pt x="475" y="3980"/>
                  </a:lnTo>
                  <a:lnTo>
                    <a:pt x="455" y="3827"/>
                  </a:lnTo>
                  <a:lnTo>
                    <a:pt x="443" y="3670"/>
                  </a:lnTo>
                  <a:lnTo>
                    <a:pt x="439" y="3513"/>
                  </a:lnTo>
                  <a:lnTo>
                    <a:pt x="443" y="3354"/>
                  </a:lnTo>
                  <a:lnTo>
                    <a:pt x="455" y="3198"/>
                  </a:lnTo>
                  <a:lnTo>
                    <a:pt x="475" y="3044"/>
                  </a:lnTo>
                  <a:lnTo>
                    <a:pt x="502" y="2893"/>
                  </a:lnTo>
                  <a:lnTo>
                    <a:pt x="536" y="2745"/>
                  </a:lnTo>
                  <a:lnTo>
                    <a:pt x="578" y="2598"/>
                  </a:lnTo>
                  <a:lnTo>
                    <a:pt x="626" y="2456"/>
                  </a:lnTo>
                  <a:lnTo>
                    <a:pt x="682" y="2316"/>
                  </a:lnTo>
                  <a:lnTo>
                    <a:pt x="743" y="2180"/>
                  </a:lnTo>
                  <a:lnTo>
                    <a:pt x="812" y="2047"/>
                  </a:lnTo>
                  <a:lnTo>
                    <a:pt x="885" y="1919"/>
                  </a:lnTo>
                  <a:lnTo>
                    <a:pt x="965" y="1794"/>
                  </a:lnTo>
                  <a:lnTo>
                    <a:pt x="1051" y="1674"/>
                  </a:lnTo>
                  <a:lnTo>
                    <a:pt x="1142" y="1557"/>
                  </a:lnTo>
                  <a:lnTo>
                    <a:pt x="1240" y="1446"/>
                  </a:lnTo>
                  <a:lnTo>
                    <a:pt x="1342" y="1340"/>
                  </a:lnTo>
                  <a:lnTo>
                    <a:pt x="1448" y="1237"/>
                  </a:lnTo>
                  <a:lnTo>
                    <a:pt x="1560" y="1141"/>
                  </a:lnTo>
                  <a:lnTo>
                    <a:pt x="1677" y="1049"/>
                  </a:lnTo>
                  <a:lnTo>
                    <a:pt x="1797" y="964"/>
                  </a:lnTo>
                  <a:lnTo>
                    <a:pt x="1922" y="884"/>
                  </a:lnTo>
                  <a:lnTo>
                    <a:pt x="2052" y="810"/>
                  </a:lnTo>
                  <a:lnTo>
                    <a:pt x="2185" y="742"/>
                  </a:lnTo>
                  <a:lnTo>
                    <a:pt x="2320" y="680"/>
                  </a:lnTo>
                  <a:lnTo>
                    <a:pt x="2460" y="625"/>
                  </a:lnTo>
                  <a:lnTo>
                    <a:pt x="2604" y="577"/>
                  </a:lnTo>
                  <a:lnTo>
                    <a:pt x="2750" y="536"/>
                  </a:lnTo>
                  <a:lnTo>
                    <a:pt x="2899" y="501"/>
                  </a:lnTo>
                  <a:lnTo>
                    <a:pt x="3051" y="474"/>
                  </a:lnTo>
                  <a:lnTo>
                    <a:pt x="3205" y="454"/>
                  </a:lnTo>
                  <a:lnTo>
                    <a:pt x="3362" y="443"/>
                  </a:lnTo>
                  <a:lnTo>
                    <a:pt x="3520" y="439"/>
                  </a:lnTo>
                  <a:lnTo>
                    <a:pt x="3678" y="443"/>
                  </a:lnTo>
                  <a:lnTo>
                    <a:pt x="3834" y="454"/>
                  </a:lnTo>
                  <a:lnTo>
                    <a:pt x="3989" y="474"/>
                  </a:lnTo>
                  <a:lnTo>
                    <a:pt x="4140" y="501"/>
                  </a:lnTo>
                  <a:lnTo>
                    <a:pt x="4289" y="536"/>
                  </a:lnTo>
                  <a:lnTo>
                    <a:pt x="4436" y="577"/>
                  </a:lnTo>
                  <a:lnTo>
                    <a:pt x="4579" y="625"/>
                  </a:lnTo>
                  <a:lnTo>
                    <a:pt x="4719" y="680"/>
                  </a:lnTo>
                  <a:lnTo>
                    <a:pt x="4855" y="742"/>
                  </a:lnTo>
                  <a:lnTo>
                    <a:pt x="4988" y="810"/>
                  </a:lnTo>
                  <a:lnTo>
                    <a:pt x="5117" y="884"/>
                  </a:lnTo>
                  <a:lnTo>
                    <a:pt x="5242" y="964"/>
                  </a:lnTo>
                  <a:lnTo>
                    <a:pt x="5362" y="1049"/>
                  </a:lnTo>
                  <a:lnTo>
                    <a:pt x="5479" y="1141"/>
                  </a:lnTo>
                  <a:lnTo>
                    <a:pt x="5591" y="1237"/>
                  </a:lnTo>
                  <a:lnTo>
                    <a:pt x="5698" y="1340"/>
                  </a:lnTo>
                  <a:lnTo>
                    <a:pt x="5800" y="1446"/>
                  </a:lnTo>
                  <a:lnTo>
                    <a:pt x="5897" y="1557"/>
                  </a:lnTo>
                  <a:lnTo>
                    <a:pt x="5988" y="1674"/>
                  </a:lnTo>
                  <a:lnTo>
                    <a:pt x="6075" y="1794"/>
                  </a:lnTo>
                  <a:lnTo>
                    <a:pt x="6154" y="1919"/>
                  </a:lnTo>
                  <a:lnTo>
                    <a:pt x="6228" y="2047"/>
                  </a:lnTo>
                  <a:lnTo>
                    <a:pt x="6297" y="2180"/>
                  </a:lnTo>
                  <a:lnTo>
                    <a:pt x="6358" y="2316"/>
                  </a:lnTo>
                  <a:lnTo>
                    <a:pt x="6414" y="2456"/>
                  </a:lnTo>
                  <a:lnTo>
                    <a:pt x="6462" y="2598"/>
                  </a:lnTo>
                  <a:lnTo>
                    <a:pt x="6503" y="2745"/>
                  </a:lnTo>
                  <a:lnTo>
                    <a:pt x="6538" y="2893"/>
                  </a:lnTo>
                  <a:lnTo>
                    <a:pt x="6565" y="3044"/>
                  </a:lnTo>
                  <a:lnTo>
                    <a:pt x="6585" y="3198"/>
                  </a:lnTo>
                  <a:lnTo>
                    <a:pt x="6597" y="3354"/>
                  </a:lnTo>
                  <a:lnTo>
                    <a:pt x="6601" y="3513"/>
                  </a:lnTo>
                  <a:lnTo>
                    <a:pt x="6597" y="3670"/>
                  </a:lnTo>
                  <a:lnTo>
                    <a:pt x="6585" y="3827"/>
                  </a:lnTo>
                  <a:lnTo>
                    <a:pt x="6565" y="3980"/>
                  </a:lnTo>
                  <a:lnTo>
                    <a:pt x="6538" y="4132"/>
                  </a:lnTo>
                  <a:lnTo>
                    <a:pt x="6503" y="4280"/>
                  </a:lnTo>
                  <a:lnTo>
                    <a:pt x="6462" y="4426"/>
                  </a:lnTo>
                  <a:lnTo>
                    <a:pt x="6414" y="4569"/>
                  </a:lnTo>
                  <a:lnTo>
                    <a:pt x="6358" y="4709"/>
                  </a:lnTo>
                  <a:lnTo>
                    <a:pt x="6297" y="4844"/>
                  </a:lnTo>
                  <a:lnTo>
                    <a:pt x="6228" y="4977"/>
                  </a:lnTo>
                  <a:lnTo>
                    <a:pt x="6154" y="5106"/>
                  </a:lnTo>
                  <a:lnTo>
                    <a:pt x="6075" y="5231"/>
                  </a:lnTo>
                  <a:lnTo>
                    <a:pt x="5988" y="5351"/>
                  </a:lnTo>
                  <a:lnTo>
                    <a:pt x="5897" y="5468"/>
                  </a:lnTo>
                  <a:lnTo>
                    <a:pt x="5800" y="5579"/>
                  </a:lnTo>
                  <a:lnTo>
                    <a:pt x="5698" y="5685"/>
                  </a:lnTo>
                  <a:lnTo>
                    <a:pt x="5591" y="5788"/>
                  </a:lnTo>
                  <a:lnTo>
                    <a:pt x="5479" y="5884"/>
                  </a:lnTo>
                  <a:lnTo>
                    <a:pt x="5362" y="5976"/>
                  </a:lnTo>
                  <a:lnTo>
                    <a:pt x="5242" y="6061"/>
                  </a:lnTo>
                  <a:lnTo>
                    <a:pt x="5117" y="6141"/>
                  </a:lnTo>
                  <a:lnTo>
                    <a:pt x="4988" y="6214"/>
                  </a:lnTo>
                  <a:lnTo>
                    <a:pt x="4855" y="6283"/>
                  </a:lnTo>
                  <a:lnTo>
                    <a:pt x="4719" y="6344"/>
                  </a:lnTo>
                  <a:lnTo>
                    <a:pt x="4579" y="6399"/>
                  </a:lnTo>
                  <a:lnTo>
                    <a:pt x="4436" y="6447"/>
                  </a:lnTo>
                  <a:lnTo>
                    <a:pt x="4289" y="6489"/>
                  </a:lnTo>
                  <a:lnTo>
                    <a:pt x="4140" y="6524"/>
                  </a:lnTo>
                  <a:lnTo>
                    <a:pt x="3989" y="6551"/>
                  </a:lnTo>
                  <a:lnTo>
                    <a:pt x="3834" y="6570"/>
                  </a:lnTo>
                  <a:lnTo>
                    <a:pt x="3678" y="6582"/>
                  </a:lnTo>
                  <a:lnTo>
                    <a:pt x="3520" y="6586"/>
                  </a:lnTo>
                  <a:close/>
                  <a:moveTo>
                    <a:pt x="3520" y="0"/>
                  </a:moveTo>
                  <a:lnTo>
                    <a:pt x="3338" y="5"/>
                  </a:lnTo>
                  <a:lnTo>
                    <a:pt x="3160" y="18"/>
                  </a:lnTo>
                  <a:lnTo>
                    <a:pt x="2984" y="40"/>
                  </a:lnTo>
                  <a:lnTo>
                    <a:pt x="2810" y="71"/>
                  </a:lnTo>
                  <a:lnTo>
                    <a:pt x="2640" y="110"/>
                  </a:lnTo>
                  <a:lnTo>
                    <a:pt x="2473" y="157"/>
                  </a:lnTo>
                  <a:lnTo>
                    <a:pt x="2309" y="213"/>
                  </a:lnTo>
                  <a:lnTo>
                    <a:pt x="2149" y="276"/>
                  </a:lnTo>
                  <a:lnTo>
                    <a:pt x="1993" y="346"/>
                  </a:lnTo>
                  <a:lnTo>
                    <a:pt x="1842" y="424"/>
                  </a:lnTo>
                  <a:lnTo>
                    <a:pt x="1695" y="508"/>
                  </a:lnTo>
                  <a:lnTo>
                    <a:pt x="1552" y="600"/>
                  </a:lnTo>
                  <a:lnTo>
                    <a:pt x="1414" y="697"/>
                  </a:lnTo>
                  <a:lnTo>
                    <a:pt x="1280" y="802"/>
                  </a:lnTo>
                  <a:lnTo>
                    <a:pt x="1153" y="912"/>
                  </a:lnTo>
                  <a:lnTo>
                    <a:pt x="1031" y="1028"/>
                  </a:lnTo>
                  <a:lnTo>
                    <a:pt x="914" y="1151"/>
                  </a:lnTo>
                  <a:lnTo>
                    <a:pt x="803" y="1278"/>
                  </a:lnTo>
                  <a:lnTo>
                    <a:pt x="699" y="1411"/>
                  </a:lnTo>
                  <a:lnTo>
                    <a:pt x="600" y="1548"/>
                  </a:lnTo>
                  <a:lnTo>
                    <a:pt x="509" y="1691"/>
                  </a:lnTo>
                  <a:lnTo>
                    <a:pt x="424" y="1838"/>
                  </a:lnTo>
                  <a:lnTo>
                    <a:pt x="347" y="1990"/>
                  </a:lnTo>
                  <a:lnTo>
                    <a:pt x="276" y="2145"/>
                  </a:lnTo>
                  <a:lnTo>
                    <a:pt x="213" y="2305"/>
                  </a:lnTo>
                  <a:lnTo>
                    <a:pt x="158" y="2468"/>
                  </a:lnTo>
                  <a:lnTo>
                    <a:pt x="110" y="2634"/>
                  </a:lnTo>
                  <a:lnTo>
                    <a:pt x="71" y="2805"/>
                  </a:lnTo>
                  <a:lnTo>
                    <a:pt x="40" y="2978"/>
                  </a:lnTo>
                  <a:lnTo>
                    <a:pt x="18" y="3153"/>
                  </a:lnTo>
                  <a:lnTo>
                    <a:pt x="4" y="3332"/>
                  </a:lnTo>
                  <a:lnTo>
                    <a:pt x="0" y="3513"/>
                  </a:lnTo>
                  <a:lnTo>
                    <a:pt x="4" y="3693"/>
                  </a:lnTo>
                  <a:lnTo>
                    <a:pt x="18" y="3872"/>
                  </a:lnTo>
                  <a:lnTo>
                    <a:pt x="40" y="4047"/>
                  </a:lnTo>
                  <a:lnTo>
                    <a:pt x="71" y="4220"/>
                  </a:lnTo>
                  <a:lnTo>
                    <a:pt x="110" y="4390"/>
                  </a:lnTo>
                  <a:lnTo>
                    <a:pt x="158" y="4556"/>
                  </a:lnTo>
                  <a:lnTo>
                    <a:pt x="213" y="4720"/>
                  </a:lnTo>
                  <a:lnTo>
                    <a:pt x="276" y="4880"/>
                  </a:lnTo>
                  <a:lnTo>
                    <a:pt x="347" y="5035"/>
                  </a:lnTo>
                  <a:lnTo>
                    <a:pt x="424" y="5187"/>
                  </a:lnTo>
                  <a:lnTo>
                    <a:pt x="509" y="5333"/>
                  </a:lnTo>
                  <a:lnTo>
                    <a:pt x="600" y="5476"/>
                  </a:lnTo>
                  <a:lnTo>
                    <a:pt x="699" y="5614"/>
                  </a:lnTo>
                  <a:lnTo>
                    <a:pt x="803" y="5747"/>
                  </a:lnTo>
                  <a:lnTo>
                    <a:pt x="914" y="5874"/>
                  </a:lnTo>
                  <a:lnTo>
                    <a:pt x="1031" y="5996"/>
                  </a:lnTo>
                  <a:lnTo>
                    <a:pt x="1153" y="6112"/>
                  </a:lnTo>
                  <a:lnTo>
                    <a:pt x="1280" y="6222"/>
                  </a:lnTo>
                  <a:lnTo>
                    <a:pt x="1414" y="6327"/>
                  </a:lnTo>
                  <a:lnTo>
                    <a:pt x="1552" y="6425"/>
                  </a:lnTo>
                  <a:lnTo>
                    <a:pt x="1695" y="6517"/>
                  </a:lnTo>
                  <a:lnTo>
                    <a:pt x="1842" y="6601"/>
                  </a:lnTo>
                  <a:lnTo>
                    <a:pt x="1993" y="6678"/>
                  </a:lnTo>
                  <a:lnTo>
                    <a:pt x="2149" y="6748"/>
                  </a:lnTo>
                  <a:lnTo>
                    <a:pt x="2309" y="6812"/>
                  </a:lnTo>
                  <a:lnTo>
                    <a:pt x="2473" y="6867"/>
                  </a:lnTo>
                  <a:lnTo>
                    <a:pt x="2640" y="6914"/>
                  </a:lnTo>
                  <a:lnTo>
                    <a:pt x="2810" y="6953"/>
                  </a:lnTo>
                  <a:lnTo>
                    <a:pt x="2984" y="6984"/>
                  </a:lnTo>
                  <a:lnTo>
                    <a:pt x="3160" y="7006"/>
                  </a:lnTo>
                  <a:lnTo>
                    <a:pt x="3338" y="7020"/>
                  </a:lnTo>
                  <a:lnTo>
                    <a:pt x="3520" y="7025"/>
                  </a:lnTo>
                  <a:lnTo>
                    <a:pt x="3702" y="7020"/>
                  </a:lnTo>
                  <a:lnTo>
                    <a:pt x="3880" y="7006"/>
                  </a:lnTo>
                  <a:lnTo>
                    <a:pt x="4056" y="6984"/>
                  </a:lnTo>
                  <a:lnTo>
                    <a:pt x="4230" y="6953"/>
                  </a:lnTo>
                  <a:lnTo>
                    <a:pt x="4400" y="6914"/>
                  </a:lnTo>
                  <a:lnTo>
                    <a:pt x="4567" y="6867"/>
                  </a:lnTo>
                  <a:lnTo>
                    <a:pt x="4731" y="6812"/>
                  </a:lnTo>
                  <a:lnTo>
                    <a:pt x="4891" y="6748"/>
                  </a:lnTo>
                  <a:lnTo>
                    <a:pt x="5047" y="6678"/>
                  </a:lnTo>
                  <a:lnTo>
                    <a:pt x="5197" y="6601"/>
                  </a:lnTo>
                  <a:lnTo>
                    <a:pt x="5345" y="6517"/>
                  </a:lnTo>
                  <a:lnTo>
                    <a:pt x="5488" y="6425"/>
                  </a:lnTo>
                  <a:lnTo>
                    <a:pt x="5626" y="6327"/>
                  </a:lnTo>
                  <a:lnTo>
                    <a:pt x="5759" y="6222"/>
                  </a:lnTo>
                  <a:lnTo>
                    <a:pt x="5886" y="6112"/>
                  </a:lnTo>
                  <a:lnTo>
                    <a:pt x="6009" y="5996"/>
                  </a:lnTo>
                  <a:lnTo>
                    <a:pt x="6126" y="5874"/>
                  </a:lnTo>
                  <a:lnTo>
                    <a:pt x="6237" y="5747"/>
                  </a:lnTo>
                  <a:lnTo>
                    <a:pt x="6341" y="5614"/>
                  </a:lnTo>
                  <a:lnTo>
                    <a:pt x="6439" y="5476"/>
                  </a:lnTo>
                  <a:lnTo>
                    <a:pt x="6531" y="5333"/>
                  </a:lnTo>
                  <a:lnTo>
                    <a:pt x="6616" y="5187"/>
                  </a:lnTo>
                  <a:lnTo>
                    <a:pt x="6693" y="5035"/>
                  </a:lnTo>
                  <a:lnTo>
                    <a:pt x="6764" y="4880"/>
                  </a:lnTo>
                  <a:lnTo>
                    <a:pt x="6827" y="4720"/>
                  </a:lnTo>
                  <a:lnTo>
                    <a:pt x="6882" y="4556"/>
                  </a:lnTo>
                  <a:lnTo>
                    <a:pt x="6930" y="4390"/>
                  </a:lnTo>
                  <a:lnTo>
                    <a:pt x="6969" y="4220"/>
                  </a:lnTo>
                  <a:lnTo>
                    <a:pt x="7000" y="4047"/>
                  </a:lnTo>
                  <a:lnTo>
                    <a:pt x="7022" y="3872"/>
                  </a:lnTo>
                  <a:lnTo>
                    <a:pt x="7036" y="3693"/>
                  </a:lnTo>
                  <a:lnTo>
                    <a:pt x="7040" y="3513"/>
                  </a:lnTo>
                  <a:lnTo>
                    <a:pt x="7036" y="3332"/>
                  </a:lnTo>
                  <a:lnTo>
                    <a:pt x="7022" y="3153"/>
                  </a:lnTo>
                  <a:lnTo>
                    <a:pt x="7000" y="2978"/>
                  </a:lnTo>
                  <a:lnTo>
                    <a:pt x="6969" y="2805"/>
                  </a:lnTo>
                  <a:lnTo>
                    <a:pt x="6930" y="2634"/>
                  </a:lnTo>
                  <a:lnTo>
                    <a:pt x="6882" y="2468"/>
                  </a:lnTo>
                  <a:lnTo>
                    <a:pt x="6827" y="2305"/>
                  </a:lnTo>
                  <a:lnTo>
                    <a:pt x="6764" y="2145"/>
                  </a:lnTo>
                  <a:lnTo>
                    <a:pt x="6693" y="1990"/>
                  </a:lnTo>
                  <a:lnTo>
                    <a:pt x="6616" y="1838"/>
                  </a:lnTo>
                  <a:lnTo>
                    <a:pt x="6531" y="1691"/>
                  </a:lnTo>
                  <a:lnTo>
                    <a:pt x="6439" y="1548"/>
                  </a:lnTo>
                  <a:lnTo>
                    <a:pt x="6341" y="1411"/>
                  </a:lnTo>
                  <a:lnTo>
                    <a:pt x="6237" y="1278"/>
                  </a:lnTo>
                  <a:lnTo>
                    <a:pt x="6126" y="1151"/>
                  </a:lnTo>
                  <a:lnTo>
                    <a:pt x="6009" y="1028"/>
                  </a:lnTo>
                  <a:lnTo>
                    <a:pt x="5886" y="912"/>
                  </a:lnTo>
                  <a:lnTo>
                    <a:pt x="5759" y="802"/>
                  </a:lnTo>
                  <a:lnTo>
                    <a:pt x="5626" y="697"/>
                  </a:lnTo>
                  <a:lnTo>
                    <a:pt x="5488" y="600"/>
                  </a:lnTo>
                  <a:lnTo>
                    <a:pt x="5345" y="508"/>
                  </a:lnTo>
                  <a:lnTo>
                    <a:pt x="5197" y="424"/>
                  </a:lnTo>
                  <a:lnTo>
                    <a:pt x="5047" y="346"/>
                  </a:lnTo>
                  <a:lnTo>
                    <a:pt x="4891" y="276"/>
                  </a:lnTo>
                  <a:lnTo>
                    <a:pt x="4731" y="213"/>
                  </a:lnTo>
                  <a:lnTo>
                    <a:pt x="4567" y="157"/>
                  </a:lnTo>
                  <a:lnTo>
                    <a:pt x="4400" y="110"/>
                  </a:lnTo>
                  <a:lnTo>
                    <a:pt x="4230" y="71"/>
                  </a:lnTo>
                  <a:lnTo>
                    <a:pt x="4056" y="40"/>
                  </a:lnTo>
                  <a:lnTo>
                    <a:pt x="3880" y="18"/>
                  </a:lnTo>
                  <a:lnTo>
                    <a:pt x="3702" y="5"/>
                  </a:lnTo>
                  <a:lnTo>
                    <a:pt x="352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sp>
          <p:nvSpPr>
            <p:cNvPr id="10" name="Freeform 76"/>
            <p:cNvSpPr>
              <a:spLocks noEditPoints="1"/>
            </p:cNvSpPr>
            <p:nvPr/>
          </p:nvSpPr>
          <p:spPr bwMode="auto">
            <a:xfrm>
              <a:off x="4852988" y="2378076"/>
              <a:ext cx="173038" cy="171450"/>
            </a:xfrm>
            <a:custGeom>
              <a:avLst/>
              <a:gdLst>
                <a:gd name="T0" fmla="*/ 1708 w 4023"/>
                <a:gd name="T1" fmla="*/ 3482 h 4015"/>
                <a:gd name="T2" fmla="*/ 1358 w 4023"/>
                <a:gd name="T3" fmla="*/ 3364 h 4015"/>
                <a:gd name="T4" fmla="*/ 1052 w 4023"/>
                <a:gd name="T5" fmla="*/ 3169 h 4015"/>
                <a:gd name="T6" fmla="*/ 803 w 4023"/>
                <a:gd name="T7" fmla="*/ 2908 h 4015"/>
                <a:gd name="T8" fmla="*/ 621 w 4023"/>
                <a:gd name="T9" fmla="*/ 2593 h 4015"/>
                <a:gd name="T10" fmla="*/ 521 w 4023"/>
                <a:gd name="T11" fmla="*/ 2236 h 4015"/>
                <a:gd name="T12" fmla="*/ 511 w 4023"/>
                <a:gd name="T13" fmla="*/ 1853 h 4015"/>
                <a:gd name="T14" fmla="*/ 595 w 4023"/>
                <a:gd name="T15" fmla="*/ 1490 h 4015"/>
                <a:gd name="T16" fmla="*/ 761 w 4023"/>
                <a:gd name="T17" fmla="*/ 1165 h 4015"/>
                <a:gd name="T18" fmla="*/ 998 w 4023"/>
                <a:gd name="T19" fmla="*/ 893 h 4015"/>
                <a:gd name="T20" fmla="*/ 1293 w 4023"/>
                <a:gd name="T21" fmla="*/ 684 h 4015"/>
                <a:gd name="T22" fmla="*/ 1635 w 4023"/>
                <a:gd name="T23" fmla="*/ 549 h 4015"/>
                <a:gd name="T24" fmla="*/ 2012 w 4023"/>
                <a:gd name="T25" fmla="*/ 502 h 4015"/>
                <a:gd name="T26" fmla="*/ 2389 w 4023"/>
                <a:gd name="T27" fmla="*/ 549 h 4015"/>
                <a:gd name="T28" fmla="*/ 2731 w 4023"/>
                <a:gd name="T29" fmla="*/ 684 h 4015"/>
                <a:gd name="T30" fmla="*/ 3026 w 4023"/>
                <a:gd name="T31" fmla="*/ 893 h 4015"/>
                <a:gd name="T32" fmla="*/ 3263 w 4023"/>
                <a:gd name="T33" fmla="*/ 1165 h 4015"/>
                <a:gd name="T34" fmla="*/ 3429 w 4023"/>
                <a:gd name="T35" fmla="*/ 1490 h 4015"/>
                <a:gd name="T36" fmla="*/ 3513 w 4023"/>
                <a:gd name="T37" fmla="*/ 1853 h 4015"/>
                <a:gd name="T38" fmla="*/ 3503 w 4023"/>
                <a:gd name="T39" fmla="*/ 2236 h 4015"/>
                <a:gd name="T40" fmla="*/ 3402 w 4023"/>
                <a:gd name="T41" fmla="*/ 2593 h 4015"/>
                <a:gd name="T42" fmla="*/ 3221 w 4023"/>
                <a:gd name="T43" fmla="*/ 2908 h 4015"/>
                <a:gd name="T44" fmla="*/ 2971 w 4023"/>
                <a:gd name="T45" fmla="*/ 3169 h 4015"/>
                <a:gd name="T46" fmla="*/ 2665 w 4023"/>
                <a:gd name="T47" fmla="*/ 3364 h 4015"/>
                <a:gd name="T48" fmla="*/ 2316 w 4023"/>
                <a:gd name="T49" fmla="*/ 3482 h 4015"/>
                <a:gd name="T50" fmla="*/ 2012 w 4023"/>
                <a:gd name="T51" fmla="*/ 0 h 4015"/>
                <a:gd name="T52" fmla="*/ 1509 w 4023"/>
                <a:gd name="T53" fmla="*/ 63 h 4015"/>
                <a:gd name="T54" fmla="*/ 1053 w 4023"/>
                <a:gd name="T55" fmla="*/ 242 h 4015"/>
                <a:gd name="T56" fmla="*/ 659 w 4023"/>
                <a:gd name="T57" fmla="*/ 521 h 4015"/>
                <a:gd name="T58" fmla="*/ 344 w 4023"/>
                <a:gd name="T59" fmla="*/ 884 h 4015"/>
                <a:gd name="T60" fmla="*/ 122 w 4023"/>
                <a:gd name="T61" fmla="*/ 1317 h 4015"/>
                <a:gd name="T62" fmla="*/ 11 w 4023"/>
                <a:gd name="T63" fmla="*/ 1802 h 4015"/>
                <a:gd name="T64" fmla="*/ 23 w 4023"/>
                <a:gd name="T65" fmla="*/ 2313 h 4015"/>
                <a:gd name="T66" fmla="*/ 159 w 4023"/>
                <a:gd name="T67" fmla="*/ 2788 h 4015"/>
                <a:gd name="T68" fmla="*/ 399 w 4023"/>
                <a:gd name="T69" fmla="*/ 3209 h 4015"/>
                <a:gd name="T70" fmla="*/ 732 w 4023"/>
                <a:gd name="T71" fmla="*/ 3556 h 4015"/>
                <a:gd name="T72" fmla="*/ 1139 w 4023"/>
                <a:gd name="T73" fmla="*/ 3817 h 4015"/>
                <a:gd name="T74" fmla="*/ 1606 w 4023"/>
                <a:gd name="T75" fmla="*/ 3974 h 4015"/>
                <a:gd name="T76" fmla="*/ 2115 w 4023"/>
                <a:gd name="T77" fmla="*/ 4012 h 4015"/>
                <a:gd name="T78" fmla="*/ 2610 w 4023"/>
                <a:gd name="T79" fmla="*/ 3925 h 4015"/>
                <a:gd name="T80" fmla="*/ 3055 w 4023"/>
                <a:gd name="T81" fmla="*/ 3724 h 4015"/>
                <a:gd name="T82" fmla="*/ 3435 w 4023"/>
                <a:gd name="T83" fmla="*/ 3427 h 4015"/>
                <a:gd name="T84" fmla="*/ 3733 w 4023"/>
                <a:gd name="T85" fmla="*/ 3048 h 4015"/>
                <a:gd name="T86" fmla="*/ 3933 w 4023"/>
                <a:gd name="T87" fmla="*/ 2605 h 4015"/>
                <a:gd name="T88" fmla="*/ 4021 w 4023"/>
                <a:gd name="T89" fmla="*/ 2111 h 4015"/>
                <a:gd name="T90" fmla="*/ 3983 w 4023"/>
                <a:gd name="T91" fmla="*/ 1603 h 4015"/>
                <a:gd name="T92" fmla="*/ 3825 w 4023"/>
                <a:gd name="T93" fmla="*/ 1137 h 4015"/>
                <a:gd name="T94" fmla="*/ 3565 w 4023"/>
                <a:gd name="T95" fmla="*/ 731 h 4015"/>
                <a:gd name="T96" fmla="*/ 3216 w 4023"/>
                <a:gd name="T97" fmla="*/ 399 h 4015"/>
                <a:gd name="T98" fmla="*/ 2795 w 4023"/>
                <a:gd name="T99" fmla="*/ 158 h 4015"/>
                <a:gd name="T100" fmla="*/ 2318 w 4023"/>
                <a:gd name="T101" fmla="*/ 23 h 4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23" h="4015">
                  <a:moveTo>
                    <a:pt x="2012" y="3513"/>
                  </a:moveTo>
                  <a:lnTo>
                    <a:pt x="1934" y="3511"/>
                  </a:lnTo>
                  <a:lnTo>
                    <a:pt x="1858" y="3505"/>
                  </a:lnTo>
                  <a:lnTo>
                    <a:pt x="1782" y="3495"/>
                  </a:lnTo>
                  <a:lnTo>
                    <a:pt x="1708" y="3482"/>
                  </a:lnTo>
                  <a:lnTo>
                    <a:pt x="1635" y="3465"/>
                  </a:lnTo>
                  <a:lnTo>
                    <a:pt x="1564" y="3445"/>
                  </a:lnTo>
                  <a:lnTo>
                    <a:pt x="1493" y="3422"/>
                  </a:lnTo>
                  <a:lnTo>
                    <a:pt x="1425" y="3395"/>
                  </a:lnTo>
                  <a:lnTo>
                    <a:pt x="1358" y="3364"/>
                  </a:lnTo>
                  <a:lnTo>
                    <a:pt x="1293" y="3331"/>
                  </a:lnTo>
                  <a:lnTo>
                    <a:pt x="1230" y="3294"/>
                  </a:lnTo>
                  <a:lnTo>
                    <a:pt x="1169" y="3255"/>
                  </a:lnTo>
                  <a:lnTo>
                    <a:pt x="1109" y="3213"/>
                  </a:lnTo>
                  <a:lnTo>
                    <a:pt x="1052" y="3169"/>
                  </a:lnTo>
                  <a:lnTo>
                    <a:pt x="998" y="3122"/>
                  </a:lnTo>
                  <a:lnTo>
                    <a:pt x="945" y="3071"/>
                  </a:lnTo>
                  <a:lnTo>
                    <a:pt x="895" y="3019"/>
                  </a:lnTo>
                  <a:lnTo>
                    <a:pt x="848" y="2965"/>
                  </a:lnTo>
                  <a:lnTo>
                    <a:pt x="803" y="2908"/>
                  </a:lnTo>
                  <a:lnTo>
                    <a:pt x="761" y="2849"/>
                  </a:lnTo>
                  <a:lnTo>
                    <a:pt x="722" y="2787"/>
                  </a:lnTo>
                  <a:lnTo>
                    <a:pt x="686" y="2725"/>
                  </a:lnTo>
                  <a:lnTo>
                    <a:pt x="651" y="2660"/>
                  </a:lnTo>
                  <a:lnTo>
                    <a:pt x="621" y="2593"/>
                  </a:lnTo>
                  <a:lnTo>
                    <a:pt x="595" y="2524"/>
                  </a:lnTo>
                  <a:lnTo>
                    <a:pt x="571" y="2455"/>
                  </a:lnTo>
                  <a:lnTo>
                    <a:pt x="551" y="2383"/>
                  </a:lnTo>
                  <a:lnTo>
                    <a:pt x="534" y="2311"/>
                  </a:lnTo>
                  <a:lnTo>
                    <a:pt x="521" y="2236"/>
                  </a:lnTo>
                  <a:lnTo>
                    <a:pt x="511" y="2161"/>
                  </a:lnTo>
                  <a:lnTo>
                    <a:pt x="505" y="2085"/>
                  </a:lnTo>
                  <a:lnTo>
                    <a:pt x="504" y="2008"/>
                  </a:lnTo>
                  <a:lnTo>
                    <a:pt x="505" y="1930"/>
                  </a:lnTo>
                  <a:lnTo>
                    <a:pt x="511" y="1853"/>
                  </a:lnTo>
                  <a:lnTo>
                    <a:pt x="521" y="1778"/>
                  </a:lnTo>
                  <a:lnTo>
                    <a:pt x="534" y="1704"/>
                  </a:lnTo>
                  <a:lnTo>
                    <a:pt x="551" y="1631"/>
                  </a:lnTo>
                  <a:lnTo>
                    <a:pt x="571" y="1560"/>
                  </a:lnTo>
                  <a:lnTo>
                    <a:pt x="595" y="1490"/>
                  </a:lnTo>
                  <a:lnTo>
                    <a:pt x="621" y="1421"/>
                  </a:lnTo>
                  <a:lnTo>
                    <a:pt x="651" y="1355"/>
                  </a:lnTo>
                  <a:lnTo>
                    <a:pt x="686" y="1290"/>
                  </a:lnTo>
                  <a:lnTo>
                    <a:pt x="722" y="1227"/>
                  </a:lnTo>
                  <a:lnTo>
                    <a:pt x="761" y="1165"/>
                  </a:lnTo>
                  <a:lnTo>
                    <a:pt x="803" y="1107"/>
                  </a:lnTo>
                  <a:lnTo>
                    <a:pt x="848" y="1050"/>
                  </a:lnTo>
                  <a:lnTo>
                    <a:pt x="895" y="995"/>
                  </a:lnTo>
                  <a:lnTo>
                    <a:pt x="945" y="943"/>
                  </a:lnTo>
                  <a:lnTo>
                    <a:pt x="998" y="893"/>
                  </a:lnTo>
                  <a:lnTo>
                    <a:pt x="1052" y="845"/>
                  </a:lnTo>
                  <a:lnTo>
                    <a:pt x="1109" y="801"/>
                  </a:lnTo>
                  <a:lnTo>
                    <a:pt x="1169" y="759"/>
                  </a:lnTo>
                  <a:lnTo>
                    <a:pt x="1230" y="720"/>
                  </a:lnTo>
                  <a:lnTo>
                    <a:pt x="1293" y="684"/>
                  </a:lnTo>
                  <a:lnTo>
                    <a:pt x="1358" y="651"/>
                  </a:lnTo>
                  <a:lnTo>
                    <a:pt x="1425" y="620"/>
                  </a:lnTo>
                  <a:lnTo>
                    <a:pt x="1493" y="593"/>
                  </a:lnTo>
                  <a:lnTo>
                    <a:pt x="1564" y="569"/>
                  </a:lnTo>
                  <a:lnTo>
                    <a:pt x="1635" y="549"/>
                  </a:lnTo>
                  <a:lnTo>
                    <a:pt x="1708" y="532"/>
                  </a:lnTo>
                  <a:lnTo>
                    <a:pt x="1782" y="519"/>
                  </a:lnTo>
                  <a:lnTo>
                    <a:pt x="1858" y="510"/>
                  </a:lnTo>
                  <a:lnTo>
                    <a:pt x="1934" y="504"/>
                  </a:lnTo>
                  <a:lnTo>
                    <a:pt x="2012" y="502"/>
                  </a:lnTo>
                  <a:lnTo>
                    <a:pt x="2090" y="504"/>
                  </a:lnTo>
                  <a:lnTo>
                    <a:pt x="2166" y="510"/>
                  </a:lnTo>
                  <a:lnTo>
                    <a:pt x="2242" y="519"/>
                  </a:lnTo>
                  <a:lnTo>
                    <a:pt x="2316" y="532"/>
                  </a:lnTo>
                  <a:lnTo>
                    <a:pt x="2389" y="549"/>
                  </a:lnTo>
                  <a:lnTo>
                    <a:pt x="2460" y="569"/>
                  </a:lnTo>
                  <a:lnTo>
                    <a:pt x="2531" y="593"/>
                  </a:lnTo>
                  <a:lnTo>
                    <a:pt x="2599" y="620"/>
                  </a:lnTo>
                  <a:lnTo>
                    <a:pt x="2665" y="651"/>
                  </a:lnTo>
                  <a:lnTo>
                    <a:pt x="2731" y="684"/>
                  </a:lnTo>
                  <a:lnTo>
                    <a:pt x="2794" y="720"/>
                  </a:lnTo>
                  <a:lnTo>
                    <a:pt x="2855" y="759"/>
                  </a:lnTo>
                  <a:lnTo>
                    <a:pt x="2915" y="801"/>
                  </a:lnTo>
                  <a:lnTo>
                    <a:pt x="2971" y="845"/>
                  </a:lnTo>
                  <a:lnTo>
                    <a:pt x="3026" y="893"/>
                  </a:lnTo>
                  <a:lnTo>
                    <a:pt x="3079" y="943"/>
                  </a:lnTo>
                  <a:lnTo>
                    <a:pt x="3129" y="995"/>
                  </a:lnTo>
                  <a:lnTo>
                    <a:pt x="3176" y="1050"/>
                  </a:lnTo>
                  <a:lnTo>
                    <a:pt x="3221" y="1107"/>
                  </a:lnTo>
                  <a:lnTo>
                    <a:pt x="3263" y="1165"/>
                  </a:lnTo>
                  <a:lnTo>
                    <a:pt x="3302" y="1227"/>
                  </a:lnTo>
                  <a:lnTo>
                    <a:pt x="3338" y="1290"/>
                  </a:lnTo>
                  <a:lnTo>
                    <a:pt x="3372" y="1355"/>
                  </a:lnTo>
                  <a:lnTo>
                    <a:pt x="3402" y="1421"/>
                  </a:lnTo>
                  <a:lnTo>
                    <a:pt x="3429" y="1490"/>
                  </a:lnTo>
                  <a:lnTo>
                    <a:pt x="3453" y="1560"/>
                  </a:lnTo>
                  <a:lnTo>
                    <a:pt x="3473" y="1631"/>
                  </a:lnTo>
                  <a:lnTo>
                    <a:pt x="3490" y="1704"/>
                  </a:lnTo>
                  <a:lnTo>
                    <a:pt x="3503" y="1778"/>
                  </a:lnTo>
                  <a:lnTo>
                    <a:pt x="3513" y="1853"/>
                  </a:lnTo>
                  <a:lnTo>
                    <a:pt x="3518" y="1930"/>
                  </a:lnTo>
                  <a:lnTo>
                    <a:pt x="3520" y="2008"/>
                  </a:lnTo>
                  <a:lnTo>
                    <a:pt x="3518" y="2085"/>
                  </a:lnTo>
                  <a:lnTo>
                    <a:pt x="3513" y="2161"/>
                  </a:lnTo>
                  <a:lnTo>
                    <a:pt x="3503" y="2236"/>
                  </a:lnTo>
                  <a:lnTo>
                    <a:pt x="3490" y="2311"/>
                  </a:lnTo>
                  <a:lnTo>
                    <a:pt x="3473" y="2383"/>
                  </a:lnTo>
                  <a:lnTo>
                    <a:pt x="3453" y="2455"/>
                  </a:lnTo>
                  <a:lnTo>
                    <a:pt x="3429" y="2524"/>
                  </a:lnTo>
                  <a:lnTo>
                    <a:pt x="3402" y="2593"/>
                  </a:lnTo>
                  <a:lnTo>
                    <a:pt x="3372" y="2660"/>
                  </a:lnTo>
                  <a:lnTo>
                    <a:pt x="3338" y="2725"/>
                  </a:lnTo>
                  <a:lnTo>
                    <a:pt x="3302" y="2787"/>
                  </a:lnTo>
                  <a:lnTo>
                    <a:pt x="3263" y="2849"/>
                  </a:lnTo>
                  <a:lnTo>
                    <a:pt x="3221" y="2908"/>
                  </a:lnTo>
                  <a:lnTo>
                    <a:pt x="3176" y="2965"/>
                  </a:lnTo>
                  <a:lnTo>
                    <a:pt x="3129" y="3019"/>
                  </a:lnTo>
                  <a:lnTo>
                    <a:pt x="3079" y="3071"/>
                  </a:lnTo>
                  <a:lnTo>
                    <a:pt x="3026" y="3122"/>
                  </a:lnTo>
                  <a:lnTo>
                    <a:pt x="2971" y="3169"/>
                  </a:lnTo>
                  <a:lnTo>
                    <a:pt x="2915" y="3213"/>
                  </a:lnTo>
                  <a:lnTo>
                    <a:pt x="2855" y="3255"/>
                  </a:lnTo>
                  <a:lnTo>
                    <a:pt x="2794" y="3294"/>
                  </a:lnTo>
                  <a:lnTo>
                    <a:pt x="2731" y="3331"/>
                  </a:lnTo>
                  <a:lnTo>
                    <a:pt x="2665" y="3364"/>
                  </a:lnTo>
                  <a:lnTo>
                    <a:pt x="2599" y="3395"/>
                  </a:lnTo>
                  <a:lnTo>
                    <a:pt x="2531" y="3422"/>
                  </a:lnTo>
                  <a:lnTo>
                    <a:pt x="2460" y="3445"/>
                  </a:lnTo>
                  <a:lnTo>
                    <a:pt x="2389" y="3465"/>
                  </a:lnTo>
                  <a:lnTo>
                    <a:pt x="2316" y="3482"/>
                  </a:lnTo>
                  <a:lnTo>
                    <a:pt x="2242" y="3495"/>
                  </a:lnTo>
                  <a:lnTo>
                    <a:pt x="2166" y="3505"/>
                  </a:lnTo>
                  <a:lnTo>
                    <a:pt x="2090" y="3511"/>
                  </a:lnTo>
                  <a:lnTo>
                    <a:pt x="2012" y="3513"/>
                  </a:lnTo>
                  <a:close/>
                  <a:moveTo>
                    <a:pt x="2012" y="0"/>
                  </a:moveTo>
                  <a:lnTo>
                    <a:pt x="1908" y="3"/>
                  </a:lnTo>
                  <a:lnTo>
                    <a:pt x="1806" y="10"/>
                  </a:lnTo>
                  <a:lnTo>
                    <a:pt x="1706" y="23"/>
                  </a:lnTo>
                  <a:lnTo>
                    <a:pt x="1606" y="41"/>
                  </a:lnTo>
                  <a:lnTo>
                    <a:pt x="1509" y="63"/>
                  </a:lnTo>
                  <a:lnTo>
                    <a:pt x="1413" y="90"/>
                  </a:lnTo>
                  <a:lnTo>
                    <a:pt x="1319" y="122"/>
                  </a:lnTo>
                  <a:lnTo>
                    <a:pt x="1229" y="158"/>
                  </a:lnTo>
                  <a:lnTo>
                    <a:pt x="1139" y="198"/>
                  </a:lnTo>
                  <a:lnTo>
                    <a:pt x="1053" y="242"/>
                  </a:lnTo>
                  <a:lnTo>
                    <a:pt x="968" y="290"/>
                  </a:lnTo>
                  <a:lnTo>
                    <a:pt x="887" y="342"/>
                  </a:lnTo>
                  <a:lnTo>
                    <a:pt x="807" y="399"/>
                  </a:lnTo>
                  <a:lnTo>
                    <a:pt x="732" y="458"/>
                  </a:lnTo>
                  <a:lnTo>
                    <a:pt x="659" y="521"/>
                  </a:lnTo>
                  <a:lnTo>
                    <a:pt x="589" y="587"/>
                  </a:lnTo>
                  <a:lnTo>
                    <a:pt x="523" y="658"/>
                  </a:lnTo>
                  <a:lnTo>
                    <a:pt x="459" y="731"/>
                  </a:lnTo>
                  <a:lnTo>
                    <a:pt x="399" y="806"/>
                  </a:lnTo>
                  <a:lnTo>
                    <a:pt x="344" y="884"/>
                  </a:lnTo>
                  <a:lnTo>
                    <a:pt x="291" y="967"/>
                  </a:lnTo>
                  <a:lnTo>
                    <a:pt x="243" y="1050"/>
                  </a:lnTo>
                  <a:lnTo>
                    <a:pt x="198" y="1137"/>
                  </a:lnTo>
                  <a:lnTo>
                    <a:pt x="159" y="1226"/>
                  </a:lnTo>
                  <a:lnTo>
                    <a:pt x="122" y="1317"/>
                  </a:lnTo>
                  <a:lnTo>
                    <a:pt x="90" y="1410"/>
                  </a:lnTo>
                  <a:lnTo>
                    <a:pt x="63" y="1506"/>
                  </a:lnTo>
                  <a:lnTo>
                    <a:pt x="41" y="1603"/>
                  </a:lnTo>
                  <a:lnTo>
                    <a:pt x="23" y="1701"/>
                  </a:lnTo>
                  <a:lnTo>
                    <a:pt x="11" y="1802"/>
                  </a:lnTo>
                  <a:lnTo>
                    <a:pt x="3" y="1904"/>
                  </a:lnTo>
                  <a:lnTo>
                    <a:pt x="0" y="2008"/>
                  </a:lnTo>
                  <a:lnTo>
                    <a:pt x="3" y="2111"/>
                  </a:lnTo>
                  <a:lnTo>
                    <a:pt x="11" y="2212"/>
                  </a:lnTo>
                  <a:lnTo>
                    <a:pt x="23" y="2313"/>
                  </a:lnTo>
                  <a:lnTo>
                    <a:pt x="41" y="2412"/>
                  </a:lnTo>
                  <a:lnTo>
                    <a:pt x="63" y="2509"/>
                  </a:lnTo>
                  <a:lnTo>
                    <a:pt x="90" y="2605"/>
                  </a:lnTo>
                  <a:lnTo>
                    <a:pt x="122" y="2698"/>
                  </a:lnTo>
                  <a:lnTo>
                    <a:pt x="159" y="2788"/>
                  </a:lnTo>
                  <a:lnTo>
                    <a:pt x="198" y="2878"/>
                  </a:lnTo>
                  <a:lnTo>
                    <a:pt x="243" y="2964"/>
                  </a:lnTo>
                  <a:lnTo>
                    <a:pt x="291" y="3048"/>
                  </a:lnTo>
                  <a:lnTo>
                    <a:pt x="344" y="3130"/>
                  </a:lnTo>
                  <a:lnTo>
                    <a:pt x="399" y="3209"/>
                  </a:lnTo>
                  <a:lnTo>
                    <a:pt x="459" y="3284"/>
                  </a:lnTo>
                  <a:lnTo>
                    <a:pt x="523" y="3357"/>
                  </a:lnTo>
                  <a:lnTo>
                    <a:pt x="589" y="3427"/>
                  </a:lnTo>
                  <a:lnTo>
                    <a:pt x="659" y="3493"/>
                  </a:lnTo>
                  <a:lnTo>
                    <a:pt x="732" y="3556"/>
                  </a:lnTo>
                  <a:lnTo>
                    <a:pt x="807" y="3616"/>
                  </a:lnTo>
                  <a:lnTo>
                    <a:pt x="887" y="3672"/>
                  </a:lnTo>
                  <a:lnTo>
                    <a:pt x="968" y="3724"/>
                  </a:lnTo>
                  <a:lnTo>
                    <a:pt x="1053" y="3772"/>
                  </a:lnTo>
                  <a:lnTo>
                    <a:pt x="1139" y="3817"/>
                  </a:lnTo>
                  <a:lnTo>
                    <a:pt x="1229" y="3857"/>
                  </a:lnTo>
                  <a:lnTo>
                    <a:pt x="1319" y="3892"/>
                  </a:lnTo>
                  <a:lnTo>
                    <a:pt x="1413" y="3925"/>
                  </a:lnTo>
                  <a:lnTo>
                    <a:pt x="1509" y="3952"/>
                  </a:lnTo>
                  <a:lnTo>
                    <a:pt x="1606" y="3974"/>
                  </a:lnTo>
                  <a:lnTo>
                    <a:pt x="1706" y="3992"/>
                  </a:lnTo>
                  <a:lnTo>
                    <a:pt x="1806" y="4004"/>
                  </a:lnTo>
                  <a:lnTo>
                    <a:pt x="1908" y="4012"/>
                  </a:lnTo>
                  <a:lnTo>
                    <a:pt x="2012" y="4015"/>
                  </a:lnTo>
                  <a:lnTo>
                    <a:pt x="2115" y="4012"/>
                  </a:lnTo>
                  <a:lnTo>
                    <a:pt x="2218" y="4004"/>
                  </a:lnTo>
                  <a:lnTo>
                    <a:pt x="2318" y="3992"/>
                  </a:lnTo>
                  <a:lnTo>
                    <a:pt x="2417" y="3974"/>
                  </a:lnTo>
                  <a:lnTo>
                    <a:pt x="2514" y="3952"/>
                  </a:lnTo>
                  <a:lnTo>
                    <a:pt x="2610" y="3925"/>
                  </a:lnTo>
                  <a:lnTo>
                    <a:pt x="2704" y="3892"/>
                  </a:lnTo>
                  <a:lnTo>
                    <a:pt x="2795" y="3857"/>
                  </a:lnTo>
                  <a:lnTo>
                    <a:pt x="2884" y="3817"/>
                  </a:lnTo>
                  <a:lnTo>
                    <a:pt x="2971" y="3772"/>
                  </a:lnTo>
                  <a:lnTo>
                    <a:pt x="3055" y="3724"/>
                  </a:lnTo>
                  <a:lnTo>
                    <a:pt x="3137" y="3672"/>
                  </a:lnTo>
                  <a:lnTo>
                    <a:pt x="3216" y="3616"/>
                  </a:lnTo>
                  <a:lnTo>
                    <a:pt x="3292" y="3556"/>
                  </a:lnTo>
                  <a:lnTo>
                    <a:pt x="3364" y="3493"/>
                  </a:lnTo>
                  <a:lnTo>
                    <a:pt x="3435" y="3427"/>
                  </a:lnTo>
                  <a:lnTo>
                    <a:pt x="3501" y="3357"/>
                  </a:lnTo>
                  <a:lnTo>
                    <a:pt x="3565" y="3284"/>
                  </a:lnTo>
                  <a:lnTo>
                    <a:pt x="3624" y="3209"/>
                  </a:lnTo>
                  <a:lnTo>
                    <a:pt x="3680" y="3130"/>
                  </a:lnTo>
                  <a:lnTo>
                    <a:pt x="3733" y="3048"/>
                  </a:lnTo>
                  <a:lnTo>
                    <a:pt x="3781" y="2964"/>
                  </a:lnTo>
                  <a:lnTo>
                    <a:pt x="3825" y="2878"/>
                  </a:lnTo>
                  <a:lnTo>
                    <a:pt x="3865" y="2788"/>
                  </a:lnTo>
                  <a:lnTo>
                    <a:pt x="3902" y="2698"/>
                  </a:lnTo>
                  <a:lnTo>
                    <a:pt x="3933" y="2605"/>
                  </a:lnTo>
                  <a:lnTo>
                    <a:pt x="3960" y="2509"/>
                  </a:lnTo>
                  <a:lnTo>
                    <a:pt x="3983" y="2412"/>
                  </a:lnTo>
                  <a:lnTo>
                    <a:pt x="4000" y="2313"/>
                  </a:lnTo>
                  <a:lnTo>
                    <a:pt x="4013" y="2212"/>
                  </a:lnTo>
                  <a:lnTo>
                    <a:pt x="4021" y="2111"/>
                  </a:lnTo>
                  <a:lnTo>
                    <a:pt x="4023" y="2008"/>
                  </a:lnTo>
                  <a:lnTo>
                    <a:pt x="4021" y="1904"/>
                  </a:lnTo>
                  <a:lnTo>
                    <a:pt x="4013" y="1802"/>
                  </a:lnTo>
                  <a:lnTo>
                    <a:pt x="4000" y="1701"/>
                  </a:lnTo>
                  <a:lnTo>
                    <a:pt x="3983" y="1603"/>
                  </a:lnTo>
                  <a:lnTo>
                    <a:pt x="3960" y="1506"/>
                  </a:lnTo>
                  <a:lnTo>
                    <a:pt x="3933" y="1410"/>
                  </a:lnTo>
                  <a:lnTo>
                    <a:pt x="3902" y="1317"/>
                  </a:lnTo>
                  <a:lnTo>
                    <a:pt x="3865" y="1226"/>
                  </a:lnTo>
                  <a:lnTo>
                    <a:pt x="3825" y="1137"/>
                  </a:lnTo>
                  <a:lnTo>
                    <a:pt x="3781" y="1050"/>
                  </a:lnTo>
                  <a:lnTo>
                    <a:pt x="3733" y="967"/>
                  </a:lnTo>
                  <a:lnTo>
                    <a:pt x="3680" y="884"/>
                  </a:lnTo>
                  <a:lnTo>
                    <a:pt x="3624" y="806"/>
                  </a:lnTo>
                  <a:lnTo>
                    <a:pt x="3565" y="731"/>
                  </a:lnTo>
                  <a:lnTo>
                    <a:pt x="3501" y="658"/>
                  </a:lnTo>
                  <a:lnTo>
                    <a:pt x="3435" y="587"/>
                  </a:lnTo>
                  <a:lnTo>
                    <a:pt x="3364" y="521"/>
                  </a:lnTo>
                  <a:lnTo>
                    <a:pt x="3292" y="458"/>
                  </a:lnTo>
                  <a:lnTo>
                    <a:pt x="3216" y="399"/>
                  </a:lnTo>
                  <a:lnTo>
                    <a:pt x="3137" y="342"/>
                  </a:lnTo>
                  <a:lnTo>
                    <a:pt x="3055" y="290"/>
                  </a:lnTo>
                  <a:lnTo>
                    <a:pt x="2971" y="242"/>
                  </a:lnTo>
                  <a:lnTo>
                    <a:pt x="2884" y="198"/>
                  </a:lnTo>
                  <a:lnTo>
                    <a:pt x="2795" y="158"/>
                  </a:lnTo>
                  <a:lnTo>
                    <a:pt x="2704" y="122"/>
                  </a:lnTo>
                  <a:lnTo>
                    <a:pt x="2610" y="90"/>
                  </a:lnTo>
                  <a:lnTo>
                    <a:pt x="2514" y="63"/>
                  </a:lnTo>
                  <a:lnTo>
                    <a:pt x="2417" y="41"/>
                  </a:lnTo>
                  <a:lnTo>
                    <a:pt x="2318" y="23"/>
                  </a:lnTo>
                  <a:lnTo>
                    <a:pt x="2218" y="10"/>
                  </a:lnTo>
                  <a:lnTo>
                    <a:pt x="2115" y="3"/>
                  </a:lnTo>
                  <a:lnTo>
                    <a:pt x="20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grpSp>
      <p:grpSp>
        <p:nvGrpSpPr>
          <p:cNvPr id="11" name="Group 25"/>
          <p:cNvGrpSpPr/>
          <p:nvPr/>
        </p:nvGrpSpPr>
        <p:grpSpPr>
          <a:xfrm>
            <a:off x="7766377" y="1777646"/>
            <a:ext cx="541949" cy="541949"/>
            <a:chOff x="2005013" y="1077913"/>
            <a:chExt cx="688975" cy="688975"/>
          </a:xfrm>
          <a:solidFill>
            <a:srgbClr val="3C2155"/>
          </a:solidFill>
        </p:grpSpPr>
        <p:sp>
          <p:nvSpPr>
            <p:cNvPr id="12" name="Freeform 5"/>
            <p:cNvSpPr>
              <a:spLocks noEditPoints="1"/>
            </p:cNvSpPr>
            <p:nvPr/>
          </p:nvSpPr>
          <p:spPr bwMode="auto">
            <a:xfrm>
              <a:off x="2005013" y="1077913"/>
              <a:ext cx="688975" cy="688975"/>
            </a:xfrm>
            <a:custGeom>
              <a:avLst/>
              <a:gdLst>
                <a:gd name="T0" fmla="*/ 8083 w 16058"/>
                <a:gd name="T1" fmla="*/ 10645 h 16058"/>
                <a:gd name="T2" fmla="*/ 6322 w 16058"/>
                <a:gd name="T3" fmla="*/ 9396 h 16058"/>
                <a:gd name="T4" fmla="*/ 5244 w 16058"/>
                <a:gd name="T5" fmla="*/ 7514 h 16058"/>
                <a:gd name="T6" fmla="*/ 5076 w 16058"/>
                <a:gd name="T7" fmla="*/ 5258 h 16058"/>
                <a:gd name="T8" fmla="*/ 5875 w 16058"/>
                <a:gd name="T9" fmla="*/ 3217 h 16058"/>
                <a:gd name="T10" fmla="*/ 7435 w 16058"/>
                <a:gd name="T11" fmla="*/ 1730 h 16058"/>
                <a:gd name="T12" fmla="*/ 9523 w 16058"/>
                <a:gd name="T13" fmla="*/ 1030 h 16058"/>
                <a:gd name="T14" fmla="*/ 11761 w 16058"/>
                <a:gd name="T15" fmla="*/ 1308 h 16058"/>
                <a:gd name="T16" fmla="*/ 13584 w 16058"/>
                <a:gd name="T17" fmla="*/ 2474 h 16058"/>
                <a:gd name="T18" fmla="*/ 14750 w 16058"/>
                <a:gd name="T19" fmla="*/ 4297 h 16058"/>
                <a:gd name="T20" fmla="*/ 15028 w 16058"/>
                <a:gd name="T21" fmla="*/ 6535 h 16058"/>
                <a:gd name="T22" fmla="*/ 14328 w 16058"/>
                <a:gd name="T23" fmla="*/ 8624 h 16058"/>
                <a:gd name="T24" fmla="*/ 12841 w 16058"/>
                <a:gd name="T25" fmla="*/ 10183 h 16058"/>
                <a:gd name="T26" fmla="*/ 10800 w 16058"/>
                <a:gd name="T27" fmla="*/ 10982 h 16058"/>
                <a:gd name="T28" fmla="*/ 2326 w 16058"/>
                <a:gd name="T29" fmla="*/ 14973 h 16058"/>
                <a:gd name="T30" fmla="*/ 2162 w 16058"/>
                <a:gd name="T31" fmla="*/ 15080 h 16058"/>
                <a:gd name="T32" fmla="*/ 1975 w 16058"/>
                <a:gd name="T33" fmla="*/ 15148 h 16058"/>
                <a:gd name="T34" fmla="*/ 1771 w 16058"/>
                <a:gd name="T35" fmla="*/ 15172 h 16058"/>
                <a:gd name="T36" fmla="*/ 1387 w 16058"/>
                <a:gd name="T37" fmla="*/ 15084 h 16058"/>
                <a:gd name="T38" fmla="*/ 1088 w 16058"/>
                <a:gd name="T39" fmla="*/ 14850 h 16058"/>
                <a:gd name="T40" fmla="*/ 913 w 16058"/>
                <a:gd name="T41" fmla="*/ 14508 h 16058"/>
                <a:gd name="T42" fmla="*/ 890 w 16058"/>
                <a:gd name="T43" fmla="*/ 14194 h 16058"/>
                <a:gd name="T44" fmla="*/ 935 w 16058"/>
                <a:gd name="T45" fmla="*/ 13998 h 16058"/>
                <a:gd name="T46" fmla="*/ 1021 w 16058"/>
                <a:gd name="T47" fmla="*/ 13820 h 16058"/>
                <a:gd name="T48" fmla="*/ 1142 w 16058"/>
                <a:gd name="T49" fmla="*/ 13667 h 16058"/>
                <a:gd name="T50" fmla="*/ 5408 w 16058"/>
                <a:gd name="T51" fmla="*/ 9863 h 16058"/>
                <a:gd name="T52" fmla="*/ 5742 w 16058"/>
                <a:gd name="T53" fmla="*/ 10234 h 16058"/>
                <a:gd name="T54" fmla="*/ 6106 w 16058"/>
                <a:gd name="T55" fmla="*/ 10575 h 16058"/>
                <a:gd name="T56" fmla="*/ 2407 w 16058"/>
                <a:gd name="T57" fmla="*/ 14900 h 16058"/>
                <a:gd name="T58" fmla="*/ 7693 w 16058"/>
                <a:gd name="T59" fmla="*/ 474 h 16058"/>
                <a:gd name="T60" fmla="*/ 5579 w 16058"/>
                <a:gd name="T61" fmla="*/ 1973 h 16058"/>
                <a:gd name="T62" fmla="*/ 4285 w 16058"/>
                <a:gd name="T63" fmla="*/ 4231 h 16058"/>
                <a:gd name="T64" fmla="*/ 4022 w 16058"/>
                <a:gd name="T65" fmla="*/ 6306 h 16058"/>
                <a:gd name="T66" fmla="*/ 4119 w 16058"/>
                <a:gd name="T67" fmla="*/ 7138 h 16058"/>
                <a:gd name="T68" fmla="*/ 4326 w 16058"/>
                <a:gd name="T69" fmla="*/ 7930 h 16058"/>
                <a:gd name="T70" fmla="*/ 4634 w 16058"/>
                <a:gd name="T71" fmla="*/ 8676 h 16058"/>
                <a:gd name="T72" fmla="*/ 386 w 16058"/>
                <a:gd name="T73" fmla="*/ 13185 h 16058"/>
                <a:gd name="T74" fmla="*/ 179 w 16058"/>
                <a:gd name="T75" fmla="*/ 13512 h 16058"/>
                <a:gd name="T76" fmla="*/ 46 w 16058"/>
                <a:gd name="T77" fmla="*/ 13883 h 16058"/>
                <a:gd name="T78" fmla="*/ 0 w 16058"/>
                <a:gd name="T79" fmla="*/ 14287 h 16058"/>
                <a:gd name="T80" fmla="*/ 175 w 16058"/>
                <a:gd name="T81" fmla="*/ 15054 h 16058"/>
                <a:gd name="T82" fmla="*/ 644 w 16058"/>
                <a:gd name="T83" fmla="*/ 15654 h 16058"/>
                <a:gd name="T84" fmla="*/ 1329 w 16058"/>
                <a:gd name="T85" fmla="*/ 16002 h 16058"/>
                <a:gd name="T86" fmla="*/ 1954 w 16058"/>
                <a:gd name="T87" fmla="*/ 16049 h 16058"/>
                <a:gd name="T88" fmla="*/ 2344 w 16058"/>
                <a:gd name="T89" fmla="*/ 15963 h 16058"/>
                <a:gd name="T90" fmla="*/ 2698 w 16058"/>
                <a:gd name="T91" fmla="*/ 15795 h 16058"/>
                <a:gd name="T92" fmla="*/ 3003 w 16058"/>
                <a:gd name="T93" fmla="*/ 15557 h 16058"/>
                <a:gd name="T94" fmla="*/ 7703 w 16058"/>
                <a:gd name="T95" fmla="*/ 11572 h 16058"/>
                <a:gd name="T96" fmla="*/ 8472 w 16058"/>
                <a:gd name="T97" fmla="*/ 11837 h 16058"/>
                <a:gd name="T98" fmla="*/ 9285 w 16058"/>
                <a:gd name="T99" fmla="*/ 11996 h 16058"/>
                <a:gd name="T100" fmla="*/ 10346 w 16058"/>
                <a:gd name="T101" fmla="*/ 12035 h 16058"/>
                <a:gd name="T102" fmla="*/ 12907 w 16058"/>
                <a:gd name="T103" fmla="*/ 11317 h 16058"/>
                <a:gd name="T104" fmla="*/ 14862 w 16058"/>
                <a:gd name="T105" fmla="*/ 9625 h 16058"/>
                <a:gd name="T106" fmla="*/ 15936 w 16058"/>
                <a:gd name="T107" fmla="*/ 7235 h 16058"/>
                <a:gd name="T108" fmla="*/ 15868 w 16058"/>
                <a:gd name="T109" fmla="*/ 4517 h 16058"/>
                <a:gd name="T110" fmla="*/ 14683 w 16058"/>
                <a:gd name="T111" fmla="*/ 2191 h 16058"/>
                <a:gd name="T112" fmla="*/ 12647 w 16058"/>
                <a:gd name="T113" fmla="*/ 594 h 16058"/>
                <a:gd name="T114" fmla="*/ 10036 w 16058"/>
                <a:gd name="T115" fmla="*/ 0 h 16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6058" h="16058">
                  <a:moveTo>
                    <a:pt x="10036" y="11040"/>
                  </a:moveTo>
                  <a:lnTo>
                    <a:pt x="9778" y="11034"/>
                  </a:lnTo>
                  <a:lnTo>
                    <a:pt x="9523" y="11014"/>
                  </a:lnTo>
                  <a:lnTo>
                    <a:pt x="9272" y="10982"/>
                  </a:lnTo>
                  <a:lnTo>
                    <a:pt x="9025" y="10938"/>
                  </a:lnTo>
                  <a:lnTo>
                    <a:pt x="8783" y="10882"/>
                  </a:lnTo>
                  <a:lnTo>
                    <a:pt x="8544" y="10814"/>
                  </a:lnTo>
                  <a:lnTo>
                    <a:pt x="8311" y="10736"/>
                  </a:lnTo>
                  <a:lnTo>
                    <a:pt x="8083" y="10645"/>
                  </a:lnTo>
                  <a:lnTo>
                    <a:pt x="7860" y="10545"/>
                  </a:lnTo>
                  <a:lnTo>
                    <a:pt x="7645" y="10434"/>
                  </a:lnTo>
                  <a:lnTo>
                    <a:pt x="7435" y="10313"/>
                  </a:lnTo>
                  <a:lnTo>
                    <a:pt x="7231" y="10183"/>
                  </a:lnTo>
                  <a:lnTo>
                    <a:pt x="7034" y="10043"/>
                  </a:lnTo>
                  <a:lnTo>
                    <a:pt x="6845" y="9894"/>
                  </a:lnTo>
                  <a:lnTo>
                    <a:pt x="6662" y="9736"/>
                  </a:lnTo>
                  <a:lnTo>
                    <a:pt x="6488" y="9570"/>
                  </a:lnTo>
                  <a:lnTo>
                    <a:pt x="6322" y="9396"/>
                  </a:lnTo>
                  <a:lnTo>
                    <a:pt x="6164" y="9213"/>
                  </a:lnTo>
                  <a:lnTo>
                    <a:pt x="6015" y="9024"/>
                  </a:lnTo>
                  <a:lnTo>
                    <a:pt x="5875" y="8827"/>
                  </a:lnTo>
                  <a:lnTo>
                    <a:pt x="5745" y="8624"/>
                  </a:lnTo>
                  <a:lnTo>
                    <a:pt x="5624" y="8413"/>
                  </a:lnTo>
                  <a:lnTo>
                    <a:pt x="5513" y="8198"/>
                  </a:lnTo>
                  <a:lnTo>
                    <a:pt x="5413" y="7975"/>
                  </a:lnTo>
                  <a:lnTo>
                    <a:pt x="5322" y="7747"/>
                  </a:lnTo>
                  <a:lnTo>
                    <a:pt x="5244" y="7514"/>
                  </a:lnTo>
                  <a:lnTo>
                    <a:pt x="5176" y="7275"/>
                  </a:lnTo>
                  <a:lnTo>
                    <a:pt x="5120" y="7033"/>
                  </a:lnTo>
                  <a:lnTo>
                    <a:pt x="5076" y="6786"/>
                  </a:lnTo>
                  <a:lnTo>
                    <a:pt x="5044" y="6535"/>
                  </a:lnTo>
                  <a:lnTo>
                    <a:pt x="5025" y="6280"/>
                  </a:lnTo>
                  <a:lnTo>
                    <a:pt x="5018" y="6022"/>
                  </a:lnTo>
                  <a:lnTo>
                    <a:pt x="5025" y="5764"/>
                  </a:lnTo>
                  <a:lnTo>
                    <a:pt x="5044" y="5509"/>
                  </a:lnTo>
                  <a:lnTo>
                    <a:pt x="5076" y="5258"/>
                  </a:lnTo>
                  <a:lnTo>
                    <a:pt x="5120" y="5011"/>
                  </a:lnTo>
                  <a:lnTo>
                    <a:pt x="5176" y="4768"/>
                  </a:lnTo>
                  <a:lnTo>
                    <a:pt x="5244" y="4529"/>
                  </a:lnTo>
                  <a:lnTo>
                    <a:pt x="5322" y="4297"/>
                  </a:lnTo>
                  <a:lnTo>
                    <a:pt x="5413" y="4069"/>
                  </a:lnTo>
                  <a:lnTo>
                    <a:pt x="5513" y="3846"/>
                  </a:lnTo>
                  <a:lnTo>
                    <a:pt x="5624" y="3630"/>
                  </a:lnTo>
                  <a:lnTo>
                    <a:pt x="5745" y="3420"/>
                  </a:lnTo>
                  <a:lnTo>
                    <a:pt x="5875" y="3217"/>
                  </a:lnTo>
                  <a:lnTo>
                    <a:pt x="6015" y="3020"/>
                  </a:lnTo>
                  <a:lnTo>
                    <a:pt x="6164" y="2830"/>
                  </a:lnTo>
                  <a:lnTo>
                    <a:pt x="6322" y="2648"/>
                  </a:lnTo>
                  <a:lnTo>
                    <a:pt x="6488" y="2474"/>
                  </a:lnTo>
                  <a:lnTo>
                    <a:pt x="6662" y="2307"/>
                  </a:lnTo>
                  <a:lnTo>
                    <a:pt x="6845" y="2150"/>
                  </a:lnTo>
                  <a:lnTo>
                    <a:pt x="7034" y="2000"/>
                  </a:lnTo>
                  <a:lnTo>
                    <a:pt x="7231" y="1861"/>
                  </a:lnTo>
                  <a:lnTo>
                    <a:pt x="7435" y="1730"/>
                  </a:lnTo>
                  <a:lnTo>
                    <a:pt x="7645" y="1610"/>
                  </a:lnTo>
                  <a:lnTo>
                    <a:pt x="7860" y="1498"/>
                  </a:lnTo>
                  <a:lnTo>
                    <a:pt x="8083" y="1398"/>
                  </a:lnTo>
                  <a:lnTo>
                    <a:pt x="8311" y="1308"/>
                  </a:lnTo>
                  <a:lnTo>
                    <a:pt x="8544" y="1229"/>
                  </a:lnTo>
                  <a:lnTo>
                    <a:pt x="8783" y="1161"/>
                  </a:lnTo>
                  <a:lnTo>
                    <a:pt x="9025" y="1106"/>
                  </a:lnTo>
                  <a:lnTo>
                    <a:pt x="9272" y="1062"/>
                  </a:lnTo>
                  <a:lnTo>
                    <a:pt x="9523" y="1030"/>
                  </a:lnTo>
                  <a:lnTo>
                    <a:pt x="9778" y="1010"/>
                  </a:lnTo>
                  <a:lnTo>
                    <a:pt x="10036" y="1004"/>
                  </a:lnTo>
                  <a:lnTo>
                    <a:pt x="10294" y="1010"/>
                  </a:lnTo>
                  <a:lnTo>
                    <a:pt x="10549" y="1030"/>
                  </a:lnTo>
                  <a:lnTo>
                    <a:pt x="10800" y="1062"/>
                  </a:lnTo>
                  <a:lnTo>
                    <a:pt x="11048" y="1106"/>
                  </a:lnTo>
                  <a:lnTo>
                    <a:pt x="11291" y="1161"/>
                  </a:lnTo>
                  <a:lnTo>
                    <a:pt x="11529" y="1229"/>
                  </a:lnTo>
                  <a:lnTo>
                    <a:pt x="11761" y="1308"/>
                  </a:lnTo>
                  <a:lnTo>
                    <a:pt x="11989" y="1398"/>
                  </a:lnTo>
                  <a:lnTo>
                    <a:pt x="12212" y="1498"/>
                  </a:lnTo>
                  <a:lnTo>
                    <a:pt x="12428" y="1610"/>
                  </a:lnTo>
                  <a:lnTo>
                    <a:pt x="12639" y="1730"/>
                  </a:lnTo>
                  <a:lnTo>
                    <a:pt x="12841" y="1861"/>
                  </a:lnTo>
                  <a:lnTo>
                    <a:pt x="13038" y="2000"/>
                  </a:lnTo>
                  <a:lnTo>
                    <a:pt x="13228" y="2150"/>
                  </a:lnTo>
                  <a:lnTo>
                    <a:pt x="13410" y="2307"/>
                  </a:lnTo>
                  <a:lnTo>
                    <a:pt x="13584" y="2474"/>
                  </a:lnTo>
                  <a:lnTo>
                    <a:pt x="13751" y="2648"/>
                  </a:lnTo>
                  <a:lnTo>
                    <a:pt x="13908" y="2830"/>
                  </a:lnTo>
                  <a:lnTo>
                    <a:pt x="14058" y="3020"/>
                  </a:lnTo>
                  <a:lnTo>
                    <a:pt x="14197" y="3217"/>
                  </a:lnTo>
                  <a:lnTo>
                    <a:pt x="14328" y="3420"/>
                  </a:lnTo>
                  <a:lnTo>
                    <a:pt x="14448" y="3630"/>
                  </a:lnTo>
                  <a:lnTo>
                    <a:pt x="14560" y="3846"/>
                  </a:lnTo>
                  <a:lnTo>
                    <a:pt x="14660" y="4069"/>
                  </a:lnTo>
                  <a:lnTo>
                    <a:pt x="14750" y="4297"/>
                  </a:lnTo>
                  <a:lnTo>
                    <a:pt x="14829" y="4529"/>
                  </a:lnTo>
                  <a:lnTo>
                    <a:pt x="14897" y="4768"/>
                  </a:lnTo>
                  <a:lnTo>
                    <a:pt x="14952" y="5011"/>
                  </a:lnTo>
                  <a:lnTo>
                    <a:pt x="14996" y="5258"/>
                  </a:lnTo>
                  <a:lnTo>
                    <a:pt x="15028" y="5509"/>
                  </a:lnTo>
                  <a:lnTo>
                    <a:pt x="15048" y="5764"/>
                  </a:lnTo>
                  <a:lnTo>
                    <a:pt x="15054" y="6022"/>
                  </a:lnTo>
                  <a:lnTo>
                    <a:pt x="15048" y="6280"/>
                  </a:lnTo>
                  <a:lnTo>
                    <a:pt x="15028" y="6535"/>
                  </a:lnTo>
                  <a:lnTo>
                    <a:pt x="14996" y="6786"/>
                  </a:lnTo>
                  <a:lnTo>
                    <a:pt x="14952" y="7033"/>
                  </a:lnTo>
                  <a:lnTo>
                    <a:pt x="14897" y="7275"/>
                  </a:lnTo>
                  <a:lnTo>
                    <a:pt x="14829" y="7514"/>
                  </a:lnTo>
                  <a:lnTo>
                    <a:pt x="14750" y="7747"/>
                  </a:lnTo>
                  <a:lnTo>
                    <a:pt x="14660" y="7975"/>
                  </a:lnTo>
                  <a:lnTo>
                    <a:pt x="14560" y="8198"/>
                  </a:lnTo>
                  <a:lnTo>
                    <a:pt x="14448" y="8413"/>
                  </a:lnTo>
                  <a:lnTo>
                    <a:pt x="14328" y="8624"/>
                  </a:lnTo>
                  <a:lnTo>
                    <a:pt x="14197" y="8827"/>
                  </a:lnTo>
                  <a:lnTo>
                    <a:pt x="14058" y="9024"/>
                  </a:lnTo>
                  <a:lnTo>
                    <a:pt x="13908" y="9213"/>
                  </a:lnTo>
                  <a:lnTo>
                    <a:pt x="13751" y="9396"/>
                  </a:lnTo>
                  <a:lnTo>
                    <a:pt x="13584" y="9570"/>
                  </a:lnTo>
                  <a:lnTo>
                    <a:pt x="13410" y="9736"/>
                  </a:lnTo>
                  <a:lnTo>
                    <a:pt x="13228" y="9894"/>
                  </a:lnTo>
                  <a:lnTo>
                    <a:pt x="13038" y="10043"/>
                  </a:lnTo>
                  <a:lnTo>
                    <a:pt x="12841" y="10183"/>
                  </a:lnTo>
                  <a:lnTo>
                    <a:pt x="12639" y="10313"/>
                  </a:lnTo>
                  <a:lnTo>
                    <a:pt x="12428" y="10434"/>
                  </a:lnTo>
                  <a:lnTo>
                    <a:pt x="12212" y="10545"/>
                  </a:lnTo>
                  <a:lnTo>
                    <a:pt x="11989" y="10645"/>
                  </a:lnTo>
                  <a:lnTo>
                    <a:pt x="11761" y="10736"/>
                  </a:lnTo>
                  <a:lnTo>
                    <a:pt x="11529" y="10814"/>
                  </a:lnTo>
                  <a:lnTo>
                    <a:pt x="11291" y="10882"/>
                  </a:lnTo>
                  <a:lnTo>
                    <a:pt x="11048" y="10938"/>
                  </a:lnTo>
                  <a:lnTo>
                    <a:pt x="10800" y="10982"/>
                  </a:lnTo>
                  <a:lnTo>
                    <a:pt x="10549" y="11014"/>
                  </a:lnTo>
                  <a:lnTo>
                    <a:pt x="10294" y="11034"/>
                  </a:lnTo>
                  <a:lnTo>
                    <a:pt x="10036" y="11040"/>
                  </a:lnTo>
                  <a:close/>
                  <a:moveTo>
                    <a:pt x="2407" y="14900"/>
                  </a:moveTo>
                  <a:lnTo>
                    <a:pt x="2391" y="14915"/>
                  </a:lnTo>
                  <a:lnTo>
                    <a:pt x="2376" y="14930"/>
                  </a:lnTo>
                  <a:lnTo>
                    <a:pt x="2360" y="14945"/>
                  </a:lnTo>
                  <a:lnTo>
                    <a:pt x="2342" y="14959"/>
                  </a:lnTo>
                  <a:lnTo>
                    <a:pt x="2326" y="14973"/>
                  </a:lnTo>
                  <a:lnTo>
                    <a:pt x="2309" y="14987"/>
                  </a:lnTo>
                  <a:lnTo>
                    <a:pt x="2291" y="15000"/>
                  </a:lnTo>
                  <a:lnTo>
                    <a:pt x="2274" y="15013"/>
                  </a:lnTo>
                  <a:lnTo>
                    <a:pt x="2256" y="15025"/>
                  </a:lnTo>
                  <a:lnTo>
                    <a:pt x="2238" y="15037"/>
                  </a:lnTo>
                  <a:lnTo>
                    <a:pt x="2219" y="15048"/>
                  </a:lnTo>
                  <a:lnTo>
                    <a:pt x="2200" y="15059"/>
                  </a:lnTo>
                  <a:lnTo>
                    <a:pt x="2181" y="15069"/>
                  </a:lnTo>
                  <a:lnTo>
                    <a:pt x="2162" y="15080"/>
                  </a:lnTo>
                  <a:lnTo>
                    <a:pt x="2142" y="15090"/>
                  </a:lnTo>
                  <a:lnTo>
                    <a:pt x="2122" y="15099"/>
                  </a:lnTo>
                  <a:lnTo>
                    <a:pt x="2102" y="15108"/>
                  </a:lnTo>
                  <a:lnTo>
                    <a:pt x="2081" y="15116"/>
                  </a:lnTo>
                  <a:lnTo>
                    <a:pt x="2060" y="15123"/>
                  </a:lnTo>
                  <a:lnTo>
                    <a:pt x="2039" y="15130"/>
                  </a:lnTo>
                  <a:lnTo>
                    <a:pt x="2018" y="15137"/>
                  </a:lnTo>
                  <a:lnTo>
                    <a:pt x="1996" y="15143"/>
                  </a:lnTo>
                  <a:lnTo>
                    <a:pt x="1975" y="15148"/>
                  </a:lnTo>
                  <a:lnTo>
                    <a:pt x="1953" y="15153"/>
                  </a:lnTo>
                  <a:lnTo>
                    <a:pt x="1931" y="15158"/>
                  </a:lnTo>
                  <a:lnTo>
                    <a:pt x="1909" y="15162"/>
                  </a:lnTo>
                  <a:lnTo>
                    <a:pt x="1886" y="15165"/>
                  </a:lnTo>
                  <a:lnTo>
                    <a:pt x="1864" y="15168"/>
                  </a:lnTo>
                  <a:lnTo>
                    <a:pt x="1841" y="15170"/>
                  </a:lnTo>
                  <a:lnTo>
                    <a:pt x="1818" y="15171"/>
                  </a:lnTo>
                  <a:lnTo>
                    <a:pt x="1794" y="15172"/>
                  </a:lnTo>
                  <a:lnTo>
                    <a:pt x="1771" y="15172"/>
                  </a:lnTo>
                  <a:lnTo>
                    <a:pt x="1725" y="15171"/>
                  </a:lnTo>
                  <a:lnTo>
                    <a:pt x="1680" y="15168"/>
                  </a:lnTo>
                  <a:lnTo>
                    <a:pt x="1636" y="15162"/>
                  </a:lnTo>
                  <a:lnTo>
                    <a:pt x="1593" y="15154"/>
                  </a:lnTo>
                  <a:lnTo>
                    <a:pt x="1550" y="15145"/>
                  </a:lnTo>
                  <a:lnTo>
                    <a:pt x="1507" y="15133"/>
                  </a:lnTo>
                  <a:lnTo>
                    <a:pt x="1466" y="15119"/>
                  </a:lnTo>
                  <a:lnTo>
                    <a:pt x="1426" y="15103"/>
                  </a:lnTo>
                  <a:lnTo>
                    <a:pt x="1387" y="15084"/>
                  </a:lnTo>
                  <a:lnTo>
                    <a:pt x="1349" y="15065"/>
                  </a:lnTo>
                  <a:lnTo>
                    <a:pt x="1312" y="15044"/>
                  </a:lnTo>
                  <a:lnTo>
                    <a:pt x="1276" y="15021"/>
                  </a:lnTo>
                  <a:lnTo>
                    <a:pt x="1241" y="14996"/>
                  </a:lnTo>
                  <a:lnTo>
                    <a:pt x="1208" y="14970"/>
                  </a:lnTo>
                  <a:lnTo>
                    <a:pt x="1176" y="14942"/>
                  </a:lnTo>
                  <a:lnTo>
                    <a:pt x="1145" y="14913"/>
                  </a:lnTo>
                  <a:lnTo>
                    <a:pt x="1116" y="14882"/>
                  </a:lnTo>
                  <a:lnTo>
                    <a:pt x="1088" y="14850"/>
                  </a:lnTo>
                  <a:lnTo>
                    <a:pt x="1062" y="14817"/>
                  </a:lnTo>
                  <a:lnTo>
                    <a:pt x="1037" y="14782"/>
                  </a:lnTo>
                  <a:lnTo>
                    <a:pt x="1014" y="14746"/>
                  </a:lnTo>
                  <a:lnTo>
                    <a:pt x="993" y="14709"/>
                  </a:lnTo>
                  <a:lnTo>
                    <a:pt x="974" y="14671"/>
                  </a:lnTo>
                  <a:lnTo>
                    <a:pt x="955" y="14632"/>
                  </a:lnTo>
                  <a:lnTo>
                    <a:pt x="939" y="14592"/>
                  </a:lnTo>
                  <a:lnTo>
                    <a:pt x="925" y="14551"/>
                  </a:lnTo>
                  <a:lnTo>
                    <a:pt x="913" y="14508"/>
                  </a:lnTo>
                  <a:lnTo>
                    <a:pt x="903" y="14465"/>
                  </a:lnTo>
                  <a:lnTo>
                    <a:pt x="896" y="14422"/>
                  </a:lnTo>
                  <a:lnTo>
                    <a:pt x="890" y="14378"/>
                  </a:lnTo>
                  <a:lnTo>
                    <a:pt x="887" y="14333"/>
                  </a:lnTo>
                  <a:lnTo>
                    <a:pt x="886" y="14287"/>
                  </a:lnTo>
                  <a:lnTo>
                    <a:pt x="886" y="14264"/>
                  </a:lnTo>
                  <a:lnTo>
                    <a:pt x="887" y="14240"/>
                  </a:lnTo>
                  <a:lnTo>
                    <a:pt x="888" y="14217"/>
                  </a:lnTo>
                  <a:lnTo>
                    <a:pt x="890" y="14194"/>
                  </a:lnTo>
                  <a:lnTo>
                    <a:pt x="893" y="14172"/>
                  </a:lnTo>
                  <a:lnTo>
                    <a:pt x="896" y="14149"/>
                  </a:lnTo>
                  <a:lnTo>
                    <a:pt x="900" y="14127"/>
                  </a:lnTo>
                  <a:lnTo>
                    <a:pt x="905" y="14105"/>
                  </a:lnTo>
                  <a:lnTo>
                    <a:pt x="910" y="14083"/>
                  </a:lnTo>
                  <a:lnTo>
                    <a:pt x="915" y="14062"/>
                  </a:lnTo>
                  <a:lnTo>
                    <a:pt x="921" y="14040"/>
                  </a:lnTo>
                  <a:lnTo>
                    <a:pt x="928" y="14019"/>
                  </a:lnTo>
                  <a:lnTo>
                    <a:pt x="935" y="13998"/>
                  </a:lnTo>
                  <a:lnTo>
                    <a:pt x="942" y="13977"/>
                  </a:lnTo>
                  <a:lnTo>
                    <a:pt x="950" y="13956"/>
                  </a:lnTo>
                  <a:lnTo>
                    <a:pt x="959" y="13936"/>
                  </a:lnTo>
                  <a:lnTo>
                    <a:pt x="968" y="13916"/>
                  </a:lnTo>
                  <a:lnTo>
                    <a:pt x="978" y="13896"/>
                  </a:lnTo>
                  <a:lnTo>
                    <a:pt x="988" y="13877"/>
                  </a:lnTo>
                  <a:lnTo>
                    <a:pt x="999" y="13858"/>
                  </a:lnTo>
                  <a:lnTo>
                    <a:pt x="1010" y="13839"/>
                  </a:lnTo>
                  <a:lnTo>
                    <a:pt x="1021" y="13820"/>
                  </a:lnTo>
                  <a:lnTo>
                    <a:pt x="1033" y="13802"/>
                  </a:lnTo>
                  <a:lnTo>
                    <a:pt x="1045" y="13784"/>
                  </a:lnTo>
                  <a:lnTo>
                    <a:pt x="1058" y="13767"/>
                  </a:lnTo>
                  <a:lnTo>
                    <a:pt x="1071" y="13749"/>
                  </a:lnTo>
                  <a:lnTo>
                    <a:pt x="1085" y="13732"/>
                  </a:lnTo>
                  <a:lnTo>
                    <a:pt x="1099" y="13716"/>
                  </a:lnTo>
                  <a:lnTo>
                    <a:pt x="1113" y="13698"/>
                  </a:lnTo>
                  <a:lnTo>
                    <a:pt x="1127" y="13682"/>
                  </a:lnTo>
                  <a:lnTo>
                    <a:pt x="1142" y="13667"/>
                  </a:lnTo>
                  <a:lnTo>
                    <a:pt x="1158" y="13651"/>
                  </a:lnTo>
                  <a:lnTo>
                    <a:pt x="1154" y="13647"/>
                  </a:lnTo>
                  <a:lnTo>
                    <a:pt x="5202" y="9601"/>
                  </a:lnTo>
                  <a:lnTo>
                    <a:pt x="5235" y="9645"/>
                  </a:lnTo>
                  <a:lnTo>
                    <a:pt x="5268" y="9689"/>
                  </a:lnTo>
                  <a:lnTo>
                    <a:pt x="5302" y="9733"/>
                  </a:lnTo>
                  <a:lnTo>
                    <a:pt x="5337" y="9776"/>
                  </a:lnTo>
                  <a:lnTo>
                    <a:pt x="5372" y="9819"/>
                  </a:lnTo>
                  <a:lnTo>
                    <a:pt x="5408" y="9863"/>
                  </a:lnTo>
                  <a:lnTo>
                    <a:pt x="5443" y="9906"/>
                  </a:lnTo>
                  <a:lnTo>
                    <a:pt x="5479" y="9948"/>
                  </a:lnTo>
                  <a:lnTo>
                    <a:pt x="5516" y="9989"/>
                  </a:lnTo>
                  <a:lnTo>
                    <a:pt x="5552" y="10031"/>
                  </a:lnTo>
                  <a:lnTo>
                    <a:pt x="5589" y="10072"/>
                  </a:lnTo>
                  <a:lnTo>
                    <a:pt x="5627" y="10114"/>
                  </a:lnTo>
                  <a:lnTo>
                    <a:pt x="5665" y="10154"/>
                  </a:lnTo>
                  <a:lnTo>
                    <a:pt x="5704" y="10194"/>
                  </a:lnTo>
                  <a:lnTo>
                    <a:pt x="5742" y="10234"/>
                  </a:lnTo>
                  <a:lnTo>
                    <a:pt x="5781" y="10273"/>
                  </a:lnTo>
                  <a:lnTo>
                    <a:pt x="5820" y="10312"/>
                  </a:lnTo>
                  <a:lnTo>
                    <a:pt x="5860" y="10350"/>
                  </a:lnTo>
                  <a:lnTo>
                    <a:pt x="5900" y="10390"/>
                  </a:lnTo>
                  <a:lnTo>
                    <a:pt x="5940" y="10427"/>
                  </a:lnTo>
                  <a:lnTo>
                    <a:pt x="5982" y="10465"/>
                  </a:lnTo>
                  <a:lnTo>
                    <a:pt x="6023" y="10502"/>
                  </a:lnTo>
                  <a:lnTo>
                    <a:pt x="6064" y="10539"/>
                  </a:lnTo>
                  <a:lnTo>
                    <a:pt x="6106" y="10575"/>
                  </a:lnTo>
                  <a:lnTo>
                    <a:pt x="6148" y="10611"/>
                  </a:lnTo>
                  <a:lnTo>
                    <a:pt x="6190" y="10647"/>
                  </a:lnTo>
                  <a:lnTo>
                    <a:pt x="6234" y="10683"/>
                  </a:lnTo>
                  <a:lnTo>
                    <a:pt x="6277" y="10718"/>
                  </a:lnTo>
                  <a:lnTo>
                    <a:pt x="6320" y="10752"/>
                  </a:lnTo>
                  <a:lnTo>
                    <a:pt x="6364" y="10786"/>
                  </a:lnTo>
                  <a:lnTo>
                    <a:pt x="6408" y="10820"/>
                  </a:lnTo>
                  <a:lnTo>
                    <a:pt x="6453" y="10854"/>
                  </a:lnTo>
                  <a:lnTo>
                    <a:pt x="2407" y="14900"/>
                  </a:lnTo>
                  <a:close/>
                  <a:moveTo>
                    <a:pt x="10036" y="0"/>
                  </a:moveTo>
                  <a:lnTo>
                    <a:pt x="9726" y="8"/>
                  </a:lnTo>
                  <a:lnTo>
                    <a:pt x="9421" y="31"/>
                  </a:lnTo>
                  <a:lnTo>
                    <a:pt x="9119" y="69"/>
                  </a:lnTo>
                  <a:lnTo>
                    <a:pt x="8823" y="122"/>
                  </a:lnTo>
                  <a:lnTo>
                    <a:pt x="8532" y="190"/>
                  </a:lnTo>
                  <a:lnTo>
                    <a:pt x="8246" y="271"/>
                  </a:lnTo>
                  <a:lnTo>
                    <a:pt x="7966" y="365"/>
                  </a:lnTo>
                  <a:lnTo>
                    <a:pt x="7693" y="474"/>
                  </a:lnTo>
                  <a:lnTo>
                    <a:pt x="7426" y="594"/>
                  </a:lnTo>
                  <a:lnTo>
                    <a:pt x="7166" y="727"/>
                  </a:lnTo>
                  <a:lnTo>
                    <a:pt x="6914" y="872"/>
                  </a:lnTo>
                  <a:lnTo>
                    <a:pt x="6669" y="1029"/>
                  </a:lnTo>
                  <a:lnTo>
                    <a:pt x="6433" y="1196"/>
                  </a:lnTo>
                  <a:lnTo>
                    <a:pt x="6206" y="1375"/>
                  </a:lnTo>
                  <a:lnTo>
                    <a:pt x="5988" y="1565"/>
                  </a:lnTo>
                  <a:lnTo>
                    <a:pt x="5778" y="1763"/>
                  </a:lnTo>
                  <a:lnTo>
                    <a:pt x="5579" y="1973"/>
                  </a:lnTo>
                  <a:lnTo>
                    <a:pt x="5389" y="2191"/>
                  </a:lnTo>
                  <a:lnTo>
                    <a:pt x="5211" y="2419"/>
                  </a:lnTo>
                  <a:lnTo>
                    <a:pt x="5043" y="2655"/>
                  </a:lnTo>
                  <a:lnTo>
                    <a:pt x="4887" y="2899"/>
                  </a:lnTo>
                  <a:lnTo>
                    <a:pt x="4741" y="3151"/>
                  </a:lnTo>
                  <a:lnTo>
                    <a:pt x="4609" y="3411"/>
                  </a:lnTo>
                  <a:lnTo>
                    <a:pt x="4488" y="3678"/>
                  </a:lnTo>
                  <a:lnTo>
                    <a:pt x="4380" y="3951"/>
                  </a:lnTo>
                  <a:lnTo>
                    <a:pt x="4285" y="4231"/>
                  </a:lnTo>
                  <a:lnTo>
                    <a:pt x="4204" y="4517"/>
                  </a:lnTo>
                  <a:lnTo>
                    <a:pt x="4137" y="4808"/>
                  </a:lnTo>
                  <a:lnTo>
                    <a:pt x="4084" y="5104"/>
                  </a:lnTo>
                  <a:lnTo>
                    <a:pt x="4046" y="5407"/>
                  </a:lnTo>
                  <a:lnTo>
                    <a:pt x="4023" y="5712"/>
                  </a:lnTo>
                  <a:lnTo>
                    <a:pt x="4015" y="6022"/>
                  </a:lnTo>
                  <a:lnTo>
                    <a:pt x="4016" y="6117"/>
                  </a:lnTo>
                  <a:lnTo>
                    <a:pt x="4018" y="6211"/>
                  </a:lnTo>
                  <a:lnTo>
                    <a:pt x="4022" y="6306"/>
                  </a:lnTo>
                  <a:lnTo>
                    <a:pt x="4027" y="6400"/>
                  </a:lnTo>
                  <a:lnTo>
                    <a:pt x="4033" y="6493"/>
                  </a:lnTo>
                  <a:lnTo>
                    <a:pt x="4041" y="6587"/>
                  </a:lnTo>
                  <a:lnTo>
                    <a:pt x="4051" y="6680"/>
                  </a:lnTo>
                  <a:lnTo>
                    <a:pt x="4062" y="6772"/>
                  </a:lnTo>
                  <a:lnTo>
                    <a:pt x="4074" y="6864"/>
                  </a:lnTo>
                  <a:lnTo>
                    <a:pt x="4087" y="6956"/>
                  </a:lnTo>
                  <a:lnTo>
                    <a:pt x="4102" y="7046"/>
                  </a:lnTo>
                  <a:lnTo>
                    <a:pt x="4119" y="7138"/>
                  </a:lnTo>
                  <a:lnTo>
                    <a:pt x="4136" y="7227"/>
                  </a:lnTo>
                  <a:lnTo>
                    <a:pt x="4155" y="7317"/>
                  </a:lnTo>
                  <a:lnTo>
                    <a:pt x="4176" y="7406"/>
                  </a:lnTo>
                  <a:lnTo>
                    <a:pt x="4197" y="7495"/>
                  </a:lnTo>
                  <a:lnTo>
                    <a:pt x="4220" y="7583"/>
                  </a:lnTo>
                  <a:lnTo>
                    <a:pt x="4244" y="7671"/>
                  </a:lnTo>
                  <a:lnTo>
                    <a:pt x="4270" y="7758"/>
                  </a:lnTo>
                  <a:lnTo>
                    <a:pt x="4298" y="7844"/>
                  </a:lnTo>
                  <a:lnTo>
                    <a:pt x="4326" y="7930"/>
                  </a:lnTo>
                  <a:lnTo>
                    <a:pt x="4355" y="8015"/>
                  </a:lnTo>
                  <a:lnTo>
                    <a:pt x="4386" y="8100"/>
                  </a:lnTo>
                  <a:lnTo>
                    <a:pt x="4417" y="8185"/>
                  </a:lnTo>
                  <a:lnTo>
                    <a:pt x="4450" y="8268"/>
                  </a:lnTo>
                  <a:lnTo>
                    <a:pt x="4484" y="8351"/>
                  </a:lnTo>
                  <a:lnTo>
                    <a:pt x="4520" y="8433"/>
                  </a:lnTo>
                  <a:lnTo>
                    <a:pt x="4556" y="8515"/>
                  </a:lnTo>
                  <a:lnTo>
                    <a:pt x="4595" y="8596"/>
                  </a:lnTo>
                  <a:lnTo>
                    <a:pt x="4634" y="8676"/>
                  </a:lnTo>
                  <a:lnTo>
                    <a:pt x="4673" y="8757"/>
                  </a:lnTo>
                  <a:lnTo>
                    <a:pt x="4715" y="8835"/>
                  </a:lnTo>
                  <a:lnTo>
                    <a:pt x="528" y="13021"/>
                  </a:lnTo>
                  <a:lnTo>
                    <a:pt x="531" y="13025"/>
                  </a:lnTo>
                  <a:lnTo>
                    <a:pt x="501" y="13055"/>
                  </a:lnTo>
                  <a:lnTo>
                    <a:pt x="471" y="13086"/>
                  </a:lnTo>
                  <a:lnTo>
                    <a:pt x="443" y="13118"/>
                  </a:lnTo>
                  <a:lnTo>
                    <a:pt x="414" y="13152"/>
                  </a:lnTo>
                  <a:lnTo>
                    <a:pt x="386" y="13185"/>
                  </a:lnTo>
                  <a:lnTo>
                    <a:pt x="360" y="13219"/>
                  </a:lnTo>
                  <a:lnTo>
                    <a:pt x="335" y="13253"/>
                  </a:lnTo>
                  <a:lnTo>
                    <a:pt x="310" y="13288"/>
                  </a:lnTo>
                  <a:lnTo>
                    <a:pt x="286" y="13324"/>
                  </a:lnTo>
                  <a:lnTo>
                    <a:pt x="263" y="13360"/>
                  </a:lnTo>
                  <a:lnTo>
                    <a:pt x="241" y="13397"/>
                  </a:lnTo>
                  <a:lnTo>
                    <a:pt x="219" y="13436"/>
                  </a:lnTo>
                  <a:lnTo>
                    <a:pt x="199" y="13474"/>
                  </a:lnTo>
                  <a:lnTo>
                    <a:pt x="179" y="13512"/>
                  </a:lnTo>
                  <a:lnTo>
                    <a:pt x="161" y="13551"/>
                  </a:lnTo>
                  <a:lnTo>
                    <a:pt x="143" y="13591"/>
                  </a:lnTo>
                  <a:lnTo>
                    <a:pt x="126" y="13631"/>
                  </a:lnTo>
                  <a:lnTo>
                    <a:pt x="110" y="13672"/>
                  </a:lnTo>
                  <a:lnTo>
                    <a:pt x="95" y="13714"/>
                  </a:lnTo>
                  <a:lnTo>
                    <a:pt x="81" y="13755"/>
                  </a:lnTo>
                  <a:lnTo>
                    <a:pt x="69" y="13797"/>
                  </a:lnTo>
                  <a:lnTo>
                    <a:pt x="57" y="13840"/>
                  </a:lnTo>
                  <a:lnTo>
                    <a:pt x="46" y="13883"/>
                  </a:lnTo>
                  <a:lnTo>
                    <a:pt x="37" y="13926"/>
                  </a:lnTo>
                  <a:lnTo>
                    <a:pt x="28" y="13970"/>
                  </a:lnTo>
                  <a:lnTo>
                    <a:pt x="21" y="14015"/>
                  </a:lnTo>
                  <a:lnTo>
                    <a:pt x="15" y="14059"/>
                  </a:lnTo>
                  <a:lnTo>
                    <a:pt x="9" y="14104"/>
                  </a:lnTo>
                  <a:lnTo>
                    <a:pt x="5" y="14149"/>
                  </a:lnTo>
                  <a:lnTo>
                    <a:pt x="2" y="14195"/>
                  </a:lnTo>
                  <a:lnTo>
                    <a:pt x="1" y="14240"/>
                  </a:lnTo>
                  <a:lnTo>
                    <a:pt x="0" y="14287"/>
                  </a:lnTo>
                  <a:lnTo>
                    <a:pt x="2" y="14378"/>
                  </a:lnTo>
                  <a:lnTo>
                    <a:pt x="9" y="14468"/>
                  </a:lnTo>
                  <a:lnTo>
                    <a:pt x="20" y="14557"/>
                  </a:lnTo>
                  <a:lnTo>
                    <a:pt x="36" y="14644"/>
                  </a:lnTo>
                  <a:lnTo>
                    <a:pt x="56" y="14729"/>
                  </a:lnTo>
                  <a:lnTo>
                    <a:pt x="79" y="14814"/>
                  </a:lnTo>
                  <a:lnTo>
                    <a:pt x="107" y="14896"/>
                  </a:lnTo>
                  <a:lnTo>
                    <a:pt x="140" y="14976"/>
                  </a:lnTo>
                  <a:lnTo>
                    <a:pt x="175" y="15054"/>
                  </a:lnTo>
                  <a:lnTo>
                    <a:pt x="214" y="15132"/>
                  </a:lnTo>
                  <a:lnTo>
                    <a:pt x="256" y="15205"/>
                  </a:lnTo>
                  <a:lnTo>
                    <a:pt x="302" y="15277"/>
                  </a:lnTo>
                  <a:lnTo>
                    <a:pt x="352" y="15346"/>
                  </a:lnTo>
                  <a:lnTo>
                    <a:pt x="404" y="15414"/>
                  </a:lnTo>
                  <a:lnTo>
                    <a:pt x="460" y="15478"/>
                  </a:lnTo>
                  <a:lnTo>
                    <a:pt x="519" y="15539"/>
                  </a:lnTo>
                  <a:lnTo>
                    <a:pt x="580" y="15598"/>
                  </a:lnTo>
                  <a:lnTo>
                    <a:pt x="644" y="15654"/>
                  </a:lnTo>
                  <a:lnTo>
                    <a:pt x="712" y="15706"/>
                  </a:lnTo>
                  <a:lnTo>
                    <a:pt x="781" y="15756"/>
                  </a:lnTo>
                  <a:lnTo>
                    <a:pt x="853" y="15801"/>
                  </a:lnTo>
                  <a:lnTo>
                    <a:pt x="926" y="15844"/>
                  </a:lnTo>
                  <a:lnTo>
                    <a:pt x="1004" y="15883"/>
                  </a:lnTo>
                  <a:lnTo>
                    <a:pt x="1082" y="15918"/>
                  </a:lnTo>
                  <a:lnTo>
                    <a:pt x="1162" y="15951"/>
                  </a:lnTo>
                  <a:lnTo>
                    <a:pt x="1244" y="15979"/>
                  </a:lnTo>
                  <a:lnTo>
                    <a:pt x="1329" y="16002"/>
                  </a:lnTo>
                  <a:lnTo>
                    <a:pt x="1414" y="16022"/>
                  </a:lnTo>
                  <a:lnTo>
                    <a:pt x="1501" y="16038"/>
                  </a:lnTo>
                  <a:lnTo>
                    <a:pt x="1590" y="16049"/>
                  </a:lnTo>
                  <a:lnTo>
                    <a:pt x="1680" y="16056"/>
                  </a:lnTo>
                  <a:lnTo>
                    <a:pt x="1771" y="16058"/>
                  </a:lnTo>
                  <a:lnTo>
                    <a:pt x="1818" y="16057"/>
                  </a:lnTo>
                  <a:lnTo>
                    <a:pt x="1863" y="16056"/>
                  </a:lnTo>
                  <a:lnTo>
                    <a:pt x="1909" y="16053"/>
                  </a:lnTo>
                  <a:lnTo>
                    <a:pt x="1954" y="16049"/>
                  </a:lnTo>
                  <a:lnTo>
                    <a:pt x="1999" y="16043"/>
                  </a:lnTo>
                  <a:lnTo>
                    <a:pt x="2043" y="16037"/>
                  </a:lnTo>
                  <a:lnTo>
                    <a:pt x="2088" y="16030"/>
                  </a:lnTo>
                  <a:lnTo>
                    <a:pt x="2132" y="16021"/>
                  </a:lnTo>
                  <a:lnTo>
                    <a:pt x="2175" y="16012"/>
                  </a:lnTo>
                  <a:lnTo>
                    <a:pt x="2218" y="16001"/>
                  </a:lnTo>
                  <a:lnTo>
                    <a:pt x="2261" y="15989"/>
                  </a:lnTo>
                  <a:lnTo>
                    <a:pt x="2302" y="15977"/>
                  </a:lnTo>
                  <a:lnTo>
                    <a:pt x="2344" y="15963"/>
                  </a:lnTo>
                  <a:lnTo>
                    <a:pt x="2386" y="15948"/>
                  </a:lnTo>
                  <a:lnTo>
                    <a:pt x="2427" y="15932"/>
                  </a:lnTo>
                  <a:lnTo>
                    <a:pt x="2467" y="15915"/>
                  </a:lnTo>
                  <a:lnTo>
                    <a:pt x="2507" y="15897"/>
                  </a:lnTo>
                  <a:lnTo>
                    <a:pt x="2546" y="15878"/>
                  </a:lnTo>
                  <a:lnTo>
                    <a:pt x="2584" y="15859"/>
                  </a:lnTo>
                  <a:lnTo>
                    <a:pt x="2622" y="15839"/>
                  </a:lnTo>
                  <a:lnTo>
                    <a:pt x="2661" y="15817"/>
                  </a:lnTo>
                  <a:lnTo>
                    <a:pt x="2698" y="15795"/>
                  </a:lnTo>
                  <a:lnTo>
                    <a:pt x="2734" y="15772"/>
                  </a:lnTo>
                  <a:lnTo>
                    <a:pt x="2770" y="15748"/>
                  </a:lnTo>
                  <a:lnTo>
                    <a:pt x="2805" y="15723"/>
                  </a:lnTo>
                  <a:lnTo>
                    <a:pt x="2839" y="15698"/>
                  </a:lnTo>
                  <a:lnTo>
                    <a:pt x="2873" y="15671"/>
                  </a:lnTo>
                  <a:lnTo>
                    <a:pt x="2906" y="15644"/>
                  </a:lnTo>
                  <a:lnTo>
                    <a:pt x="2940" y="15615"/>
                  </a:lnTo>
                  <a:lnTo>
                    <a:pt x="2971" y="15587"/>
                  </a:lnTo>
                  <a:lnTo>
                    <a:pt x="3003" y="15557"/>
                  </a:lnTo>
                  <a:lnTo>
                    <a:pt x="3033" y="15527"/>
                  </a:lnTo>
                  <a:lnTo>
                    <a:pt x="3032" y="15526"/>
                  </a:lnTo>
                  <a:lnTo>
                    <a:pt x="7217" y="11342"/>
                  </a:lnTo>
                  <a:lnTo>
                    <a:pt x="7296" y="11383"/>
                  </a:lnTo>
                  <a:lnTo>
                    <a:pt x="7377" y="11423"/>
                  </a:lnTo>
                  <a:lnTo>
                    <a:pt x="7457" y="11462"/>
                  </a:lnTo>
                  <a:lnTo>
                    <a:pt x="7538" y="11500"/>
                  </a:lnTo>
                  <a:lnTo>
                    <a:pt x="7621" y="11537"/>
                  </a:lnTo>
                  <a:lnTo>
                    <a:pt x="7703" y="11572"/>
                  </a:lnTo>
                  <a:lnTo>
                    <a:pt x="7786" y="11606"/>
                  </a:lnTo>
                  <a:lnTo>
                    <a:pt x="7869" y="11640"/>
                  </a:lnTo>
                  <a:lnTo>
                    <a:pt x="7954" y="11671"/>
                  </a:lnTo>
                  <a:lnTo>
                    <a:pt x="8039" y="11702"/>
                  </a:lnTo>
                  <a:lnTo>
                    <a:pt x="8124" y="11731"/>
                  </a:lnTo>
                  <a:lnTo>
                    <a:pt x="8211" y="11759"/>
                  </a:lnTo>
                  <a:lnTo>
                    <a:pt x="8297" y="11787"/>
                  </a:lnTo>
                  <a:lnTo>
                    <a:pt x="8384" y="11813"/>
                  </a:lnTo>
                  <a:lnTo>
                    <a:pt x="8472" y="11837"/>
                  </a:lnTo>
                  <a:lnTo>
                    <a:pt x="8560" y="11860"/>
                  </a:lnTo>
                  <a:lnTo>
                    <a:pt x="8649" y="11882"/>
                  </a:lnTo>
                  <a:lnTo>
                    <a:pt x="8739" y="11902"/>
                  </a:lnTo>
                  <a:lnTo>
                    <a:pt x="8828" y="11921"/>
                  </a:lnTo>
                  <a:lnTo>
                    <a:pt x="8918" y="11939"/>
                  </a:lnTo>
                  <a:lnTo>
                    <a:pt x="9010" y="11955"/>
                  </a:lnTo>
                  <a:lnTo>
                    <a:pt x="9100" y="11970"/>
                  </a:lnTo>
                  <a:lnTo>
                    <a:pt x="9192" y="11984"/>
                  </a:lnTo>
                  <a:lnTo>
                    <a:pt x="9285" y="11996"/>
                  </a:lnTo>
                  <a:lnTo>
                    <a:pt x="9377" y="12007"/>
                  </a:lnTo>
                  <a:lnTo>
                    <a:pt x="9470" y="12016"/>
                  </a:lnTo>
                  <a:lnTo>
                    <a:pt x="9564" y="12024"/>
                  </a:lnTo>
                  <a:lnTo>
                    <a:pt x="9657" y="12031"/>
                  </a:lnTo>
                  <a:lnTo>
                    <a:pt x="9751" y="12036"/>
                  </a:lnTo>
                  <a:lnTo>
                    <a:pt x="9846" y="12040"/>
                  </a:lnTo>
                  <a:lnTo>
                    <a:pt x="9941" y="12042"/>
                  </a:lnTo>
                  <a:lnTo>
                    <a:pt x="10036" y="12044"/>
                  </a:lnTo>
                  <a:lnTo>
                    <a:pt x="10346" y="12035"/>
                  </a:lnTo>
                  <a:lnTo>
                    <a:pt x="10651" y="12012"/>
                  </a:lnTo>
                  <a:lnTo>
                    <a:pt x="10954" y="11974"/>
                  </a:lnTo>
                  <a:lnTo>
                    <a:pt x="11250" y="11921"/>
                  </a:lnTo>
                  <a:lnTo>
                    <a:pt x="11541" y="11854"/>
                  </a:lnTo>
                  <a:lnTo>
                    <a:pt x="11827" y="11773"/>
                  </a:lnTo>
                  <a:lnTo>
                    <a:pt x="12107" y="11678"/>
                  </a:lnTo>
                  <a:lnTo>
                    <a:pt x="12380" y="11570"/>
                  </a:lnTo>
                  <a:lnTo>
                    <a:pt x="12647" y="11449"/>
                  </a:lnTo>
                  <a:lnTo>
                    <a:pt x="12907" y="11317"/>
                  </a:lnTo>
                  <a:lnTo>
                    <a:pt x="13159" y="11171"/>
                  </a:lnTo>
                  <a:lnTo>
                    <a:pt x="13403" y="11015"/>
                  </a:lnTo>
                  <a:lnTo>
                    <a:pt x="13639" y="10847"/>
                  </a:lnTo>
                  <a:lnTo>
                    <a:pt x="13866" y="10669"/>
                  </a:lnTo>
                  <a:lnTo>
                    <a:pt x="14085" y="10479"/>
                  </a:lnTo>
                  <a:lnTo>
                    <a:pt x="14295" y="10280"/>
                  </a:lnTo>
                  <a:lnTo>
                    <a:pt x="14493" y="10070"/>
                  </a:lnTo>
                  <a:lnTo>
                    <a:pt x="14683" y="9852"/>
                  </a:lnTo>
                  <a:lnTo>
                    <a:pt x="14862" y="9625"/>
                  </a:lnTo>
                  <a:lnTo>
                    <a:pt x="15029" y="9389"/>
                  </a:lnTo>
                  <a:lnTo>
                    <a:pt x="15186" y="9144"/>
                  </a:lnTo>
                  <a:lnTo>
                    <a:pt x="15331" y="8892"/>
                  </a:lnTo>
                  <a:lnTo>
                    <a:pt x="15464" y="8632"/>
                  </a:lnTo>
                  <a:lnTo>
                    <a:pt x="15584" y="8365"/>
                  </a:lnTo>
                  <a:lnTo>
                    <a:pt x="15693" y="8092"/>
                  </a:lnTo>
                  <a:lnTo>
                    <a:pt x="15787" y="7812"/>
                  </a:lnTo>
                  <a:lnTo>
                    <a:pt x="15868" y="7526"/>
                  </a:lnTo>
                  <a:lnTo>
                    <a:pt x="15936" y="7235"/>
                  </a:lnTo>
                  <a:lnTo>
                    <a:pt x="15989" y="6939"/>
                  </a:lnTo>
                  <a:lnTo>
                    <a:pt x="16027" y="6638"/>
                  </a:lnTo>
                  <a:lnTo>
                    <a:pt x="16050" y="6332"/>
                  </a:lnTo>
                  <a:lnTo>
                    <a:pt x="16058" y="6022"/>
                  </a:lnTo>
                  <a:lnTo>
                    <a:pt x="16050" y="5712"/>
                  </a:lnTo>
                  <a:lnTo>
                    <a:pt x="16027" y="5407"/>
                  </a:lnTo>
                  <a:lnTo>
                    <a:pt x="15989" y="5104"/>
                  </a:lnTo>
                  <a:lnTo>
                    <a:pt x="15936" y="4808"/>
                  </a:lnTo>
                  <a:lnTo>
                    <a:pt x="15868" y="4517"/>
                  </a:lnTo>
                  <a:lnTo>
                    <a:pt x="15787" y="4231"/>
                  </a:lnTo>
                  <a:lnTo>
                    <a:pt x="15693" y="3951"/>
                  </a:lnTo>
                  <a:lnTo>
                    <a:pt x="15584" y="3678"/>
                  </a:lnTo>
                  <a:lnTo>
                    <a:pt x="15464" y="3411"/>
                  </a:lnTo>
                  <a:lnTo>
                    <a:pt x="15331" y="3151"/>
                  </a:lnTo>
                  <a:lnTo>
                    <a:pt x="15186" y="2899"/>
                  </a:lnTo>
                  <a:lnTo>
                    <a:pt x="15029" y="2655"/>
                  </a:lnTo>
                  <a:lnTo>
                    <a:pt x="14862" y="2419"/>
                  </a:lnTo>
                  <a:lnTo>
                    <a:pt x="14683" y="2191"/>
                  </a:lnTo>
                  <a:lnTo>
                    <a:pt x="14493" y="1973"/>
                  </a:lnTo>
                  <a:lnTo>
                    <a:pt x="14295" y="1763"/>
                  </a:lnTo>
                  <a:lnTo>
                    <a:pt x="14085" y="1565"/>
                  </a:lnTo>
                  <a:lnTo>
                    <a:pt x="13866" y="1375"/>
                  </a:lnTo>
                  <a:lnTo>
                    <a:pt x="13639" y="1196"/>
                  </a:lnTo>
                  <a:lnTo>
                    <a:pt x="13403" y="1029"/>
                  </a:lnTo>
                  <a:lnTo>
                    <a:pt x="13159" y="872"/>
                  </a:lnTo>
                  <a:lnTo>
                    <a:pt x="12907" y="727"/>
                  </a:lnTo>
                  <a:lnTo>
                    <a:pt x="12647" y="594"/>
                  </a:lnTo>
                  <a:lnTo>
                    <a:pt x="12380" y="474"/>
                  </a:lnTo>
                  <a:lnTo>
                    <a:pt x="12107" y="365"/>
                  </a:lnTo>
                  <a:lnTo>
                    <a:pt x="11827" y="271"/>
                  </a:lnTo>
                  <a:lnTo>
                    <a:pt x="11541" y="190"/>
                  </a:lnTo>
                  <a:lnTo>
                    <a:pt x="11250" y="122"/>
                  </a:lnTo>
                  <a:lnTo>
                    <a:pt x="10954" y="69"/>
                  </a:lnTo>
                  <a:lnTo>
                    <a:pt x="10651" y="31"/>
                  </a:lnTo>
                  <a:lnTo>
                    <a:pt x="10346" y="8"/>
                  </a:lnTo>
                  <a:lnTo>
                    <a:pt x="1003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sp>
          <p:nvSpPr>
            <p:cNvPr id="13" name="Freeform 6"/>
            <p:cNvSpPr>
              <a:spLocks/>
            </p:cNvSpPr>
            <p:nvPr/>
          </p:nvSpPr>
          <p:spPr bwMode="auto">
            <a:xfrm>
              <a:off x="2284413" y="1185863"/>
              <a:ext cx="161925" cy="161925"/>
            </a:xfrm>
            <a:custGeom>
              <a:avLst/>
              <a:gdLst>
                <a:gd name="T0" fmla="*/ 2977 w 3763"/>
                <a:gd name="T1" fmla="*/ 40 h 3764"/>
                <a:gd name="T2" fmla="*/ 2305 w 3763"/>
                <a:gd name="T3" fmla="*/ 213 h 3764"/>
                <a:gd name="T4" fmla="*/ 1691 w 3763"/>
                <a:gd name="T5" fmla="*/ 509 h 3764"/>
                <a:gd name="T6" fmla="*/ 1151 w 3763"/>
                <a:gd name="T7" fmla="*/ 912 h 3764"/>
                <a:gd name="T8" fmla="*/ 697 w 3763"/>
                <a:gd name="T9" fmla="*/ 1411 h 3764"/>
                <a:gd name="T10" fmla="*/ 346 w 3763"/>
                <a:gd name="T11" fmla="*/ 1990 h 3764"/>
                <a:gd name="T12" fmla="*/ 110 w 3763"/>
                <a:gd name="T13" fmla="*/ 2635 h 3764"/>
                <a:gd name="T14" fmla="*/ 5 w 3763"/>
                <a:gd name="T15" fmla="*/ 3332 h 3764"/>
                <a:gd name="T16" fmla="*/ 3 w 3763"/>
                <a:gd name="T17" fmla="*/ 3551 h 3764"/>
                <a:gd name="T18" fmla="*/ 15 w 3763"/>
                <a:gd name="T19" fmla="*/ 3599 h 3764"/>
                <a:gd name="T20" fmla="*/ 36 w 3763"/>
                <a:gd name="T21" fmla="*/ 3643 h 3764"/>
                <a:gd name="T22" fmla="*/ 65 w 3763"/>
                <a:gd name="T23" fmla="*/ 3681 h 3764"/>
                <a:gd name="T24" fmla="*/ 100 w 3763"/>
                <a:gd name="T25" fmla="*/ 3713 h 3764"/>
                <a:gd name="T26" fmla="*/ 142 w 3763"/>
                <a:gd name="T27" fmla="*/ 3739 h 3764"/>
                <a:gd name="T28" fmla="*/ 188 w 3763"/>
                <a:gd name="T29" fmla="*/ 3756 h 3764"/>
                <a:gd name="T30" fmla="*/ 237 w 3763"/>
                <a:gd name="T31" fmla="*/ 3764 h 3764"/>
                <a:gd name="T32" fmla="*/ 289 w 3763"/>
                <a:gd name="T33" fmla="*/ 3761 h 3764"/>
                <a:gd name="T34" fmla="*/ 337 w 3763"/>
                <a:gd name="T35" fmla="*/ 3749 h 3764"/>
                <a:gd name="T36" fmla="*/ 381 w 3763"/>
                <a:gd name="T37" fmla="*/ 3728 h 3764"/>
                <a:gd name="T38" fmla="*/ 419 w 3763"/>
                <a:gd name="T39" fmla="*/ 3698 h 3764"/>
                <a:gd name="T40" fmla="*/ 451 w 3763"/>
                <a:gd name="T41" fmla="*/ 3663 h 3764"/>
                <a:gd name="T42" fmla="*/ 476 w 3763"/>
                <a:gd name="T43" fmla="*/ 3621 h 3764"/>
                <a:gd name="T44" fmla="*/ 493 w 3763"/>
                <a:gd name="T45" fmla="*/ 3576 h 3764"/>
                <a:gd name="T46" fmla="*/ 501 w 3763"/>
                <a:gd name="T47" fmla="*/ 3526 h 3764"/>
                <a:gd name="T48" fmla="*/ 537 w 3763"/>
                <a:gd name="T49" fmla="*/ 3054 h 3764"/>
                <a:gd name="T50" fmla="*/ 684 w 3763"/>
                <a:gd name="T51" fmla="*/ 2478 h 3764"/>
                <a:gd name="T52" fmla="*/ 937 w 3763"/>
                <a:gd name="T53" fmla="*/ 1952 h 3764"/>
                <a:gd name="T54" fmla="*/ 1283 w 3763"/>
                <a:gd name="T55" fmla="*/ 1488 h 3764"/>
                <a:gd name="T56" fmla="*/ 1711 w 3763"/>
                <a:gd name="T57" fmla="*/ 1100 h 3764"/>
                <a:gd name="T58" fmla="*/ 2208 w 3763"/>
                <a:gd name="T59" fmla="*/ 799 h 3764"/>
                <a:gd name="T60" fmla="*/ 2760 w 3763"/>
                <a:gd name="T61" fmla="*/ 596 h 3764"/>
                <a:gd name="T62" fmla="*/ 3358 w 3763"/>
                <a:gd name="T63" fmla="*/ 506 h 3764"/>
                <a:gd name="T64" fmla="*/ 3550 w 3763"/>
                <a:gd name="T65" fmla="*/ 499 h 3764"/>
                <a:gd name="T66" fmla="*/ 3599 w 3763"/>
                <a:gd name="T67" fmla="*/ 487 h 3764"/>
                <a:gd name="T68" fmla="*/ 3643 w 3763"/>
                <a:gd name="T69" fmla="*/ 466 h 3764"/>
                <a:gd name="T70" fmla="*/ 3681 w 3763"/>
                <a:gd name="T71" fmla="*/ 437 h 3764"/>
                <a:gd name="T72" fmla="*/ 3713 w 3763"/>
                <a:gd name="T73" fmla="*/ 402 h 3764"/>
                <a:gd name="T74" fmla="*/ 3738 w 3763"/>
                <a:gd name="T75" fmla="*/ 359 h 3764"/>
                <a:gd name="T76" fmla="*/ 3755 w 3763"/>
                <a:gd name="T77" fmla="*/ 313 h 3764"/>
                <a:gd name="T78" fmla="*/ 3763 w 3763"/>
                <a:gd name="T79" fmla="*/ 264 h 3764"/>
                <a:gd name="T80" fmla="*/ 3760 w 3763"/>
                <a:gd name="T81" fmla="*/ 213 h 3764"/>
                <a:gd name="T82" fmla="*/ 3748 w 3763"/>
                <a:gd name="T83" fmla="*/ 165 h 3764"/>
                <a:gd name="T84" fmla="*/ 3727 w 3763"/>
                <a:gd name="T85" fmla="*/ 120 h 3764"/>
                <a:gd name="T86" fmla="*/ 3698 w 3763"/>
                <a:gd name="T87" fmla="*/ 82 h 3764"/>
                <a:gd name="T88" fmla="*/ 3663 w 3763"/>
                <a:gd name="T89" fmla="*/ 50 h 3764"/>
                <a:gd name="T90" fmla="*/ 3621 w 3763"/>
                <a:gd name="T91" fmla="*/ 25 h 3764"/>
                <a:gd name="T92" fmla="*/ 3574 w 3763"/>
                <a:gd name="T93" fmla="*/ 8 h 3764"/>
                <a:gd name="T94" fmla="*/ 3525 w 3763"/>
                <a:gd name="T95" fmla="*/ 0 h 3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763" h="3764">
                  <a:moveTo>
                    <a:pt x="3512" y="0"/>
                  </a:moveTo>
                  <a:lnTo>
                    <a:pt x="3332" y="5"/>
                  </a:lnTo>
                  <a:lnTo>
                    <a:pt x="3153" y="18"/>
                  </a:lnTo>
                  <a:lnTo>
                    <a:pt x="2977" y="40"/>
                  </a:lnTo>
                  <a:lnTo>
                    <a:pt x="2805" y="71"/>
                  </a:lnTo>
                  <a:lnTo>
                    <a:pt x="2634" y="110"/>
                  </a:lnTo>
                  <a:lnTo>
                    <a:pt x="2467" y="158"/>
                  </a:lnTo>
                  <a:lnTo>
                    <a:pt x="2305" y="213"/>
                  </a:lnTo>
                  <a:lnTo>
                    <a:pt x="2145" y="276"/>
                  </a:lnTo>
                  <a:lnTo>
                    <a:pt x="1990" y="346"/>
                  </a:lnTo>
                  <a:lnTo>
                    <a:pt x="1838" y="424"/>
                  </a:lnTo>
                  <a:lnTo>
                    <a:pt x="1691" y="509"/>
                  </a:lnTo>
                  <a:lnTo>
                    <a:pt x="1548" y="600"/>
                  </a:lnTo>
                  <a:lnTo>
                    <a:pt x="1411" y="698"/>
                  </a:lnTo>
                  <a:lnTo>
                    <a:pt x="1278" y="802"/>
                  </a:lnTo>
                  <a:lnTo>
                    <a:pt x="1151" y="912"/>
                  </a:lnTo>
                  <a:lnTo>
                    <a:pt x="1028" y="1029"/>
                  </a:lnTo>
                  <a:lnTo>
                    <a:pt x="912" y="1151"/>
                  </a:lnTo>
                  <a:lnTo>
                    <a:pt x="801" y="1279"/>
                  </a:lnTo>
                  <a:lnTo>
                    <a:pt x="697" y="1411"/>
                  </a:lnTo>
                  <a:lnTo>
                    <a:pt x="600" y="1549"/>
                  </a:lnTo>
                  <a:lnTo>
                    <a:pt x="508" y="1691"/>
                  </a:lnTo>
                  <a:lnTo>
                    <a:pt x="423" y="1839"/>
                  </a:lnTo>
                  <a:lnTo>
                    <a:pt x="346" y="1990"/>
                  </a:lnTo>
                  <a:lnTo>
                    <a:pt x="276" y="2146"/>
                  </a:lnTo>
                  <a:lnTo>
                    <a:pt x="212" y="2305"/>
                  </a:lnTo>
                  <a:lnTo>
                    <a:pt x="157" y="2468"/>
                  </a:lnTo>
                  <a:lnTo>
                    <a:pt x="110" y="2635"/>
                  </a:lnTo>
                  <a:lnTo>
                    <a:pt x="71" y="2805"/>
                  </a:lnTo>
                  <a:lnTo>
                    <a:pt x="40" y="2978"/>
                  </a:lnTo>
                  <a:lnTo>
                    <a:pt x="18" y="3153"/>
                  </a:lnTo>
                  <a:lnTo>
                    <a:pt x="5" y="3332"/>
                  </a:lnTo>
                  <a:lnTo>
                    <a:pt x="0" y="3513"/>
                  </a:lnTo>
                  <a:lnTo>
                    <a:pt x="0" y="3526"/>
                  </a:lnTo>
                  <a:lnTo>
                    <a:pt x="1" y="3539"/>
                  </a:lnTo>
                  <a:lnTo>
                    <a:pt x="3" y="3551"/>
                  </a:lnTo>
                  <a:lnTo>
                    <a:pt x="5" y="3563"/>
                  </a:lnTo>
                  <a:lnTo>
                    <a:pt x="8" y="3576"/>
                  </a:lnTo>
                  <a:lnTo>
                    <a:pt x="11" y="3587"/>
                  </a:lnTo>
                  <a:lnTo>
                    <a:pt x="15" y="3599"/>
                  </a:lnTo>
                  <a:lnTo>
                    <a:pt x="20" y="3610"/>
                  </a:lnTo>
                  <a:lnTo>
                    <a:pt x="25" y="3621"/>
                  </a:lnTo>
                  <a:lnTo>
                    <a:pt x="30" y="3632"/>
                  </a:lnTo>
                  <a:lnTo>
                    <a:pt x="36" y="3643"/>
                  </a:lnTo>
                  <a:lnTo>
                    <a:pt x="43" y="3653"/>
                  </a:lnTo>
                  <a:lnTo>
                    <a:pt x="50" y="3663"/>
                  </a:lnTo>
                  <a:lnTo>
                    <a:pt x="57" y="3672"/>
                  </a:lnTo>
                  <a:lnTo>
                    <a:pt x="65" y="3681"/>
                  </a:lnTo>
                  <a:lnTo>
                    <a:pt x="73" y="3690"/>
                  </a:lnTo>
                  <a:lnTo>
                    <a:pt x="82" y="3698"/>
                  </a:lnTo>
                  <a:lnTo>
                    <a:pt x="91" y="3706"/>
                  </a:lnTo>
                  <a:lnTo>
                    <a:pt x="100" y="3713"/>
                  </a:lnTo>
                  <a:lnTo>
                    <a:pt x="110" y="3721"/>
                  </a:lnTo>
                  <a:lnTo>
                    <a:pt x="120" y="3728"/>
                  </a:lnTo>
                  <a:lnTo>
                    <a:pt x="131" y="3734"/>
                  </a:lnTo>
                  <a:lnTo>
                    <a:pt x="142" y="3739"/>
                  </a:lnTo>
                  <a:lnTo>
                    <a:pt x="153" y="3744"/>
                  </a:lnTo>
                  <a:lnTo>
                    <a:pt x="164" y="3749"/>
                  </a:lnTo>
                  <a:lnTo>
                    <a:pt x="176" y="3753"/>
                  </a:lnTo>
                  <a:lnTo>
                    <a:pt x="188" y="3756"/>
                  </a:lnTo>
                  <a:lnTo>
                    <a:pt x="200" y="3759"/>
                  </a:lnTo>
                  <a:lnTo>
                    <a:pt x="212" y="3761"/>
                  </a:lnTo>
                  <a:lnTo>
                    <a:pt x="224" y="3763"/>
                  </a:lnTo>
                  <a:lnTo>
                    <a:pt x="237" y="3764"/>
                  </a:lnTo>
                  <a:lnTo>
                    <a:pt x="250" y="3764"/>
                  </a:lnTo>
                  <a:lnTo>
                    <a:pt x="264" y="3764"/>
                  </a:lnTo>
                  <a:lnTo>
                    <a:pt x="276" y="3763"/>
                  </a:lnTo>
                  <a:lnTo>
                    <a:pt x="289" y="3761"/>
                  </a:lnTo>
                  <a:lnTo>
                    <a:pt x="301" y="3759"/>
                  </a:lnTo>
                  <a:lnTo>
                    <a:pt x="313" y="3756"/>
                  </a:lnTo>
                  <a:lnTo>
                    <a:pt x="325" y="3753"/>
                  </a:lnTo>
                  <a:lnTo>
                    <a:pt x="337" y="3749"/>
                  </a:lnTo>
                  <a:lnTo>
                    <a:pt x="348" y="3744"/>
                  </a:lnTo>
                  <a:lnTo>
                    <a:pt x="359" y="3739"/>
                  </a:lnTo>
                  <a:lnTo>
                    <a:pt x="370" y="3734"/>
                  </a:lnTo>
                  <a:lnTo>
                    <a:pt x="381" y="3728"/>
                  </a:lnTo>
                  <a:lnTo>
                    <a:pt x="391" y="3721"/>
                  </a:lnTo>
                  <a:lnTo>
                    <a:pt x="401" y="3713"/>
                  </a:lnTo>
                  <a:lnTo>
                    <a:pt x="410" y="3706"/>
                  </a:lnTo>
                  <a:lnTo>
                    <a:pt x="419" y="3698"/>
                  </a:lnTo>
                  <a:lnTo>
                    <a:pt x="428" y="3690"/>
                  </a:lnTo>
                  <a:lnTo>
                    <a:pt x="436" y="3681"/>
                  </a:lnTo>
                  <a:lnTo>
                    <a:pt x="444" y="3672"/>
                  </a:lnTo>
                  <a:lnTo>
                    <a:pt x="451" y="3663"/>
                  </a:lnTo>
                  <a:lnTo>
                    <a:pt x="458" y="3653"/>
                  </a:lnTo>
                  <a:lnTo>
                    <a:pt x="465" y="3643"/>
                  </a:lnTo>
                  <a:lnTo>
                    <a:pt x="471" y="3632"/>
                  </a:lnTo>
                  <a:lnTo>
                    <a:pt x="476" y="3621"/>
                  </a:lnTo>
                  <a:lnTo>
                    <a:pt x="481" y="3610"/>
                  </a:lnTo>
                  <a:lnTo>
                    <a:pt x="486" y="3599"/>
                  </a:lnTo>
                  <a:lnTo>
                    <a:pt x="490" y="3587"/>
                  </a:lnTo>
                  <a:lnTo>
                    <a:pt x="493" y="3576"/>
                  </a:lnTo>
                  <a:lnTo>
                    <a:pt x="496" y="3563"/>
                  </a:lnTo>
                  <a:lnTo>
                    <a:pt x="498" y="3551"/>
                  </a:lnTo>
                  <a:lnTo>
                    <a:pt x="500" y="3539"/>
                  </a:lnTo>
                  <a:lnTo>
                    <a:pt x="501" y="3526"/>
                  </a:lnTo>
                  <a:lnTo>
                    <a:pt x="501" y="3513"/>
                  </a:lnTo>
                  <a:lnTo>
                    <a:pt x="505" y="3358"/>
                  </a:lnTo>
                  <a:lnTo>
                    <a:pt x="517" y="3205"/>
                  </a:lnTo>
                  <a:lnTo>
                    <a:pt x="537" y="3054"/>
                  </a:lnTo>
                  <a:lnTo>
                    <a:pt x="563" y="2907"/>
                  </a:lnTo>
                  <a:lnTo>
                    <a:pt x="596" y="2760"/>
                  </a:lnTo>
                  <a:lnTo>
                    <a:pt x="637" y="2618"/>
                  </a:lnTo>
                  <a:lnTo>
                    <a:pt x="684" y="2478"/>
                  </a:lnTo>
                  <a:lnTo>
                    <a:pt x="738" y="2341"/>
                  </a:lnTo>
                  <a:lnTo>
                    <a:pt x="798" y="2208"/>
                  </a:lnTo>
                  <a:lnTo>
                    <a:pt x="865" y="2078"/>
                  </a:lnTo>
                  <a:lnTo>
                    <a:pt x="937" y="1952"/>
                  </a:lnTo>
                  <a:lnTo>
                    <a:pt x="1015" y="1830"/>
                  </a:lnTo>
                  <a:lnTo>
                    <a:pt x="1100" y="1711"/>
                  </a:lnTo>
                  <a:lnTo>
                    <a:pt x="1189" y="1598"/>
                  </a:lnTo>
                  <a:lnTo>
                    <a:pt x="1283" y="1488"/>
                  </a:lnTo>
                  <a:lnTo>
                    <a:pt x="1384" y="1384"/>
                  </a:lnTo>
                  <a:lnTo>
                    <a:pt x="1488" y="1285"/>
                  </a:lnTo>
                  <a:lnTo>
                    <a:pt x="1597" y="1189"/>
                  </a:lnTo>
                  <a:lnTo>
                    <a:pt x="1711" y="1100"/>
                  </a:lnTo>
                  <a:lnTo>
                    <a:pt x="1829" y="1017"/>
                  </a:lnTo>
                  <a:lnTo>
                    <a:pt x="1952" y="937"/>
                  </a:lnTo>
                  <a:lnTo>
                    <a:pt x="2077" y="865"/>
                  </a:lnTo>
                  <a:lnTo>
                    <a:pt x="2208" y="799"/>
                  </a:lnTo>
                  <a:lnTo>
                    <a:pt x="2340" y="739"/>
                  </a:lnTo>
                  <a:lnTo>
                    <a:pt x="2478" y="685"/>
                  </a:lnTo>
                  <a:lnTo>
                    <a:pt x="2617" y="637"/>
                  </a:lnTo>
                  <a:lnTo>
                    <a:pt x="2760" y="596"/>
                  </a:lnTo>
                  <a:lnTo>
                    <a:pt x="2906" y="563"/>
                  </a:lnTo>
                  <a:lnTo>
                    <a:pt x="3054" y="537"/>
                  </a:lnTo>
                  <a:lnTo>
                    <a:pt x="3204" y="517"/>
                  </a:lnTo>
                  <a:lnTo>
                    <a:pt x="3358" y="506"/>
                  </a:lnTo>
                  <a:lnTo>
                    <a:pt x="3512" y="502"/>
                  </a:lnTo>
                  <a:lnTo>
                    <a:pt x="3525" y="502"/>
                  </a:lnTo>
                  <a:lnTo>
                    <a:pt x="3538" y="501"/>
                  </a:lnTo>
                  <a:lnTo>
                    <a:pt x="3550" y="499"/>
                  </a:lnTo>
                  <a:lnTo>
                    <a:pt x="3562" y="497"/>
                  </a:lnTo>
                  <a:lnTo>
                    <a:pt x="3574" y="494"/>
                  </a:lnTo>
                  <a:lnTo>
                    <a:pt x="3587" y="491"/>
                  </a:lnTo>
                  <a:lnTo>
                    <a:pt x="3599" y="487"/>
                  </a:lnTo>
                  <a:lnTo>
                    <a:pt x="3610" y="482"/>
                  </a:lnTo>
                  <a:lnTo>
                    <a:pt x="3621" y="477"/>
                  </a:lnTo>
                  <a:lnTo>
                    <a:pt x="3632" y="472"/>
                  </a:lnTo>
                  <a:lnTo>
                    <a:pt x="3643" y="466"/>
                  </a:lnTo>
                  <a:lnTo>
                    <a:pt x="3653" y="459"/>
                  </a:lnTo>
                  <a:lnTo>
                    <a:pt x="3663" y="452"/>
                  </a:lnTo>
                  <a:lnTo>
                    <a:pt x="3672" y="445"/>
                  </a:lnTo>
                  <a:lnTo>
                    <a:pt x="3681" y="437"/>
                  </a:lnTo>
                  <a:lnTo>
                    <a:pt x="3690" y="429"/>
                  </a:lnTo>
                  <a:lnTo>
                    <a:pt x="3698" y="420"/>
                  </a:lnTo>
                  <a:lnTo>
                    <a:pt x="3706" y="411"/>
                  </a:lnTo>
                  <a:lnTo>
                    <a:pt x="3713" y="402"/>
                  </a:lnTo>
                  <a:lnTo>
                    <a:pt x="3720" y="391"/>
                  </a:lnTo>
                  <a:lnTo>
                    <a:pt x="3727" y="381"/>
                  </a:lnTo>
                  <a:lnTo>
                    <a:pt x="3733" y="370"/>
                  </a:lnTo>
                  <a:lnTo>
                    <a:pt x="3738" y="359"/>
                  </a:lnTo>
                  <a:lnTo>
                    <a:pt x="3743" y="348"/>
                  </a:lnTo>
                  <a:lnTo>
                    <a:pt x="3748" y="337"/>
                  </a:lnTo>
                  <a:lnTo>
                    <a:pt x="3752" y="325"/>
                  </a:lnTo>
                  <a:lnTo>
                    <a:pt x="3755" y="313"/>
                  </a:lnTo>
                  <a:lnTo>
                    <a:pt x="3758" y="301"/>
                  </a:lnTo>
                  <a:lnTo>
                    <a:pt x="3760" y="289"/>
                  </a:lnTo>
                  <a:lnTo>
                    <a:pt x="3762" y="276"/>
                  </a:lnTo>
                  <a:lnTo>
                    <a:pt x="3763" y="264"/>
                  </a:lnTo>
                  <a:lnTo>
                    <a:pt x="3763" y="251"/>
                  </a:lnTo>
                  <a:lnTo>
                    <a:pt x="3763" y="238"/>
                  </a:lnTo>
                  <a:lnTo>
                    <a:pt x="3762" y="225"/>
                  </a:lnTo>
                  <a:lnTo>
                    <a:pt x="3760" y="213"/>
                  </a:lnTo>
                  <a:lnTo>
                    <a:pt x="3758" y="201"/>
                  </a:lnTo>
                  <a:lnTo>
                    <a:pt x="3755" y="188"/>
                  </a:lnTo>
                  <a:lnTo>
                    <a:pt x="3752" y="177"/>
                  </a:lnTo>
                  <a:lnTo>
                    <a:pt x="3748" y="165"/>
                  </a:lnTo>
                  <a:lnTo>
                    <a:pt x="3743" y="154"/>
                  </a:lnTo>
                  <a:lnTo>
                    <a:pt x="3738" y="143"/>
                  </a:lnTo>
                  <a:lnTo>
                    <a:pt x="3733" y="132"/>
                  </a:lnTo>
                  <a:lnTo>
                    <a:pt x="3727" y="120"/>
                  </a:lnTo>
                  <a:lnTo>
                    <a:pt x="3720" y="110"/>
                  </a:lnTo>
                  <a:lnTo>
                    <a:pt x="3713" y="100"/>
                  </a:lnTo>
                  <a:lnTo>
                    <a:pt x="3706" y="91"/>
                  </a:lnTo>
                  <a:lnTo>
                    <a:pt x="3698" y="82"/>
                  </a:lnTo>
                  <a:lnTo>
                    <a:pt x="3690" y="73"/>
                  </a:lnTo>
                  <a:lnTo>
                    <a:pt x="3681" y="65"/>
                  </a:lnTo>
                  <a:lnTo>
                    <a:pt x="3672" y="57"/>
                  </a:lnTo>
                  <a:lnTo>
                    <a:pt x="3663" y="50"/>
                  </a:lnTo>
                  <a:lnTo>
                    <a:pt x="3653" y="43"/>
                  </a:lnTo>
                  <a:lnTo>
                    <a:pt x="3643" y="36"/>
                  </a:lnTo>
                  <a:lnTo>
                    <a:pt x="3632" y="30"/>
                  </a:lnTo>
                  <a:lnTo>
                    <a:pt x="3621" y="25"/>
                  </a:lnTo>
                  <a:lnTo>
                    <a:pt x="3610" y="20"/>
                  </a:lnTo>
                  <a:lnTo>
                    <a:pt x="3599" y="15"/>
                  </a:lnTo>
                  <a:lnTo>
                    <a:pt x="3587" y="11"/>
                  </a:lnTo>
                  <a:lnTo>
                    <a:pt x="3574" y="8"/>
                  </a:lnTo>
                  <a:lnTo>
                    <a:pt x="3562" y="5"/>
                  </a:lnTo>
                  <a:lnTo>
                    <a:pt x="3550" y="3"/>
                  </a:lnTo>
                  <a:lnTo>
                    <a:pt x="3538" y="1"/>
                  </a:lnTo>
                  <a:lnTo>
                    <a:pt x="3525" y="0"/>
                  </a:lnTo>
                  <a:lnTo>
                    <a:pt x="35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grpSp>
      <p:sp>
        <p:nvSpPr>
          <p:cNvPr id="14" name="Freeform 286"/>
          <p:cNvSpPr>
            <a:spLocks noEditPoints="1"/>
          </p:cNvSpPr>
          <p:nvPr/>
        </p:nvSpPr>
        <p:spPr bwMode="auto">
          <a:xfrm>
            <a:off x="5731258" y="1782172"/>
            <a:ext cx="526491" cy="527742"/>
          </a:xfrm>
          <a:custGeom>
            <a:avLst/>
            <a:gdLst>
              <a:gd name="T0" fmla="*/ 11438 w 16419"/>
              <a:gd name="T1" fmla="*/ 11992 h 16036"/>
              <a:gd name="T2" fmla="*/ 12051 w 16419"/>
              <a:gd name="T3" fmla="*/ 9611 h 16036"/>
              <a:gd name="T4" fmla="*/ 15080 w 16419"/>
              <a:gd name="T5" fmla="*/ 9931 h 16036"/>
              <a:gd name="T6" fmla="*/ 13248 w 16419"/>
              <a:gd name="T7" fmla="*/ 12967 h 16036"/>
              <a:gd name="T8" fmla="*/ 4590 w 16419"/>
              <a:gd name="T9" fmla="*/ 10655 h 16036"/>
              <a:gd name="T10" fmla="*/ 4429 w 16419"/>
              <a:gd name="T11" fmla="*/ 12231 h 16036"/>
              <a:gd name="T12" fmla="*/ 2147 w 16419"/>
              <a:gd name="T13" fmla="*/ 11712 h 16036"/>
              <a:gd name="T14" fmla="*/ 1073 w 16419"/>
              <a:gd name="T15" fmla="*/ 8277 h 16036"/>
              <a:gd name="T16" fmla="*/ 4139 w 16419"/>
              <a:gd name="T17" fmla="*/ 4183 h 16036"/>
              <a:gd name="T18" fmla="*/ 4533 w 16419"/>
              <a:gd name="T19" fmla="*/ 5582 h 16036"/>
              <a:gd name="T20" fmla="*/ 1073 w 16419"/>
              <a:gd name="T21" fmla="*/ 7759 h 16036"/>
              <a:gd name="T22" fmla="*/ 1997 w 16419"/>
              <a:gd name="T23" fmla="*/ 4578 h 16036"/>
              <a:gd name="T24" fmla="*/ 9313 w 16419"/>
              <a:gd name="T25" fmla="*/ 5095 h 16036"/>
              <a:gd name="T26" fmla="*/ 11066 w 16419"/>
              <a:gd name="T27" fmla="*/ 4695 h 16036"/>
              <a:gd name="T28" fmla="*/ 11565 w 16419"/>
              <a:gd name="T29" fmla="*/ 6759 h 16036"/>
              <a:gd name="T30" fmla="*/ 10152 w 16419"/>
              <a:gd name="T31" fmla="*/ 11598 h 16036"/>
              <a:gd name="T32" fmla="*/ 8474 w 16419"/>
              <a:gd name="T33" fmla="*/ 11394 h 16036"/>
              <a:gd name="T34" fmla="*/ 11313 w 16419"/>
              <a:gd name="T35" fmla="*/ 10543 h 16036"/>
              <a:gd name="T36" fmla="*/ 12142 w 16419"/>
              <a:gd name="T37" fmla="*/ 12889 h 16036"/>
              <a:gd name="T38" fmla="*/ 11354 w 16419"/>
              <a:gd name="T39" fmla="*/ 14282 h 16036"/>
              <a:gd name="T40" fmla="*/ 9710 w 16419"/>
              <a:gd name="T41" fmla="*/ 14564 h 16036"/>
              <a:gd name="T42" fmla="*/ 10935 w 16419"/>
              <a:gd name="T43" fmla="*/ 12871 h 16036"/>
              <a:gd name="T44" fmla="*/ 9524 w 16419"/>
              <a:gd name="T45" fmla="*/ 12005 h 16036"/>
              <a:gd name="T46" fmla="*/ 10393 w 16419"/>
              <a:gd name="T47" fmla="*/ 12757 h 16036"/>
              <a:gd name="T48" fmla="*/ 8904 w 16419"/>
              <a:gd name="T49" fmla="*/ 14636 h 16036"/>
              <a:gd name="T50" fmla="*/ 5284 w 16419"/>
              <a:gd name="T51" fmla="*/ 14382 h 16036"/>
              <a:gd name="T52" fmla="*/ 4071 w 16419"/>
              <a:gd name="T53" fmla="*/ 13005 h 16036"/>
              <a:gd name="T54" fmla="*/ 5783 w 16419"/>
              <a:gd name="T55" fmla="*/ 13367 h 16036"/>
              <a:gd name="T56" fmla="*/ 7945 w 16419"/>
              <a:gd name="T57" fmla="*/ 8277 h 16036"/>
              <a:gd name="T58" fmla="*/ 6342 w 16419"/>
              <a:gd name="T59" fmla="*/ 11582 h 16036"/>
              <a:gd name="T60" fmla="*/ 5136 w 16419"/>
              <a:gd name="T61" fmla="*/ 10650 h 16036"/>
              <a:gd name="T62" fmla="*/ 7945 w 16419"/>
              <a:gd name="T63" fmla="*/ 8277 h 16036"/>
              <a:gd name="T64" fmla="*/ 7024 w 16419"/>
              <a:gd name="T65" fmla="*/ 5084 h 16036"/>
              <a:gd name="T66" fmla="*/ 4843 w 16419"/>
              <a:gd name="T67" fmla="*/ 6857 h 16036"/>
              <a:gd name="T68" fmla="*/ 5321 w 16419"/>
              <a:gd name="T69" fmla="*/ 4784 h 16036"/>
              <a:gd name="T70" fmla="*/ 3667 w 16419"/>
              <a:gd name="T71" fmla="*/ 3305 h 16036"/>
              <a:gd name="T72" fmla="*/ 5215 w 16419"/>
              <a:gd name="T73" fmla="*/ 1684 h 16036"/>
              <a:gd name="T74" fmla="*/ 6448 w 16419"/>
              <a:gd name="T75" fmla="*/ 1771 h 16036"/>
              <a:gd name="T76" fmla="*/ 5148 w 16419"/>
              <a:gd name="T77" fmla="*/ 3833 h 16036"/>
              <a:gd name="T78" fmla="*/ 6569 w 16419"/>
              <a:gd name="T79" fmla="*/ 4486 h 16036"/>
              <a:gd name="T80" fmla="*/ 6014 w 16419"/>
              <a:gd name="T81" fmla="*/ 3301 h 16036"/>
              <a:gd name="T82" fmla="*/ 7732 w 16419"/>
              <a:gd name="T83" fmla="*/ 1205 h 16036"/>
              <a:gd name="T84" fmla="*/ 11565 w 16419"/>
              <a:gd name="T85" fmla="*/ 1859 h 16036"/>
              <a:gd name="T86" fmla="*/ 12421 w 16419"/>
              <a:gd name="T87" fmla="*/ 3513 h 16036"/>
              <a:gd name="T88" fmla="*/ 11123 w 16419"/>
              <a:gd name="T89" fmla="*/ 3527 h 16036"/>
              <a:gd name="T90" fmla="*/ 9758 w 16419"/>
              <a:gd name="T91" fmla="*/ 1525 h 16036"/>
              <a:gd name="T92" fmla="*/ 9852 w 16419"/>
              <a:gd name="T93" fmla="*/ 2463 h 16036"/>
              <a:gd name="T94" fmla="*/ 10437 w 16419"/>
              <a:gd name="T95" fmla="*/ 4348 h 16036"/>
              <a:gd name="T96" fmla="*/ 8786 w 16419"/>
              <a:gd name="T97" fmla="*/ 4626 h 16036"/>
              <a:gd name="T98" fmla="*/ 6848 w 16419"/>
              <a:gd name="T99" fmla="*/ 13930 h 16036"/>
              <a:gd name="T100" fmla="*/ 6020 w 16419"/>
              <a:gd name="T101" fmla="*/ 12187 h 16036"/>
              <a:gd name="T102" fmla="*/ 7521 w 16419"/>
              <a:gd name="T103" fmla="*/ 11934 h 16036"/>
              <a:gd name="T104" fmla="*/ 12063 w 16419"/>
              <a:gd name="T105" fmla="*/ 6494 h 16036"/>
              <a:gd name="T106" fmla="*/ 11695 w 16419"/>
              <a:gd name="T107" fmla="*/ 4461 h 16036"/>
              <a:gd name="T108" fmla="*/ 13078 w 16419"/>
              <a:gd name="T109" fmla="*/ 3710 h 16036"/>
              <a:gd name="T110" fmla="*/ 14700 w 16419"/>
              <a:gd name="T111" fmla="*/ 5106 h 16036"/>
              <a:gd name="T112" fmla="*/ 6960 w 16419"/>
              <a:gd name="T113" fmla="*/ 92 h 16036"/>
              <a:gd name="T114" fmla="*/ 498 w 16419"/>
              <a:gd name="T115" fmla="*/ 5261 h 16036"/>
              <a:gd name="T116" fmla="*/ 2132 w 16419"/>
              <a:gd name="T117" fmla="*/ 13409 h 16036"/>
              <a:gd name="T118" fmla="*/ 10261 w 16419"/>
              <a:gd name="T119" fmla="*/ 15783 h 16036"/>
              <a:gd name="T120" fmla="*/ 16160 w 16419"/>
              <a:gd name="T121" fmla="*/ 10021 h 16036"/>
              <a:gd name="T122" fmla="*/ 13729 w 16419"/>
              <a:gd name="T123" fmla="*/ 2083 h 160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419" h="16036">
                <a:moveTo>
                  <a:pt x="13248" y="12967"/>
                </a:moveTo>
                <a:lnTo>
                  <a:pt x="13139" y="12892"/>
                </a:lnTo>
                <a:lnTo>
                  <a:pt x="13030" y="12819"/>
                </a:lnTo>
                <a:lnTo>
                  <a:pt x="12919" y="12748"/>
                </a:lnTo>
                <a:lnTo>
                  <a:pt x="12807" y="12676"/>
                </a:lnTo>
                <a:lnTo>
                  <a:pt x="12693" y="12608"/>
                </a:lnTo>
                <a:lnTo>
                  <a:pt x="12579" y="12541"/>
                </a:lnTo>
                <a:lnTo>
                  <a:pt x="12463" y="12476"/>
                </a:lnTo>
                <a:lnTo>
                  <a:pt x="12347" y="12413"/>
                </a:lnTo>
                <a:lnTo>
                  <a:pt x="12229" y="12351"/>
                </a:lnTo>
                <a:lnTo>
                  <a:pt x="12110" y="12291"/>
                </a:lnTo>
                <a:lnTo>
                  <a:pt x="12051" y="12261"/>
                </a:lnTo>
                <a:lnTo>
                  <a:pt x="11990" y="12231"/>
                </a:lnTo>
                <a:lnTo>
                  <a:pt x="11930" y="12203"/>
                </a:lnTo>
                <a:lnTo>
                  <a:pt x="11869" y="12175"/>
                </a:lnTo>
                <a:lnTo>
                  <a:pt x="11808" y="12147"/>
                </a:lnTo>
                <a:lnTo>
                  <a:pt x="11747" y="12120"/>
                </a:lnTo>
                <a:lnTo>
                  <a:pt x="11686" y="12094"/>
                </a:lnTo>
                <a:lnTo>
                  <a:pt x="11625" y="12068"/>
                </a:lnTo>
                <a:lnTo>
                  <a:pt x="11562" y="12042"/>
                </a:lnTo>
                <a:lnTo>
                  <a:pt x="11499" y="12017"/>
                </a:lnTo>
                <a:lnTo>
                  <a:pt x="11438" y="11992"/>
                </a:lnTo>
                <a:lnTo>
                  <a:pt x="11374" y="11968"/>
                </a:lnTo>
                <a:lnTo>
                  <a:pt x="11419" y="11863"/>
                </a:lnTo>
                <a:lnTo>
                  <a:pt x="11463" y="11756"/>
                </a:lnTo>
                <a:lnTo>
                  <a:pt x="11505" y="11649"/>
                </a:lnTo>
                <a:lnTo>
                  <a:pt x="11546" y="11541"/>
                </a:lnTo>
                <a:lnTo>
                  <a:pt x="11585" y="11433"/>
                </a:lnTo>
                <a:lnTo>
                  <a:pt x="11624" y="11323"/>
                </a:lnTo>
                <a:lnTo>
                  <a:pt x="11661" y="11214"/>
                </a:lnTo>
                <a:lnTo>
                  <a:pt x="11696" y="11104"/>
                </a:lnTo>
                <a:lnTo>
                  <a:pt x="11731" y="10993"/>
                </a:lnTo>
                <a:lnTo>
                  <a:pt x="11765" y="10880"/>
                </a:lnTo>
                <a:lnTo>
                  <a:pt x="11798" y="10768"/>
                </a:lnTo>
                <a:lnTo>
                  <a:pt x="11829" y="10655"/>
                </a:lnTo>
                <a:lnTo>
                  <a:pt x="11859" y="10542"/>
                </a:lnTo>
                <a:lnTo>
                  <a:pt x="11887" y="10427"/>
                </a:lnTo>
                <a:lnTo>
                  <a:pt x="11914" y="10312"/>
                </a:lnTo>
                <a:lnTo>
                  <a:pt x="11941" y="10197"/>
                </a:lnTo>
                <a:lnTo>
                  <a:pt x="11965" y="10081"/>
                </a:lnTo>
                <a:lnTo>
                  <a:pt x="11988" y="9964"/>
                </a:lnTo>
                <a:lnTo>
                  <a:pt x="12010" y="9847"/>
                </a:lnTo>
                <a:lnTo>
                  <a:pt x="12031" y="9729"/>
                </a:lnTo>
                <a:lnTo>
                  <a:pt x="12051" y="9611"/>
                </a:lnTo>
                <a:lnTo>
                  <a:pt x="12068" y="9492"/>
                </a:lnTo>
                <a:lnTo>
                  <a:pt x="12084" y="9373"/>
                </a:lnTo>
                <a:lnTo>
                  <a:pt x="12100" y="9253"/>
                </a:lnTo>
                <a:lnTo>
                  <a:pt x="12113" y="9133"/>
                </a:lnTo>
                <a:lnTo>
                  <a:pt x="12126" y="9011"/>
                </a:lnTo>
                <a:lnTo>
                  <a:pt x="12137" y="8890"/>
                </a:lnTo>
                <a:lnTo>
                  <a:pt x="12147" y="8769"/>
                </a:lnTo>
                <a:lnTo>
                  <a:pt x="12155" y="8646"/>
                </a:lnTo>
                <a:lnTo>
                  <a:pt x="12161" y="8523"/>
                </a:lnTo>
                <a:lnTo>
                  <a:pt x="12166" y="8400"/>
                </a:lnTo>
                <a:lnTo>
                  <a:pt x="12171" y="8277"/>
                </a:lnTo>
                <a:lnTo>
                  <a:pt x="15347" y="8277"/>
                </a:lnTo>
                <a:lnTo>
                  <a:pt x="15337" y="8448"/>
                </a:lnTo>
                <a:lnTo>
                  <a:pt x="15325" y="8617"/>
                </a:lnTo>
                <a:lnTo>
                  <a:pt x="15309" y="8786"/>
                </a:lnTo>
                <a:lnTo>
                  <a:pt x="15287" y="8954"/>
                </a:lnTo>
                <a:lnTo>
                  <a:pt x="15262" y="9119"/>
                </a:lnTo>
                <a:lnTo>
                  <a:pt x="15234" y="9285"/>
                </a:lnTo>
                <a:lnTo>
                  <a:pt x="15201" y="9449"/>
                </a:lnTo>
                <a:lnTo>
                  <a:pt x="15164" y="9612"/>
                </a:lnTo>
                <a:lnTo>
                  <a:pt x="15124" y="9772"/>
                </a:lnTo>
                <a:lnTo>
                  <a:pt x="15080" y="9931"/>
                </a:lnTo>
                <a:lnTo>
                  <a:pt x="15032" y="10090"/>
                </a:lnTo>
                <a:lnTo>
                  <a:pt x="14980" y="10246"/>
                </a:lnTo>
                <a:lnTo>
                  <a:pt x="14925" y="10400"/>
                </a:lnTo>
                <a:lnTo>
                  <a:pt x="14866" y="10554"/>
                </a:lnTo>
                <a:lnTo>
                  <a:pt x="14804" y="10705"/>
                </a:lnTo>
                <a:lnTo>
                  <a:pt x="14738" y="10854"/>
                </a:lnTo>
                <a:lnTo>
                  <a:pt x="14668" y="11002"/>
                </a:lnTo>
                <a:lnTo>
                  <a:pt x="14596" y="11148"/>
                </a:lnTo>
                <a:lnTo>
                  <a:pt x="14521" y="11292"/>
                </a:lnTo>
                <a:lnTo>
                  <a:pt x="14441" y="11434"/>
                </a:lnTo>
                <a:lnTo>
                  <a:pt x="14358" y="11574"/>
                </a:lnTo>
                <a:lnTo>
                  <a:pt x="14272" y="11712"/>
                </a:lnTo>
                <a:lnTo>
                  <a:pt x="14183" y="11848"/>
                </a:lnTo>
                <a:lnTo>
                  <a:pt x="14092" y="11981"/>
                </a:lnTo>
                <a:lnTo>
                  <a:pt x="13996" y="12113"/>
                </a:lnTo>
                <a:lnTo>
                  <a:pt x="13898" y="12241"/>
                </a:lnTo>
                <a:lnTo>
                  <a:pt x="13797" y="12369"/>
                </a:lnTo>
                <a:lnTo>
                  <a:pt x="13693" y="12493"/>
                </a:lnTo>
                <a:lnTo>
                  <a:pt x="13586" y="12615"/>
                </a:lnTo>
                <a:lnTo>
                  <a:pt x="13476" y="12735"/>
                </a:lnTo>
                <a:lnTo>
                  <a:pt x="13364" y="12852"/>
                </a:lnTo>
                <a:lnTo>
                  <a:pt x="13248" y="12967"/>
                </a:lnTo>
                <a:close/>
                <a:moveTo>
                  <a:pt x="1073" y="8277"/>
                </a:moveTo>
                <a:lnTo>
                  <a:pt x="4248" y="8277"/>
                </a:lnTo>
                <a:lnTo>
                  <a:pt x="4253" y="8400"/>
                </a:lnTo>
                <a:lnTo>
                  <a:pt x="4258" y="8523"/>
                </a:lnTo>
                <a:lnTo>
                  <a:pt x="4265" y="8646"/>
                </a:lnTo>
                <a:lnTo>
                  <a:pt x="4273" y="8769"/>
                </a:lnTo>
                <a:lnTo>
                  <a:pt x="4282" y="8890"/>
                </a:lnTo>
                <a:lnTo>
                  <a:pt x="4294" y="9011"/>
                </a:lnTo>
                <a:lnTo>
                  <a:pt x="4306" y="9133"/>
                </a:lnTo>
                <a:lnTo>
                  <a:pt x="4319" y="9253"/>
                </a:lnTo>
                <a:lnTo>
                  <a:pt x="4335" y="9373"/>
                </a:lnTo>
                <a:lnTo>
                  <a:pt x="4351" y="9492"/>
                </a:lnTo>
                <a:lnTo>
                  <a:pt x="4370" y="9611"/>
                </a:lnTo>
                <a:lnTo>
                  <a:pt x="4388" y="9729"/>
                </a:lnTo>
                <a:lnTo>
                  <a:pt x="4410" y="9847"/>
                </a:lnTo>
                <a:lnTo>
                  <a:pt x="4431" y="9964"/>
                </a:lnTo>
                <a:lnTo>
                  <a:pt x="4455" y="10081"/>
                </a:lnTo>
                <a:lnTo>
                  <a:pt x="4479" y="10197"/>
                </a:lnTo>
                <a:lnTo>
                  <a:pt x="4505" y="10312"/>
                </a:lnTo>
                <a:lnTo>
                  <a:pt x="4533" y="10427"/>
                </a:lnTo>
                <a:lnTo>
                  <a:pt x="4560" y="10542"/>
                </a:lnTo>
                <a:lnTo>
                  <a:pt x="4590" y="10655"/>
                </a:lnTo>
                <a:lnTo>
                  <a:pt x="4622" y="10768"/>
                </a:lnTo>
                <a:lnTo>
                  <a:pt x="4654" y="10880"/>
                </a:lnTo>
                <a:lnTo>
                  <a:pt x="4688" y="10993"/>
                </a:lnTo>
                <a:lnTo>
                  <a:pt x="4723" y="11104"/>
                </a:lnTo>
                <a:lnTo>
                  <a:pt x="4758" y="11214"/>
                </a:lnTo>
                <a:lnTo>
                  <a:pt x="4795" y="11323"/>
                </a:lnTo>
                <a:lnTo>
                  <a:pt x="4834" y="11433"/>
                </a:lnTo>
                <a:lnTo>
                  <a:pt x="4874" y="11541"/>
                </a:lnTo>
                <a:lnTo>
                  <a:pt x="4915" y="11649"/>
                </a:lnTo>
                <a:lnTo>
                  <a:pt x="4958" y="11756"/>
                </a:lnTo>
                <a:lnTo>
                  <a:pt x="5001" y="11863"/>
                </a:lnTo>
                <a:lnTo>
                  <a:pt x="5045" y="11968"/>
                </a:lnTo>
                <a:lnTo>
                  <a:pt x="4982" y="11992"/>
                </a:lnTo>
                <a:lnTo>
                  <a:pt x="4920" y="12017"/>
                </a:lnTo>
                <a:lnTo>
                  <a:pt x="4857" y="12042"/>
                </a:lnTo>
                <a:lnTo>
                  <a:pt x="4795" y="12068"/>
                </a:lnTo>
                <a:lnTo>
                  <a:pt x="4734" y="12094"/>
                </a:lnTo>
                <a:lnTo>
                  <a:pt x="4672" y="12120"/>
                </a:lnTo>
                <a:lnTo>
                  <a:pt x="4611" y="12147"/>
                </a:lnTo>
                <a:lnTo>
                  <a:pt x="4550" y="12175"/>
                </a:lnTo>
                <a:lnTo>
                  <a:pt x="4490" y="12203"/>
                </a:lnTo>
                <a:lnTo>
                  <a:pt x="4429" y="12231"/>
                </a:lnTo>
                <a:lnTo>
                  <a:pt x="4370" y="12261"/>
                </a:lnTo>
                <a:lnTo>
                  <a:pt x="4309" y="12291"/>
                </a:lnTo>
                <a:lnTo>
                  <a:pt x="4191" y="12351"/>
                </a:lnTo>
                <a:lnTo>
                  <a:pt x="4073" y="12413"/>
                </a:lnTo>
                <a:lnTo>
                  <a:pt x="3956" y="12476"/>
                </a:lnTo>
                <a:lnTo>
                  <a:pt x="3841" y="12541"/>
                </a:lnTo>
                <a:lnTo>
                  <a:pt x="3726" y="12608"/>
                </a:lnTo>
                <a:lnTo>
                  <a:pt x="3613" y="12676"/>
                </a:lnTo>
                <a:lnTo>
                  <a:pt x="3501" y="12748"/>
                </a:lnTo>
                <a:lnTo>
                  <a:pt x="3389" y="12819"/>
                </a:lnTo>
                <a:lnTo>
                  <a:pt x="3280" y="12892"/>
                </a:lnTo>
                <a:lnTo>
                  <a:pt x="3171" y="12967"/>
                </a:lnTo>
                <a:lnTo>
                  <a:pt x="3056" y="12852"/>
                </a:lnTo>
                <a:lnTo>
                  <a:pt x="2943" y="12735"/>
                </a:lnTo>
                <a:lnTo>
                  <a:pt x="2833" y="12615"/>
                </a:lnTo>
                <a:lnTo>
                  <a:pt x="2727" y="12493"/>
                </a:lnTo>
                <a:lnTo>
                  <a:pt x="2623" y="12369"/>
                </a:lnTo>
                <a:lnTo>
                  <a:pt x="2521" y="12241"/>
                </a:lnTo>
                <a:lnTo>
                  <a:pt x="2423" y="12113"/>
                </a:lnTo>
                <a:lnTo>
                  <a:pt x="2328" y="11981"/>
                </a:lnTo>
                <a:lnTo>
                  <a:pt x="2236" y="11848"/>
                </a:lnTo>
                <a:lnTo>
                  <a:pt x="2147" y="11712"/>
                </a:lnTo>
                <a:lnTo>
                  <a:pt x="2062" y="11574"/>
                </a:lnTo>
                <a:lnTo>
                  <a:pt x="1978" y="11434"/>
                </a:lnTo>
                <a:lnTo>
                  <a:pt x="1899" y="11292"/>
                </a:lnTo>
                <a:lnTo>
                  <a:pt x="1824" y="11148"/>
                </a:lnTo>
                <a:lnTo>
                  <a:pt x="1751" y="11002"/>
                </a:lnTo>
                <a:lnTo>
                  <a:pt x="1682" y="10854"/>
                </a:lnTo>
                <a:lnTo>
                  <a:pt x="1615" y="10705"/>
                </a:lnTo>
                <a:lnTo>
                  <a:pt x="1554" y="10554"/>
                </a:lnTo>
                <a:lnTo>
                  <a:pt x="1494" y="10400"/>
                </a:lnTo>
                <a:lnTo>
                  <a:pt x="1440" y="10246"/>
                </a:lnTo>
                <a:lnTo>
                  <a:pt x="1387" y="10090"/>
                </a:lnTo>
                <a:lnTo>
                  <a:pt x="1340" y="9931"/>
                </a:lnTo>
                <a:lnTo>
                  <a:pt x="1296" y="9772"/>
                </a:lnTo>
                <a:lnTo>
                  <a:pt x="1255" y="9612"/>
                </a:lnTo>
                <a:lnTo>
                  <a:pt x="1219" y="9449"/>
                </a:lnTo>
                <a:lnTo>
                  <a:pt x="1186" y="9285"/>
                </a:lnTo>
                <a:lnTo>
                  <a:pt x="1158" y="9119"/>
                </a:lnTo>
                <a:lnTo>
                  <a:pt x="1132" y="8954"/>
                </a:lnTo>
                <a:lnTo>
                  <a:pt x="1111" y="8786"/>
                </a:lnTo>
                <a:lnTo>
                  <a:pt x="1095" y="8617"/>
                </a:lnTo>
                <a:lnTo>
                  <a:pt x="1082" y="8448"/>
                </a:lnTo>
                <a:lnTo>
                  <a:pt x="1073" y="8277"/>
                </a:lnTo>
                <a:close/>
                <a:moveTo>
                  <a:pt x="2878" y="3381"/>
                </a:moveTo>
                <a:lnTo>
                  <a:pt x="2935" y="3423"/>
                </a:lnTo>
                <a:lnTo>
                  <a:pt x="2992" y="3466"/>
                </a:lnTo>
                <a:lnTo>
                  <a:pt x="3050" y="3507"/>
                </a:lnTo>
                <a:lnTo>
                  <a:pt x="3107" y="3549"/>
                </a:lnTo>
                <a:lnTo>
                  <a:pt x="3165" y="3590"/>
                </a:lnTo>
                <a:lnTo>
                  <a:pt x="3223" y="3630"/>
                </a:lnTo>
                <a:lnTo>
                  <a:pt x="3282" y="3670"/>
                </a:lnTo>
                <a:lnTo>
                  <a:pt x="3341" y="3710"/>
                </a:lnTo>
                <a:lnTo>
                  <a:pt x="3401" y="3749"/>
                </a:lnTo>
                <a:lnTo>
                  <a:pt x="3460" y="3789"/>
                </a:lnTo>
                <a:lnTo>
                  <a:pt x="3521" y="3827"/>
                </a:lnTo>
                <a:lnTo>
                  <a:pt x="3581" y="3865"/>
                </a:lnTo>
                <a:lnTo>
                  <a:pt x="3642" y="3902"/>
                </a:lnTo>
                <a:lnTo>
                  <a:pt x="3702" y="3939"/>
                </a:lnTo>
                <a:lnTo>
                  <a:pt x="3764" y="3975"/>
                </a:lnTo>
                <a:lnTo>
                  <a:pt x="3826" y="4011"/>
                </a:lnTo>
                <a:lnTo>
                  <a:pt x="3887" y="4046"/>
                </a:lnTo>
                <a:lnTo>
                  <a:pt x="3950" y="4081"/>
                </a:lnTo>
                <a:lnTo>
                  <a:pt x="4012" y="4116"/>
                </a:lnTo>
                <a:lnTo>
                  <a:pt x="4076" y="4150"/>
                </a:lnTo>
                <a:lnTo>
                  <a:pt x="4139" y="4183"/>
                </a:lnTo>
                <a:lnTo>
                  <a:pt x="4202" y="4216"/>
                </a:lnTo>
                <a:lnTo>
                  <a:pt x="4267" y="4249"/>
                </a:lnTo>
                <a:lnTo>
                  <a:pt x="4331" y="4281"/>
                </a:lnTo>
                <a:lnTo>
                  <a:pt x="4395" y="4312"/>
                </a:lnTo>
                <a:lnTo>
                  <a:pt x="4461" y="4343"/>
                </a:lnTo>
                <a:lnTo>
                  <a:pt x="4525" y="4374"/>
                </a:lnTo>
                <a:lnTo>
                  <a:pt x="4591" y="4403"/>
                </a:lnTo>
                <a:lnTo>
                  <a:pt x="4657" y="4432"/>
                </a:lnTo>
                <a:lnTo>
                  <a:pt x="4724" y="4461"/>
                </a:lnTo>
                <a:lnTo>
                  <a:pt x="4789" y="4489"/>
                </a:lnTo>
                <a:lnTo>
                  <a:pt x="4856" y="4517"/>
                </a:lnTo>
                <a:lnTo>
                  <a:pt x="4822" y="4611"/>
                </a:lnTo>
                <a:lnTo>
                  <a:pt x="4789" y="4706"/>
                </a:lnTo>
                <a:lnTo>
                  <a:pt x="4756" y="4801"/>
                </a:lnTo>
                <a:lnTo>
                  <a:pt x="4726" y="4897"/>
                </a:lnTo>
                <a:lnTo>
                  <a:pt x="4695" y="4993"/>
                </a:lnTo>
                <a:lnTo>
                  <a:pt x="4665" y="5090"/>
                </a:lnTo>
                <a:lnTo>
                  <a:pt x="4637" y="5188"/>
                </a:lnTo>
                <a:lnTo>
                  <a:pt x="4610" y="5285"/>
                </a:lnTo>
                <a:lnTo>
                  <a:pt x="4583" y="5383"/>
                </a:lnTo>
                <a:lnTo>
                  <a:pt x="4557" y="5482"/>
                </a:lnTo>
                <a:lnTo>
                  <a:pt x="4533" y="5582"/>
                </a:lnTo>
                <a:lnTo>
                  <a:pt x="4509" y="5681"/>
                </a:lnTo>
                <a:lnTo>
                  <a:pt x="4486" y="5781"/>
                </a:lnTo>
                <a:lnTo>
                  <a:pt x="4465" y="5881"/>
                </a:lnTo>
                <a:lnTo>
                  <a:pt x="4444" y="5982"/>
                </a:lnTo>
                <a:lnTo>
                  <a:pt x="4425" y="6084"/>
                </a:lnTo>
                <a:lnTo>
                  <a:pt x="4406" y="6186"/>
                </a:lnTo>
                <a:lnTo>
                  <a:pt x="4388" y="6288"/>
                </a:lnTo>
                <a:lnTo>
                  <a:pt x="4372" y="6391"/>
                </a:lnTo>
                <a:lnTo>
                  <a:pt x="4356" y="6494"/>
                </a:lnTo>
                <a:lnTo>
                  <a:pt x="4342" y="6598"/>
                </a:lnTo>
                <a:lnTo>
                  <a:pt x="4328" y="6701"/>
                </a:lnTo>
                <a:lnTo>
                  <a:pt x="4315" y="6805"/>
                </a:lnTo>
                <a:lnTo>
                  <a:pt x="4304" y="6911"/>
                </a:lnTo>
                <a:lnTo>
                  <a:pt x="4294" y="7015"/>
                </a:lnTo>
                <a:lnTo>
                  <a:pt x="4284" y="7120"/>
                </a:lnTo>
                <a:lnTo>
                  <a:pt x="4275" y="7226"/>
                </a:lnTo>
                <a:lnTo>
                  <a:pt x="4268" y="7332"/>
                </a:lnTo>
                <a:lnTo>
                  <a:pt x="4262" y="7439"/>
                </a:lnTo>
                <a:lnTo>
                  <a:pt x="4257" y="7545"/>
                </a:lnTo>
                <a:lnTo>
                  <a:pt x="4253" y="7652"/>
                </a:lnTo>
                <a:lnTo>
                  <a:pt x="4248" y="7759"/>
                </a:lnTo>
                <a:lnTo>
                  <a:pt x="1073" y="7759"/>
                </a:lnTo>
                <a:lnTo>
                  <a:pt x="1081" y="7602"/>
                </a:lnTo>
                <a:lnTo>
                  <a:pt x="1092" y="7446"/>
                </a:lnTo>
                <a:lnTo>
                  <a:pt x="1107" y="7291"/>
                </a:lnTo>
                <a:lnTo>
                  <a:pt x="1125" y="7137"/>
                </a:lnTo>
                <a:lnTo>
                  <a:pt x="1146" y="6984"/>
                </a:lnTo>
                <a:lnTo>
                  <a:pt x="1171" y="6832"/>
                </a:lnTo>
                <a:lnTo>
                  <a:pt x="1200" y="6681"/>
                </a:lnTo>
                <a:lnTo>
                  <a:pt x="1231" y="6532"/>
                </a:lnTo>
                <a:lnTo>
                  <a:pt x="1265" y="6383"/>
                </a:lnTo>
                <a:lnTo>
                  <a:pt x="1304" y="6236"/>
                </a:lnTo>
                <a:lnTo>
                  <a:pt x="1345" y="6090"/>
                </a:lnTo>
                <a:lnTo>
                  <a:pt x="1389" y="5945"/>
                </a:lnTo>
                <a:lnTo>
                  <a:pt x="1437" y="5802"/>
                </a:lnTo>
                <a:lnTo>
                  <a:pt x="1487" y="5660"/>
                </a:lnTo>
                <a:lnTo>
                  <a:pt x="1540" y="5519"/>
                </a:lnTo>
                <a:lnTo>
                  <a:pt x="1597" y="5380"/>
                </a:lnTo>
                <a:lnTo>
                  <a:pt x="1656" y="5243"/>
                </a:lnTo>
                <a:lnTo>
                  <a:pt x="1719" y="5106"/>
                </a:lnTo>
                <a:lnTo>
                  <a:pt x="1785" y="4972"/>
                </a:lnTo>
                <a:lnTo>
                  <a:pt x="1852" y="4839"/>
                </a:lnTo>
                <a:lnTo>
                  <a:pt x="1923" y="4708"/>
                </a:lnTo>
                <a:lnTo>
                  <a:pt x="1997" y="4578"/>
                </a:lnTo>
                <a:lnTo>
                  <a:pt x="2074" y="4450"/>
                </a:lnTo>
                <a:lnTo>
                  <a:pt x="2153" y="4324"/>
                </a:lnTo>
                <a:lnTo>
                  <a:pt x="2234" y="4199"/>
                </a:lnTo>
                <a:lnTo>
                  <a:pt x="2319" y="4076"/>
                </a:lnTo>
                <a:lnTo>
                  <a:pt x="2405" y="3956"/>
                </a:lnTo>
                <a:lnTo>
                  <a:pt x="2496" y="3837"/>
                </a:lnTo>
                <a:lnTo>
                  <a:pt x="2587" y="3719"/>
                </a:lnTo>
                <a:lnTo>
                  <a:pt x="2681" y="3605"/>
                </a:lnTo>
                <a:lnTo>
                  <a:pt x="2779" y="3492"/>
                </a:lnTo>
                <a:lnTo>
                  <a:pt x="2878" y="3381"/>
                </a:lnTo>
                <a:close/>
                <a:moveTo>
                  <a:pt x="8474" y="7759"/>
                </a:moveTo>
                <a:lnTo>
                  <a:pt x="8474" y="5160"/>
                </a:lnTo>
                <a:lnTo>
                  <a:pt x="8559" y="5157"/>
                </a:lnTo>
                <a:lnTo>
                  <a:pt x="8644" y="5153"/>
                </a:lnTo>
                <a:lnTo>
                  <a:pt x="8728" y="5149"/>
                </a:lnTo>
                <a:lnTo>
                  <a:pt x="8812" y="5143"/>
                </a:lnTo>
                <a:lnTo>
                  <a:pt x="8896" y="5137"/>
                </a:lnTo>
                <a:lnTo>
                  <a:pt x="8980" y="5131"/>
                </a:lnTo>
                <a:lnTo>
                  <a:pt x="9063" y="5122"/>
                </a:lnTo>
                <a:lnTo>
                  <a:pt x="9146" y="5114"/>
                </a:lnTo>
                <a:lnTo>
                  <a:pt x="9230" y="5105"/>
                </a:lnTo>
                <a:lnTo>
                  <a:pt x="9313" y="5095"/>
                </a:lnTo>
                <a:lnTo>
                  <a:pt x="9395" y="5084"/>
                </a:lnTo>
                <a:lnTo>
                  <a:pt x="9477" y="5073"/>
                </a:lnTo>
                <a:lnTo>
                  <a:pt x="9559" y="5061"/>
                </a:lnTo>
                <a:lnTo>
                  <a:pt x="9641" y="5048"/>
                </a:lnTo>
                <a:lnTo>
                  <a:pt x="9723" y="5035"/>
                </a:lnTo>
                <a:lnTo>
                  <a:pt x="9804" y="5020"/>
                </a:lnTo>
                <a:lnTo>
                  <a:pt x="9885" y="5005"/>
                </a:lnTo>
                <a:lnTo>
                  <a:pt x="9965" y="4990"/>
                </a:lnTo>
                <a:lnTo>
                  <a:pt x="10046" y="4973"/>
                </a:lnTo>
                <a:lnTo>
                  <a:pt x="10126" y="4956"/>
                </a:lnTo>
                <a:lnTo>
                  <a:pt x="10206" y="4938"/>
                </a:lnTo>
                <a:lnTo>
                  <a:pt x="10287" y="4920"/>
                </a:lnTo>
                <a:lnTo>
                  <a:pt x="10366" y="4900"/>
                </a:lnTo>
                <a:lnTo>
                  <a:pt x="10445" y="4880"/>
                </a:lnTo>
                <a:lnTo>
                  <a:pt x="10524" y="4860"/>
                </a:lnTo>
                <a:lnTo>
                  <a:pt x="10602" y="4838"/>
                </a:lnTo>
                <a:lnTo>
                  <a:pt x="10681" y="4816"/>
                </a:lnTo>
                <a:lnTo>
                  <a:pt x="10759" y="4793"/>
                </a:lnTo>
                <a:lnTo>
                  <a:pt x="10836" y="4770"/>
                </a:lnTo>
                <a:lnTo>
                  <a:pt x="10914" y="4746"/>
                </a:lnTo>
                <a:lnTo>
                  <a:pt x="10990" y="4721"/>
                </a:lnTo>
                <a:lnTo>
                  <a:pt x="11066" y="4695"/>
                </a:lnTo>
                <a:lnTo>
                  <a:pt x="11099" y="4784"/>
                </a:lnTo>
                <a:lnTo>
                  <a:pt x="11130" y="4873"/>
                </a:lnTo>
                <a:lnTo>
                  <a:pt x="11161" y="4963"/>
                </a:lnTo>
                <a:lnTo>
                  <a:pt x="11191" y="5053"/>
                </a:lnTo>
                <a:lnTo>
                  <a:pt x="11219" y="5145"/>
                </a:lnTo>
                <a:lnTo>
                  <a:pt x="11247" y="5236"/>
                </a:lnTo>
                <a:lnTo>
                  <a:pt x="11274" y="5328"/>
                </a:lnTo>
                <a:lnTo>
                  <a:pt x="11299" y="5420"/>
                </a:lnTo>
                <a:lnTo>
                  <a:pt x="11325" y="5513"/>
                </a:lnTo>
                <a:lnTo>
                  <a:pt x="11349" y="5607"/>
                </a:lnTo>
                <a:lnTo>
                  <a:pt x="11372" y="5701"/>
                </a:lnTo>
                <a:lnTo>
                  <a:pt x="11395" y="5795"/>
                </a:lnTo>
                <a:lnTo>
                  <a:pt x="11415" y="5889"/>
                </a:lnTo>
                <a:lnTo>
                  <a:pt x="11436" y="5984"/>
                </a:lnTo>
                <a:lnTo>
                  <a:pt x="11455" y="6080"/>
                </a:lnTo>
                <a:lnTo>
                  <a:pt x="11474" y="6176"/>
                </a:lnTo>
                <a:lnTo>
                  <a:pt x="11491" y="6272"/>
                </a:lnTo>
                <a:lnTo>
                  <a:pt x="11509" y="6368"/>
                </a:lnTo>
                <a:lnTo>
                  <a:pt x="11524" y="6466"/>
                </a:lnTo>
                <a:lnTo>
                  <a:pt x="11538" y="6563"/>
                </a:lnTo>
                <a:lnTo>
                  <a:pt x="11553" y="6661"/>
                </a:lnTo>
                <a:lnTo>
                  <a:pt x="11565" y="6759"/>
                </a:lnTo>
                <a:lnTo>
                  <a:pt x="11577" y="6857"/>
                </a:lnTo>
                <a:lnTo>
                  <a:pt x="11589" y="6957"/>
                </a:lnTo>
                <a:lnTo>
                  <a:pt x="11598" y="7056"/>
                </a:lnTo>
                <a:lnTo>
                  <a:pt x="11607" y="7155"/>
                </a:lnTo>
                <a:lnTo>
                  <a:pt x="11615" y="7255"/>
                </a:lnTo>
                <a:lnTo>
                  <a:pt x="11623" y="7356"/>
                </a:lnTo>
                <a:lnTo>
                  <a:pt x="11629" y="7456"/>
                </a:lnTo>
                <a:lnTo>
                  <a:pt x="11634" y="7557"/>
                </a:lnTo>
                <a:lnTo>
                  <a:pt x="11638" y="7658"/>
                </a:lnTo>
                <a:lnTo>
                  <a:pt x="11641" y="7759"/>
                </a:lnTo>
                <a:lnTo>
                  <a:pt x="8474" y="7759"/>
                </a:lnTo>
                <a:close/>
                <a:moveTo>
                  <a:pt x="10879" y="11791"/>
                </a:moveTo>
                <a:lnTo>
                  <a:pt x="10807" y="11768"/>
                </a:lnTo>
                <a:lnTo>
                  <a:pt x="10735" y="11747"/>
                </a:lnTo>
                <a:lnTo>
                  <a:pt x="10663" y="11726"/>
                </a:lnTo>
                <a:lnTo>
                  <a:pt x="10590" y="11706"/>
                </a:lnTo>
                <a:lnTo>
                  <a:pt x="10518" y="11686"/>
                </a:lnTo>
                <a:lnTo>
                  <a:pt x="10446" y="11667"/>
                </a:lnTo>
                <a:lnTo>
                  <a:pt x="10373" y="11649"/>
                </a:lnTo>
                <a:lnTo>
                  <a:pt x="10299" y="11631"/>
                </a:lnTo>
                <a:lnTo>
                  <a:pt x="10226" y="11614"/>
                </a:lnTo>
                <a:lnTo>
                  <a:pt x="10152" y="11598"/>
                </a:lnTo>
                <a:lnTo>
                  <a:pt x="10078" y="11582"/>
                </a:lnTo>
                <a:lnTo>
                  <a:pt x="10003" y="11566"/>
                </a:lnTo>
                <a:lnTo>
                  <a:pt x="9929" y="11552"/>
                </a:lnTo>
                <a:lnTo>
                  <a:pt x="9854" y="11538"/>
                </a:lnTo>
                <a:lnTo>
                  <a:pt x="9780" y="11525"/>
                </a:lnTo>
                <a:lnTo>
                  <a:pt x="9704" y="11512"/>
                </a:lnTo>
                <a:lnTo>
                  <a:pt x="9629" y="11500"/>
                </a:lnTo>
                <a:lnTo>
                  <a:pt x="9553" y="11488"/>
                </a:lnTo>
                <a:lnTo>
                  <a:pt x="9477" y="11477"/>
                </a:lnTo>
                <a:lnTo>
                  <a:pt x="9401" y="11467"/>
                </a:lnTo>
                <a:lnTo>
                  <a:pt x="9325" y="11458"/>
                </a:lnTo>
                <a:lnTo>
                  <a:pt x="9249" y="11449"/>
                </a:lnTo>
                <a:lnTo>
                  <a:pt x="9172" y="11440"/>
                </a:lnTo>
                <a:lnTo>
                  <a:pt x="9095" y="11433"/>
                </a:lnTo>
                <a:lnTo>
                  <a:pt x="9018" y="11425"/>
                </a:lnTo>
                <a:lnTo>
                  <a:pt x="8941" y="11419"/>
                </a:lnTo>
                <a:lnTo>
                  <a:pt x="8864" y="11413"/>
                </a:lnTo>
                <a:lnTo>
                  <a:pt x="8786" y="11408"/>
                </a:lnTo>
                <a:lnTo>
                  <a:pt x="8708" y="11404"/>
                </a:lnTo>
                <a:lnTo>
                  <a:pt x="8630" y="11400"/>
                </a:lnTo>
                <a:lnTo>
                  <a:pt x="8552" y="11396"/>
                </a:lnTo>
                <a:lnTo>
                  <a:pt x="8474" y="11394"/>
                </a:lnTo>
                <a:lnTo>
                  <a:pt x="8474" y="8277"/>
                </a:lnTo>
                <a:lnTo>
                  <a:pt x="11641" y="8277"/>
                </a:lnTo>
                <a:lnTo>
                  <a:pt x="11637" y="8394"/>
                </a:lnTo>
                <a:lnTo>
                  <a:pt x="11632" y="8512"/>
                </a:lnTo>
                <a:lnTo>
                  <a:pt x="11626" y="8628"/>
                </a:lnTo>
                <a:lnTo>
                  <a:pt x="11617" y="8746"/>
                </a:lnTo>
                <a:lnTo>
                  <a:pt x="11608" y="8862"/>
                </a:lnTo>
                <a:lnTo>
                  <a:pt x="11598" y="8977"/>
                </a:lnTo>
                <a:lnTo>
                  <a:pt x="11586" y="9092"/>
                </a:lnTo>
                <a:lnTo>
                  <a:pt x="11572" y="9207"/>
                </a:lnTo>
                <a:lnTo>
                  <a:pt x="11558" y="9321"/>
                </a:lnTo>
                <a:lnTo>
                  <a:pt x="11542" y="9435"/>
                </a:lnTo>
                <a:lnTo>
                  <a:pt x="11525" y="9548"/>
                </a:lnTo>
                <a:lnTo>
                  <a:pt x="11506" y="9661"/>
                </a:lnTo>
                <a:lnTo>
                  <a:pt x="11486" y="9773"/>
                </a:lnTo>
                <a:lnTo>
                  <a:pt x="11466" y="9884"/>
                </a:lnTo>
                <a:lnTo>
                  <a:pt x="11443" y="9995"/>
                </a:lnTo>
                <a:lnTo>
                  <a:pt x="11419" y="10106"/>
                </a:lnTo>
                <a:lnTo>
                  <a:pt x="11395" y="10216"/>
                </a:lnTo>
                <a:lnTo>
                  <a:pt x="11368" y="10325"/>
                </a:lnTo>
                <a:lnTo>
                  <a:pt x="11341" y="10434"/>
                </a:lnTo>
                <a:lnTo>
                  <a:pt x="11313" y="10543"/>
                </a:lnTo>
                <a:lnTo>
                  <a:pt x="11283" y="10650"/>
                </a:lnTo>
                <a:lnTo>
                  <a:pt x="11252" y="10757"/>
                </a:lnTo>
                <a:lnTo>
                  <a:pt x="11220" y="10863"/>
                </a:lnTo>
                <a:lnTo>
                  <a:pt x="11186" y="10969"/>
                </a:lnTo>
                <a:lnTo>
                  <a:pt x="11152" y="11074"/>
                </a:lnTo>
                <a:lnTo>
                  <a:pt x="11117" y="11178"/>
                </a:lnTo>
                <a:lnTo>
                  <a:pt x="11080" y="11282"/>
                </a:lnTo>
                <a:lnTo>
                  <a:pt x="11042" y="11386"/>
                </a:lnTo>
                <a:lnTo>
                  <a:pt x="11003" y="11488"/>
                </a:lnTo>
                <a:lnTo>
                  <a:pt x="10962" y="11590"/>
                </a:lnTo>
                <a:lnTo>
                  <a:pt x="10921" y="11690"/>
                </a:lnTo>
                <a:lnTo>
                  <a:pt x="10879" y="11791"/>
                </a:lnTo>
                <a:close/>
                <a:moveTo>
                  <a:pt x="11162" y="12440"/>
                </a:moveTo>
                <a:lnTo>
                  <a:pt x="11275" y="12484"/>
                </a:lnTo>
                <a:lnTo>
                  <a:pt x="11387" y="12529"/>
                </a:lnTo>
                <a:lnTo>
                  <a:pt x="11497" y="12575"/>
                </a:lnTo>
                <a:lnTo>
                  <a:pt x="11606" y="12624"/>
                </a:lnTo>
                <a:lnTo>
                  <a:pt x="11715" y="12674"/>
                </a:lnTo>
                <a:lnTo>
                  <a:pt x="11824" y="12726"/>
                </a:lnTo>
                <a:lnTo>
                  <a:pt x="11930" y="12779"/>
                </a:lnTo>
                <a:lnTo>
                  <a:pt x="12036" y="12833"/>
                </a:lnTo>
                <a:lnTo>
                  <a:pt x="12142" y="12889"/>
                </a:lnTo>
                <a:lnTo>
                  <a:pt x="12245" y="12946"/>
                </a:lnTo>
                <a:lnTo>
                  <a:pt x="12349" y="13005"/>
                </a:lnTo>
                <a:lnTo>
                  <a:pt x="12451" y="13065"/>
                </a:lnTo>
                <a:lnTo>
                  <a:pt x="12552" y="13127"/>
                </a:lnTo>
                <a:lnTo>
                  <a:pt x="12653" y="13191"/>
                </a:lnTo>
                <a:lnTo>
                  <a:pt x="12751" y="13255"/>
                </a:lnTo>
                <a:lnTo>
                  <a:pt x="12850" y="13320"/>
                </a:lnTo>
                <a:lnTo>
                  <a:pt x="12759" y="13395"/>
                </a:lnTo>
                <a:lnTo>
                  <a:pt x="12666" y="13469"/>
                </a:lnTo>
                <a:lnTo>
                  <a:pt x="12573" y="13540"/>
                </a:lnTo>
                <a:lnTo>
                  <a:pt x="12477" y="13612"/>
                </a:lnTo>
                <a:lnTo>
                  <a:pt x="12381" y="13681"/>
                </a:lnTo>
                <a:lnTo>
                  <a:pt x="12283" y="13748"/>
                </a:lnTo>
                <a:lnTo>
                  <a:pt x="12185" y="13814"/>
                </a:lnTo>
                <a:lnTo>
                  <a:pt x="12084" y="13878"/>
                </a:lnTo>
                <a:lnTo>
                  <a:pt x="11984" y="13940"/>
                </a:lnTo>
                <a:lnTo>
                  <a:pt x="11881" y="14001"/>
                </a:lnTo>
                <a:lnTo>
                  <a:pt x="11779" y="14062"/>
                </a:lnTo>
                <a:lnTo>
                  <a:pt x="11674" y="14119"/>
                </a:lnTo>
                <a:lnTo>
                  <a:pt x="11568" y="14175"/>
                </a:lnTo>
                <a:lnTo>
                  <a:pt x="11461" y="14229"/>
                </a:lnTo>
                <a:lnTo>
                  <a:pt x="11354" y="14282"/>
                </a:lnTo>
                <a:lnTo>
                  <a:pt x="11245" y="14333"/>
                </a:lnTo>
                <a:lnTo>
                  <a:pt x="11136" y="14382"/>
                </a:lnTo>
                <a:lnTo>
                  <a:pt x="11025" y="14429"/>
                </a:lnTo>
                <a:lnTo>
                  <a:pt x="10914" y="14475"/>
                </a:lnTo>
                <a:lnTo>
                  <a:pt x="10802" y="14519"/>
                </a:lnTo>
                <a:lnTo>
                  <a:pt x="10688" y="14561"/>
                </a:lnTo>
                <a:lnTo>
                  <a:pt x="10573" y="14601"/>
                </a:lnTo>
                <a:lnTo>
                  <a:pt x="10458" y="14639"/>
                </a:lnTo>
                <a:lnTo>
                  <a:pt x="10342" y="14676"/>
                </a:lnTo>
                <a:lnTo>
                  <a:pt x="10225" y="14710"/>
                </a:lnTo>
                <a:lnTo>
                  <a:pt x="10107" y="14743"/>
                </a:lnTo>
                <a:lnTo>
                  <a:pt x="9989" y="14774"/>
                </a:lnTo>
                <a:lnTo>
                  <a:pt x="9869" y="14802"/>
                </a:lnTo>
                <a:lnTo>
                  <a:pt x="9749" y="14829"/>
                </a:lnTo>
                <a:lnTo>
                  <a:pt x="9628" y="14854"/>
                </a:lnTo>
                <a:lnTo>
                  <a:pt x="9507" y="14877"/>
                </a:lnTo>
                <a:lnTo>
                  <a:pt x="9383" y="14898"/>
                </a:lnTo>
                <a:lnTo>
                  <a:pt x="9450" y="14833"/>
                </a:lnTo>
                <a:lnTo>
                  <a:pt x="9516" y="14767"/>
                </a:lnTo>
                <a:lnTo>
                  <a:pt x="9582" y="14700"/>
                </a:lnTo>
                <a:lnTo>
                  <a:pt x="9645" y="14633"/>
                </a:lnTo>
                <a:lnTo>
                  <a:pt x="9710" y="14564"/>
                </a:lnTo>
                <a:lnTo>
                  <a:pt x="9772" y="14495"/>
                </a:lnTo>
                <a:lnTo>
                  <a:pt x="9835" y="14424"/>
                </a:lnTo>
                <a:lnTo>
                  <a:pt x="9897" y="14354"/>
                </a:lnTo>
                <a:lnTo>
                  <a:pt x="9958" y="14282"/>
                </a:lnTo>
                <a:lnTo>
                  <a:pt x="10019" y="14210"/>
                </a:lnTo>
                <a:lnTo>
                  <a:pt x="10078" y="14137"/>
                </a:lnTo>
                <a:lnTo>
                  <a:pt x="10138" y="14064"/>
                </a:lnTo>
                <a:lnTo>
                  <a:pt x="10195" y="13988"/>
                </a:lnTo>
                <a:lnTo>
                  <a:pt x="10254" y="13913"/>
                </a:lnTo>
                <a:lnTo>
                  <a:pt x="10310" y="13837"/>
                </a:lnTo>
                <a:lnTo>
                  <a:pt x="10367" y="13761"/>
                </a:lnTo>
                <a:lnTo>
                  <a:pt x="10422" y="13684"/>
                </a:lnTo>
                <a:lnTo>
                  <a:pt x="10476" y="13606"/>
                </a:lnTo>
                <a:lnTo>
                  <a:pt x="10531" y="13526"/>
                </a:lnTo>
                <a:lnTo>
                  <a:pt x="10584" y="13447"/>
                </a:lnTo>
                <a:lnTo>
                  <a:pt x="10636" y="13367"/>
                </a:lnTo>
                <a:lnTo>
                  <a:pt x="10688" y="13286"/>
                </a:lnTo>
                <a:lnTo>
                  <a:pt x="10739" y="13204"/>
                </a:lnTo>
                <a:lnTo>
                  <a:pt x="10789" y="13121"/>
                </a:lnTo>
                <a:lnTo>
                  <a:pt x="10839" y="13039"/>
                </a:lnTo>
                <a:lnTo>
                  <a:pt x="10888" y="12955"/>
                </a:lnTo>
                <a:lnTo>
                  <a:pt x="10935" y="12871"/>
                </a:lnTo>
                <a:lnTo>
                  <a:pt x="10982" y="12786"/>
                </a:lnTo>
                <a:lnTo>
                  <a:pt x="11028" y="12701"/>
                </a:lnTo>
                <a:lnTo>
                  <a:pt x="11074" y="12614"/>
                </a:lnTo>
                <a:lnTo>
                  <a:pt x="11119" y="12528"/>
                </a:lnTo>
                <a:lnTo>
                  <a:pt x="11162" y="12440"/>
                </a:lnTo>
                <a:close/>
                <a:moveTo>
                  <a:pt x="8474" y="14988"/>
                </a:moveTo>
                <a:lnTo>
                  <a:pt x="8474" y="11911"/>
                </a:lnTo>
                <a:lnTo>
                  <a:pt x="8545" y="11913"/>
                </a:lnTo>
                <a:lnTo>
                  <a:pt x="8616" y="11916"/>
                </a:lnTo>
                <a:lnTo>
                  <a:pt x="8687" y="11920"/>
                </a:lnTo>
                <a:lnTo>
                  <a:pt x="8757" y="11924"/>
                </a:lnTo>
                <a:lnTo>
                  <a:pt x="8828" y="11929"/>
                </a:lnTo>
                <a:lnTo>
                  <a:pt x="8899" y="11934"/>
                </a:lnTo>
                <a:lnTo>
                  <a:pt x="8969" y="11940"/>
                </a:lnTo>
                <a:lnTo>
                  <a:pt x="9039" y="11946"/>
                </a:lnTo>
                <a:lnTo>
                  <a:pt x="9108" y="11953"/>
                </a:lnTo>
                <a:lnTo>
                  <a:pt x="9178" y="11960"/>
                </a:lnTo>
                <a:lnTo>
                  <a:pt x="9248" y="11968"/>
                </a:lnTo>
                <a:lnTo>
                  <a:pt x="9317" y="11976"/>
                </a:lnTo>
                <a:lnTo>
                  <a:pt x="9387" y="11986"/>
                </a:lnTo>
                <a:lnTo>
                  <a:pt x="9455" y="11995"/>
                </a:lnTo>
                <a:lnTo>
                  <a:pt x="9524" y="12005"/>
                </a:lnTo>
                <a:lnTo>
                  <a:pt x="9593" y="12016"/>
                </a:lnTo>
                <a:lnTo>
                  <a:pt x="9661" y="12027"/>
                </a:lnTo>
                <a:lnTo>
                  <a:pt x="9729" y="12039"/>
                </a:lnTo>
                <a:lnTo>
                  <a:pt x="9797" y="12051"/>
                </a:lnTo>
                <a:lnTo>
                  <a:pt x="9865" y="12064"/>
                </a:lnTo>
                <a:lnTo>
                  <a:pt x="9932" y="12077"/>
                </a:lnTo>
                <a:lnTo>
                  <a:pt x="10000" y="12091"/>
                </a:lnTo>
                <a:lnTo>
                  <a:pt x="10067" y="12106"/>
                </a:lnTo>
                <a:lnTo>
                  <a:pt x="10134" y="12121"/>
                </a:lnTo>
                <a:lnTo>
                  <a:pt x="10200" y="12136"/>
                </a:lnTo>
                <a:lnTo>
                  <a:pt x="10267" y="12153"/>
                </a:lnTo>
                <a:lnTo>
                  <a:pt x="10334" y="12169"/>
                </a:lnTo>
                <a:lnTo>
                  <a:pt x="10399" y="12187"/>
                </a:lnTo>
                <a:lnTo>
                  <a:pt x="10465" y="12204"/>
                </a:lnTo>
                <a:lnTo>
                  <a:pt x="10531" y="12223"/>
                </a:lnTo>
                <a:lnTo>
                  <a:pt x="10596" y="12242"/>
                </a:lnTo>
                <a:lnTo>
                  <a:pt x="10661" y="12262"/>
                </a:lnTo>
                <a:lnTo>
                  <a:pt x="10610" y="12363"/>
                </a:lnTo>
                <a:lnTo>
                  <a:pt x="10557" y="12462"/>
                </a:lnTo>
                <a:lnTo>
                  <a:pt x="10504" y="12561"/>
                </a:lnTo>
                <a:lnTo>
                  <a:pt x="10450" y="12659"/>
                </a:lnTo>
                <a:lnTo>
                  <a:pt x="10393" y="12757"/>
                </a:lnTo>
                <a:lnTo>
                  <a:pt x="10337" y="12853"/>
                </a:lnTo>
                <a:lnTo>
                  <a:pt x="10279" y="12948"/>
                </a:lnTo>
                <a:lnTo>
                  <a:pt x="10220" y="13042"/>
                </a:lnTo>
                <a:lnTo>
                  <a:pt x="10159" y="13135"/>
                </a:lnTo>
                <a:lnTo>
                  <a:pt x="10099" y="13228"/>
                </a:lnTo>
                <a:lnTo>
                  <a:pt x="10036" y="13319"/>
                </a:lnTo>
                <a:lnTo>
                  <a:pt x="9972" y="13410"/>
                </a:lnTo>
                <a:lnTo>
                  <a:pt x="9909" y="13499"/>
                </a:lnTo>
                <a:lnTo>
                  <a:pt x="9843" y="13588"/>
                </a:lnTo>
                <a:lnTo>
                  <a:pt x="9776" y="13675"/>
                </a:lnTo>
                <a:lnTo>
                  <a:pt x="9710" y="13761"/>
                </a:lnTo>
                <a:lnTo>
                  <a:pt x="9641" y="13846"/>
                </a:lnTo>
                <a:lnTo>
                  <a:pt x="9571" y="13930"/>
                </a:lnTo>
                <a:lnTo>
                  <a:pt x="9501" y="14012"/>
                </a:lnTo>
                <a:lnTo>
                  <a:pt x="9430" y="14095"/>
                </a:lnTo>
                <a:lnTo>
                  <a:pt x="9358" y="14175"/>
                </a:lnTo>
                <a:lnTo>
                  <a:pt x="9284" y="14255"/>
                </a:lnTo>
                <a:lnTo>
                  <a:pt x="9210" y="14333"/>
                </a:lnTo>
                <a:lnTo>
                  <a:pt x="9135" y="14410"/>
                </a:lnTo>
                <a:lnTo>
                  <a:pt x="9059" y="14487"/>
                </a:lnTo>
                <a:lnTo>
                  <a:pt x="8982" y="14562"/>
                </a:lnTo>
                <a:lnTo>
                  <a:pt x="8904" y="14636"/>
                </a:lnTo>
                <a:lnTo>
                  <a:pt x="8825" y="14708"/>
                </a:lnTo>
                <a:lnTo>
                  <a:pt x="8746" y="14779"/>
                </a:lnTo>
                <a:lnTo>
                  <a:pt x="8666" y="14850"/>
                </a:lnTo>
                <a:lnTo>
                  <a:pt x="8584" y="14918"/>
                </a:lnTo>
                <a:lnTo>
                  <a:pt x="8502" y="14987"/>
                </a:lnTo>
                <a:lnTo>
                  <a:pt x="8474" y="14988"/>
                </a:lnTo>
                <a:close/>
                <a:moveTo>
                  <a:pt x="7036" y="14898"/>
                </a:moveTo>
                <a:lnTo>
                  <a:pt x="6913" y="14877"/>
                </a:lnTo>
                <a:lnTo>
                  <a:pt x="6791" y="14854"/>
                </a:lnTo>
                <a:lnTo>
                  <a:pt x="6670" y="14829"/>
                </a:lnTo>
                <a:lnTo>
                  <a:pt x="6550" y="14802"/>
                </a:lnTo>
                <a:lnTo>
                  <a:pt x="6431" y="14774"/>
                </a:lnTo>
                <a:lnTo>
                  <a:pt x="6312" y="14743"/>
                </a:lnTo>
                <a:lnTo>
                  <a:pt x="6194" y="14710"/>
                </a:lnTo>
                <a:lnTo>
                  <a:pt x="6077" y="14676"/>
                </a:lnTo>
                <a:lnTo>
                  <a:pt x="5961" y="14639"/>
                </a:lnTo>
                <a:lnTo>
                  <a:pt x="5846" y="14601"/>
                </a:lnTo>
                <a:lnTo>
                  <a:pt x="5731" y="14561"/>
                </a:lnTo>
                <a:lnTo>
                  <a:pt x="5618" y="14519"/>
                </a:lnTo>
                <a:lnTo>
                  <a:pt x="5505" y="14475"/>
                </a:lnTo>
                <a:lnTo>
                  <a:pt x="5395" y="14429"/>
                </a:lnTo>
                <a:lnTo>
                  <a:pt x="5284" y="14382"/>
                </a:lnTo>
                <a:lnTo>
                  <a:pt x="5174" y="14333"/>
                </a:lnTo>
                <a:lnTo>
                  <a:pt x="5065" y="14282"/>
                </a:lnTo>
                <a:lnTo>
                  <a:pt x="4958" y="14229"/>
                </a:lnTo>
                <a:lnTo>
                  <a:pt x="4851" y="14175"/>
                </a:lnTo>
                <a:lnTo>
                  <a:pt x="4746" y="14119"/>
                </a:lnTo>
                <a:lnTo>
                  <a:pt x="4641" y="14062"/>
                </a:lnTo>
                <a:lnTo>
                  <a:pt x="4538" y="14001"/>
                </a:lnTo>
                <a:lnTo>
                  <a:pt x="4436" y="13940"/>
                </a:lnTo>
                <a:lnTo>
                  <a:pt x="4335" y="13878"/>
                </a:lnTo>
                <a:lnTo>
                  <a:pt x="4235" y="13814"/>
                </a:lnTo>
                <a:lnTo>
                  <a:pt x="4137" y="13748"/>
                </a:lnTo>
                <a:lnTo>
                  <a:pt x="4038" y="13681"/>
                </a:lnTo>
                <a:lnTo>
                  <a:pt x="3943" y="13612"/>
                </a:lnTo>
                <a:lnTo>
                  <a:pt x="3847" y="13540"/>
                </a:lnTo>
                <a:lnTo>
                  <a:pt x="3753" y="13469"/>
                </a:lnTo>
                <a:lnTo>
                  <a:pt x="3660" y="13395"/>
                </a:lnTo>
                <a:lnTo>
                  <a:pt x="3569" y="13320"/>
                </a:lnTo>
                <a:lnTo>
                  <a:pt x="3668" y="13255"/>
                </a:lnTo>
                <a:lnTo>
                  <a:pt x="3767" y="13191"/>
                </a:lnTo>
                <a:lnTo>
                  <a:pt x="3867" y="13127"/>
                </a:lnTo>
                <a:lnTo>
                  <a:pt x="3968" y="13065"/>
                </a:lnTo>
                <a:lnTo>
                  <a:pt x="4071" y="13005"/>
                </a:lnTo>
                <a:lnTo>
                  <a:pt x="4174" y="12946"/>
                </a:lnTo>
                <a:lnTo>
                  <a:pt x="4278" y="12889"/>
                </a:lnTo>
                <a:lnTo>
                  <a:pt x="4383" y="12833"/>
                </a:lnTo>
                <a:lnTo>
                  <a:pt x="4489" y="12779"/>
                </a:lnTo>
                <a:lnTo>
                  <a:pt x="4596" y="12726"/>
                </a:lnTo>
                <a:lnTo>
                  <a:pt x="4704" y="12674"/>
                </a:lnTo>
                <a:lnTo>
                  <a:pt x="4813" y="12624"/>
                </a:lnTo>
                <a:lnTo>
                  <a:pt x="4923" y="12575"/>
                </a:lnTo>
                <a:lnTo>
                  <a:pt x="5033" y="12529"/>
                </a:lnTo>
                <a:lnTo>
                  <a:pt x="5144" y="12484"/>
                </a:lnTo>
                <a:lnTo>
                  <a:pt x="5257" y="12440"/>
                </a:lnTo>
                <a:lnTo>
                  <a:pt x="5301" y="12528"/>
                </a:lnTo>
                <a:lnTo>
                  <a:pt x="5345" y="12614"/>
                </a:lnTo>
                <a:lnTo>
                  <a:pt x="5391" y="12701"/>
                </a:lnTo>
                <a:lnTo>
                  <a:pt x="5437" y="12786"/>
                </a:lnTo>
                <a:lnTo>
                  <a:pt x="5484" y="12871"/>
                </a:lnTo>
                <a:lnTo>
                  <a:pt x="5532" y="12955"/>
                </a:lnTo>
                <a:lnTo>
                  <a:pt x="5580" y="13039"/>
                </a:lnTo>
                <a:lnTo>
                  <a:pt x="5630" y="13121"/>
                </a:lnTo>
                <a:lnTo>
                  <a:pt x="5680" y="13204"/>
                </a:lnTo>
                <a:lnTo>
                  <a:pt x="5731" y="13286"/>
                </a:lnTo>
                <a:lnTo>
                  <a:pt x="5783" y="13367"/>
                </a:lnTo>
                <a:lnTo>
                  <a:pt x="5835" y="13447"/>
                </a:lnTo>
                <a:lnTo>
                  <a:pt x="5888" y="13526"/>
                </a:lnTo>
                <a:lnTo>
                  <a:pt x="5943" y="13606"/>
                </a:lnTo>
                <a:lnTo>
                  <a:pt x="5997" y="13684"/>
                </a:lnTo>
                <a:lnTo>
                  <a:pt x="6052" y="13761"/>
                </a:lnTo>
                <a:lnTo>
                  <a:pt x="6109" y="13837"/>
                </a:lnTo>
                <a:lnTo>
                  <a:pt x="6166" y="13913"/>
                </a:lnTo>
                <a:lnTo>
                  <a:pt x="6224" y="13988"/>
                </a:lnTo>
                <a:lnTo>
                  <a:pt x="6282" y="14064"/>
                </a:lnTo>
                <a:lnTo>
                  <a:pt x="6341" y="14137"/>
                </a:lnTo>
                <a:lnTo>
                  <a:pt x="6400" y="14210"/>
                </a:lnTo>
                <a:lnTo>
                  <a:pt x="6461" y="14282"/>
                </a:lnTo>
                <a:lnTo>
                  <a:pt x="6522" y="14354"/>
                </a:lnTo>
                <a:lnTo>
                  <a:pt x="6584" y="14424"/>
                </a:lnTo>
                <a:lnTo>
                  <a:pt x="6647" y="14495"/>
                </a:lnTo>
                <a:lnTo>
                  <a:pt x="6710" y="14564"/>
                </a:lnTo>
                <a:lnTo>
                  <a:pt x="6774" y="14633"/>
                </a:lnTo>
                <a:lnTo>
                  <a:pt x="6839" y="14700"/>
                </a:lnTo>
                <a:lnTo>
                  <a:pt x="6903" y="14767"/>
                </a:lnTo>
                <a:lnTo>
                  <a:pt x="6969" y="14833"/>
                </a:lnTo>
                <a:lnTo>
                  <a:pt x="7036" y="14898"/>
                </a:lnTo>
                <a:close/>
                <a:moveTo>
                  <a:pt x="7945" y="8277"/>
                </a:moveTo>
                <a:lnTo>
                  <a:pt x="7945" y="11394"/>
                </a:lnTo>
                <a:lnTo>
                  <a:pt x="7867" y="11396"/>
                </a:lnTo>
                <a:lnTo>
                  <a:pt x="7789" y="11400"/>
                </a:lnTo>
                <a:lnTo>
                  <a:pt x="7711" y="11404"/>
                </a:lnTo>
                <a:lnTo>
                  <a:pt x="7633" y="11408"/>
                </a:lnTo>
                <a:lnTo>
                  <a:pt x="7555" y="11413"/>
                </a:lnTo>
                <a:lnTo>
                  <a:pt x="7478" y="11419"/>
                </a:lnTo>
                <a:lnTo>
                  <a:pt x="7401" y="11425"/>
                </a:lnTo>
                <a:lnTo>
                  <a:pt x="7324" y="11433"/>
                </a:lnTo>
                <a:lnTo>
                  <a:pt x="7247" y="11440"/>
                </a:lnTo>
                <a:lnTo>
                  <a:pt x="7170" y="11449"/>
                </a:lnTo>
                <a:lnTo>
                  <a:pt x="7094" y="11458"/>
                </a:lnTo>
                <a:lnTo>
                  <a:pt x="7018" y="11467"/>
                </a:lnTo>
                <a:lnTo>
                  <a:pt x="6942" y="11477"/>
                </a:lnTo>
                <a:lnTo>
                  <a:pt x="6866" y="11488"/>
                </a:lnTo>
                <a:lnTo>
                  <a:pt x="6790" y="11500"/>
                </a:lnTo>
                <a:lnTo>
                  <a:pt x="6715" y="11512"/>
                </a:lnTo>
                <a:lnTo>
                  <a:pt x="6640" y="11525"/>
                </a:lnTo>
                <a:lnTo>
                  <a:pt x="6565" y="11538"/>
                </a:lnTo>
                <a:lnTo>
                  <a:pt x="6491" y="11552"/>
                </a:lnTo>
                <a:lnTo>
                  <a:pt x="6416" y="11566"/>
                </a:lnTo>
                <a:lnTo>
                  <a:pt x="6342" y="11582"/>
                </a:lnTo>
                <a:lnTo>
                  <a:pt x="6268" y="11598"/>
                </a:lnTo>
                <a:lnTo>
                  <a:pt x="6194" y="11614"/>
                </a:lnTo>
                <a:lnTo>
                  <a:pt x="6120" y="11631"/>
                </a:lnTo>
                <a:lnTo>
                  <a:pt x="6047" y="11649"/>
                </a:lnTo>
                <a:lnTo>
                  <a:pt x="5973" y="11667"/>
                </a:lnTo>
                <a:lnTo>
                  <a:pt x="5901" y="11686"/>
                </a:lnTo>
                <a:lnTo>
                  <a:pt x="5829" y="11706"/>
                </a:lnTo>
                <a:lnTo>
                  <a:pt x="5756" y="11726"/>
                </a:lnTo>
                <a:lnTo>
                  <a:pt x="5684" y="11747"/>
                </a:lnTo>
                <a:lnTo>
                  <a:pt x="5612" y="11768"/>
                </a:lnTo>
                <a:lnTo>
                  <a:pt x="5540" y="11791"/>
                </a:lnTo>
                <a:lnTo>
                  <a:pt x="5498" y="11690"/>
                </a:lnTo>
                <a:lnTo>
                  <a:pt x="5457" y="11590"/>
                </a:lnTo>
                <a:lnTo>
                  <a:pt x="5417" y="11488"/>
                </a:lnTo>
                <a:lnTo>
                  <a:pt x="5377" y="11386"/>
                </a:lnTo>
                <a:lnTo>
                  <a:pt x="5339" y="11282"/>
                </a:lnTo>
                <a:lnTo>
                  <a:pt x="5303" y="11178"/>
                </a:lnTo>
                <a:lnTo>
                  <a:pt x="5267" y="11074"/>
                </a:lnTo>
                <a:lnTo>
                  <a:pt x="5233" y="10969"/>
                </a:lnTo>
                <a:lnTo>
                  <a:pt x="5200" y="10863"/>
                </a:lnTo>
                <a:lnTo>
                  <a:pt x="5167" y="10757"/>
                </a:lnTo>
                <a:lnTo>
                  <a:pt x="5136" y="10650"/>
                </a:lnTo>
                <a:lnTo>
                  <a:pt x="5106" y="10543"/>
                </a:lnTo>
                <a:lnTo>
                  <a:pt x="5079" y="10434"/>
                </a:lnTo>
                <a:lnTo>
                  <a:pt x="5051" y="10325"/>
                </a:lnTo>
                <a:lnTo>
                  <a:pt x="5025" y="10216"/>
                </a:lnTo>
                <a:lnTo>
                  <a:pt x="5000" y="10106"/>
                </a:lnTo>
                <a:lnTo>
                  <a:pt x="4976" y="9995"/>
                </a:lnTo>
                <a:lnTo>
                  <a:pt x="4954" y="9884"/>
                </a:lnTo>
                <a:lnTo>
                  <a:pt x="4933" y="9773"/>
                </a:lnTo>
                <a:lnTo>
                  <a:pt x="4913" y="9661"/>
                </a:lnTo>
                <a:lnTo>
                  <a:pt x="4895" y="9548"/>
                </a:lnTo>
                <a:lnTo>
                  <a:pt x="4877" y="9435"/>
                </a:lnTo>
                <a:lnTo>
                  <a:pt x="4861" y="9321"/>
                </a:lnTo>
                <a:lnTo>
                  <a:pt x="4847" y="9207"/>
                </a:lnTo>
                <a:lnTo>
                  <a:pt x="4833" y="9092"/>
                </a:lnTo>
                <a:lnTo>
                  <a:pt x="4822" y="8977"/>
                </a:lnTo>
                <a:lnTo>
                  <a:pt x="4811" y="8862"/>
                </a:lnTo>
                <a:lnTo>
                  <a:pt x="4802" y="8746"/>
                </a:lnTo>
                <a:lnTo>
                  <a:pt x="4794" y="8628"/>
                </a:lnTo>
                <a:lnTo>
                  <a:pt x="4787" y="8512"/>
                </a:lnTo>
                <a:lnTo>
                  <a:pt x="4782" y="8394"/>
                </a:lnTo>
                <a:lnTo>
                  <a:pt x="4779" y="8277"/>
                </a:lnTo>
                <a:lnTo>
                  <a:pt x="7945" y="8277"/>
                </a:lnTo>
                <a:close/>
                <a:moveTo>
                  <a:pt x="5353" y="4695"/>
                </a:moveTo>
                <a:lnTo>
                  <a:pt x="5430" y="4721"/>
                </a:lnTo>
                <a:lnTo>
                  <a:pt x="5507" y="4746"/>
                </a:lnTo>
                <a:lnTo>
                  <a:pt x="5583" y="4770"/>
                </a:lnTo>
                <a:lnTo>
                  <a:pt x="5661" y="4793"/>
                </a:lnTo>
                <a:lnTo>
                  <a:pt x="5739" y="4816"/>
                </a:lnTo>
                <a:lnTo>
                  <a:pt x="5817" y="4838"/>
                </a:lnTo>
                <a:lnTo>
                  <a:pt x="5896" y="4860"/>
                </a:lnTo>
                <a:lnTo>
                  <a:pt x="5974" y="4880"/>
                </a:lnTo>
                <a:lnTo>
                  <a:pt x="6053" y="4900"/>
                </a:lnTo>
                <a:lnTo>
                  <a:pt x="6134" y="4920"/>
                </a:lnTo>
                <a:lnTo>
                  <a:pt x="6213" y="4938"/>
                </a:lnTo>
                <a:lnTo>
                  <a:pt x="6293" y="4956"/>
                </a:lnTo>
                <a:lnTo>
                  <a:pt x="6373" y="4973"/>
                </a:lnTo>
                <a:lnTo>
                  <a:pt x="6454" y="4990"/>
                </a:lnTo>
                <a:lnTo>
                  <a:pt x="6535" y="5005"/>
                </a:lnTo>
                <a:lnTo>
                  <a:pt x="6615" y="5020"/>
                </a:lnTo>
                <a:lnTo>
                  <a:pt x="6697" y="5035"/>
                </a:lnTo>
                <a:lnTo>
                  <a:pt x="6778" y="5048"/>
                </a:lnTo>
                <a:lnTo>
                  <a:pt x="6860" y="5061"/>
                </a:lnTo>
                <a:lnTo>
                  <a:pt x="6942" y="5073"/>
                </a:lnTo>
                <a:lnTo>
                  <a:pt x="7024" y="5084"/>
                </a:lnTo>
                <a:lnTo>
                  <a:pt x="7106" y="5095"/>
                </a:lnTo>
                <a:lnTo>
                  <a:pt x="7189" y="5105"/>
                </a:lnTo>
                <a:lnTo>
                  <a:pt x="7273" y="5114"/>
                </a:lnTo>
                <a:lnTo>
                  <a:pt x="7356" y="5122"/>
                </a:lnTo>
                <a:lnTo>
                  <a:pt x="7439" y="5131"/>
                </a:lnTo>
                <a:lnTo>
                  <a:pt x="7523" y="5137"/>
                </a:lnTo>
                <a:lnTo>
                  <a:pt x="7607" y="5143"/>
                </a:lnTo>
                <a:lnTo>
                  <a:pt x="7691" y="5149"/>
                </a:lnTo>
                <a:lnTo>
                  <a:pt x="7775" y="5153"/>
                </a:lnTo>
                <a:lnTo>
                  <a:pt x="7860" y="5157"/>
                </a:lnTo>
                <a:lnTo>
                  <a:pt x="7945" y="5160"/>
                </a:lnTo>
                <a:lnTo>
                  <a:pt x="7945" y="7759"/>
                </a:lnTo>
                <a:lnTo>
                  <a:pt x="4779" y="7759"/>
                </a:lnTo>
                <a:lnTo>
                  <a:pt x="4782" y="7658"/>
                </a:lnTo>
                <a:lnTo>
                  <a:pt x="4786" y="7557"/>
                </a:lnTo>
                <a:lnTo>
                  <a:pt x="4791" y="7456"/>
                </a:lnTo>
                <a:lnTo>
                  <a:pt x="4797" y="7356"/>
                </a:lnTo>
                <a:lnTo>
                  <a:pt x="4805" y="7255"/>
                </a:lnTo>
                <a:lnTo>
                  <a:pt x="4812" y="7155"/>
                </a:lnTo>
                <a:lnTo>
                  <a:pt x="4821" y="7056"/>
                </a:lnTo>
                <a:lnTo>
                  <a:pt x="4831" y="6957"/>
                </a:lnTo>
                <a:lnTo>
                  <a:pt x="4843" y="6857"/>
                </a:lnTo>
                <a:lnTo>
                  <a:pt x="4854" y="6759"/>
                </a:lnTo>
                <a:lnTo>
                  <a:pt x="4867" y="6661"/>
                </a:lnTo>
                <a:lnTo>
                  <a:pt x="4881" y="6563"/>
                </a:lnTo>
                <a:lnTo>
                  <a:pt x="4896" y="6466"/>
                </a:lnTo>
                <a:lnTo>
                  <a:pt x="4911" y="6368"/>
                </a:lnTo>
                <a:lnTo>
                  <a:pt x="4928" y="6272"/>
                </a:lnTo>
                <a:lnTo>
                  <a:pt x="4945" y="6176"/>
                </a:lnTo>
                <a:lnTo>
                  <a:pt x="4964" y="6080"/>
                </a:lnTo>
                <a:lnTo>
                  <a:pt x="4983" y="5984"/>
                </a:lnTo>
                <a:lnTo>
                  <a:pt x="5004" y="5889"/>
                </a:lnTo>
                <a:lnTo>
                  <a:pt x="5025" y="5795"/>
                </a:lnTo>
                <a:lnTo>
                  <a:pt x="5048" y="5701"/>
                </a:lnTo>
                <a:lnTo>
                  <a:pt x="5070" y="5607"/>
                </a:lnTo>
                <a:lnTo>
                  <a:pt x="5095" y="5513"/>
                </a:lnTo>
                <a:lnTo>
                  <a:pt x="5120" y="5420"/>
                </a:lnTo>
                <a:lnTo>
                  <a:pt x="5145" y="5328"/>
                </a:lnTo>
                <a:lnTo>
                  <a:pt x="5172" y="5236"/>
                </a:lnTo>
                <a:lnTo>
                  <a:pt x="5201" y="5145"/>
                </a:lnTo>
                <a:lnTo>
                  <a:pt x="5228" y="5053"/>
                </a:lnTo>
                <a:lnTo>
                  <a:pt x="5258" y="4963"/>
                </a:lnTo>
                <a:lnTo>
                  <a:pt x="5289" y="4873"/>
                </a:lnTo>
                <a:lnTo>
                  <a:pt x="5321" y="4784"/>
                </a:lnTo>
                <a:lnTo>
                  <a:pt x="5353" y="4695"/>
                </a:lnTo>
                <a:close/>
                <a:moveTo>
                  <a:pt x="5056" y="4040"/>
                </a:moveTo>
                <a:lnTo>
                  <a:pt x="4994" y="4015"/>
                </a:lnTo>
                <a:lnTo>
                  <a:pt x="4934" y="3989"/>
                </a:lnTo>
                <a:lnTo>
                  <a:pt x="4873" y="3963"/>
                </a:lnTo>
                <a:lnTo>
                  <a:pt x="4813" y="3936"/>
                </a:lnTo>
                <a:lnTo>
                  <a:pt x="4753" y="3909"/>
                </a:lnTo>
                <a:lnTo>
                  <a:pt x="4693" y="3882"/>
                </a:lnTo>
                <a:lnTo>
                  <a:pt x="4633" y="3854"/>
                </a:lnTo>
                <a:lnTo>
                  <a:pt x="4575" y="3825"/>
                </a:lnTo>
                <a:lnTo>
                  <a:pt x="4515" y="3796"/>
                </a:lnTo>
                <a:lnTo>
                  <a:pt x="4457" y="3766"/>
                </a:lnTo>
                <a:lnTo>
                  <a:pt x="4398" y="3736"/>
                </a:lnTo>
                <a:lnTo>
                  <a:pt x="4341" y="3705"/>
                </a:lnTo>
                <a:lnTo>
                  <a:pt x="4282" y="3674"/>
                </a:lnTo>
                <a:lnTo>
                  <a:pt x="4225" y="3643"/>
                </a:lnTo>
                <a:lnTo>
                  <a:pt x="4168" y="3611"/>
                </a:lnTo>
                <a:lnTo>
                  <a:pt x="4111" y="3579"/>
                </a:lnTo>
                <a:lnTo>
                  <a:pt x="3998" y="3513"/>
                </a:lnTo>
                <a:lnTo>
                  <a:pt x="3886" y="3446"/>
                </a:lnTo>
                <a:lnTo>
                  <a:pt x="3776" y="3377"/>
                </a:lnTo>
                <a:lnTo>
                  <a:pt x="3667" y="3305"/>
                </a:lnTo>
                <a:lnTo>
                  <a:pt x="3559" y="3233"/>
                </a:lnTo>
                <a:lnTo>
                  <a:pt x="3451" y="3159"/>
                </a:lnTo>
                <a:lnTo>
                  <a:pt x="3345" y="3084"/>
                </a:lnTo>
                <a:lnTo>
                  <a:pt x="3241" y="3007"/>
                </a:lnTo>
                <a:lnTo>
                  <a:pt x="3337" y="2917"/>
                </a:lnTo>
                <a:lnTo>
                  <a:pt x="3436" y="2829"/>
                </a:lnTo>
                <a:lnTo>
                  <a:pt x="3535" y="2743"/>
                </a:lnTo>
                <a:lnTo>
                  <a:pt x="3637" y="2659"/>
                </a:lnTo>
                <a:lnTo>
                  <a:pt x="3740" y="2576"/>
                </a:lnTo>
                <a:lnTo>
                  <a:pt x="3845" y="2496"/>
                </a:lnTo>
                <a:lnTo>
                  <a:pt x="3951" y="2417"/>
                </a:lnTo>
                <a:lnTo>
                  <a:pt x="4059" y="2340"/>
                </a:lnTo>
                <a:lnTo>
                  <a:pt x="4168" y="2266"/>
                </a:lnTo>
                <a:lnTo>
                  <a:pt x="4279" y="2193"/>
                </a:lnTo>
                <a:lnTo>
                  <a:pt x="4391" y="2122"/>
                </a:lnTo>
                <a:lnTo>
                  <a:pt x="4505" y="2054"/>
                </a:lnTo>
                <a:lnTo>
                  <a:pt x="4620" y="1986"/>
                </a:lnTo>
                <a:lnTo>
                  <a:pt x="4736" y="1921"/>
                </a:lnTo>
                <a:lnTo>
                  <a:pt x="4854" y="1859"/>
                </a:lnTo>
                <a:lnTo>
                  <a:pt x="4973" y="1799"/>
                </a:lnTo>
                <a:lnTo>
                  <a:pt x="5093" y="1740"/>
                </a:lnTo>
                <a:lnTo>
                  <a:pt x="5215" y="1684"/>
                </a:lnTo>
                <a:lnTo>
                  <a:pt x="5338" y="1630"/>
                </a:lnTo>
                <a:lnTo>
                  <a:pt x="5461" y="1579"/>
                </a:lnTo>
                <a:lnTo>
                  <a:pt x="5587" y="1528"/>
                </a:lnTo>
                <a:lnTo>
                  <a:pt x="5714" y="1481"/>
                </a:lnTo>
                <a:lnTo>
                  <a:pt x="5841" y="1436"/>
                </a:lnTo>
                <a:lnTo>
                  <a:pt x="5969" y="1393"/>
                </a:lnTo>
                <a:lnTo>
                  <a:pt x="6100" y="1353"/>
                </a:lnTo>
                <a:lnTo>
                  <a:pt x="6230" y="1315"/>
                </a:lnTo>
                <a:lnTo>
                  <a:pt x="6362" y="1279"/>
                </a:lnTo>
                <a:lnTo>
                  <a:pt x="6495" y="1246"/>
                </a:lnTo>
                <a:lnTo>
                  <a:pt x="6628" y="1215"/>
                </a:lnTo>
                <a:lnTo>
                  <a:pt x="6764" y="1187"/>
                </a:lnTo>
                <a:lnTo>
                  <a:pt x="6899" y="1161"/>
                </a:lnTo>
                <a:lnTo>
                  <a:pt x="7036" y="1137"/>
                </a:lnTo>
                <a:lnTo>
                  <a:pt x="6960" y="1213"/>
                </a:lnTo>
                <a:lnTo>
                  <a:pt x="6884" y="1289"/>
                </a:lnTo>
                <a:lnTo>
                  <a:pt x="6809" y="1367"/>
                </a:lnTo>
                <a:lnTo>
                  <a:pt x="6735" y="1446"/>
                </a:lnTo>
                <a:lnTo>
                  <a:pt x="6662" y="1525"/>
                </a:lnTo>
                <a:lnTo>
                  <a:pt x="6589" y="1607"/>
                </a:lnTo>
                <a:lnTo>
                  <a:pt x="6518" y="1689"/>
                </a:lnTo>
                <a:lnTo>
                  <a:pt x="6448" y="1771"/>
                </a:lnTo>
                <a:lnTo>
                  <a:pt x="6379" y="1855"/>
                </a:lnTo>
                <a:lnTo>
                  <a:pt x="6310" y="1940"/>
                </a:lnTo>
                <a:lnTo>
                  <a:pt x="6242" y="2027"/>
                </a:lnTo>
                <a:lnTo>
                  <a:pt x="6176" y="2113"/>
                </a:lnTo>
                <a:lnTo>
                  <a:pt x="6110" y="2201"/>
                </a:lnTo>
                <a:lnTo>
                  <a:pt x="6045" y="2290"/>
                </a:lnTo>
                <a:lnTo>
                  <a:pt x="5982" y="2379"/>
                </a:lnTo>
                <a:lnTo>
                  <a:pt x="5919" y="2471"/>
                </a:lnTo>
                <a:lnTo>
                  <a:pt x="5857" y="2562"/>
                </a:lnTo>
                <a:lnTo>
                  <a:pt x="5797" y="2654"/>
                </a:lnTo>
                <a:lnTo>
                  <a:pt x="5736" y="2748"/>
                </a:lnTo>
                <a:lnTo>
                  <a:pt x="5678" y="2842"/>
                </a:lnTo>
                <a:lnTo>
                  <a:pt x="5620" y="2938"/>
                </a:lnTo>
                <a:lnTo>
                  <a:pt x="5564" y="3034"/>
                </a:lnTo>
                <a:lnTo>
                  <a:pt x="5508" y="3130"/>
                </a:lnTo>
                <a:lnTo>
                  <a:pt x="5453" y="3228"/>
                </a:lnTo>
                <a:lnTo>
                  <a:pt x="5400" y="3326"/>
                </a:lnTo>
                <a:lnTo>
                  <a:pt x="5347" y="3427"/>
                </a:lnTo>
                <a:lnTo>
                  <a:pt x="5296" y="3527"/>
                </a:lnTo>
                <a:lnTo>
                  <a:pt x="5246" y="3628"/>
                </a:lnTo>
                <a:lnTo>
                  <a:pt x="5197" y="3729"/>
                </a:lnTo>
                <a:lnTo>
                  <a:pt x="5148" y="3833"/>
                </a:lnTo>
                <a:lnTo>
                  <a:pt x="5102" y="3936"/>
                </a:lnTo>
                <a:lnTo>
                  <a:pt x="5056" y="4040"/>
                </a:lnTo>
                <a:close/>
                <a:moveTo>
                  <a:pt x="7945" y="1047"/>
                </a:moveTo>
                <a:lnTo>
                  <a:pt x="7945" y="4642"/>
                </a:lnTo>
                <a:lnTo>
                  <a:pt x="7867" y="4639"/>
                </a:lnTo>
                <a:lnTo>
                  <a:pt x="7789" y="4635"/>
                </a:lnTo>
                <a:lnTo>
                  <a:pt x="7711" y="4631"/>
                </a:lnTo>
                <a:lnTo>
                  <a:pt x="7633" y="4626"/>
                </a:lnTo>
                <a:lnTo>
                  <a:pt x="7556" y="4621"/>
                </a:lnTo>
                <a:lnTo>
                  <a:pt x="7478" y="4614"/>
                </a:lnTo>
                <a:lnTo>
                  <a:pt x="7401" y="4607"/>
                </a:lnTo>
                <a:lnTo>
                  <a:pt x="7325" y="4600"/>
                </a:lnTo>
                <a:lnTo>
                  <a:pt x="7248" y="4591"/>
                </a:lnTo>
                <a:lnTo>
                  <a:pt x="7172" y="4582"/>
                </a:lnTo>
                <a:lnTo>
                  <a:pt x="7095" y="4573"/>
                </a:lnTo>
                <a:lnTo>
                  <a:pt x="7020" y="4562"/>
                </a:lnTo>
                <a:lnTo>
                  <a:pt x="6944" y="4551"/>
                </a:lnTo>
                <a:lnTo>
                  <a:pt x="6868" y="4540"/>
                </a:lnTo>
                <a:lnTo>
                  <a:pt x="6793" y="4527"/>
                </a:lnTo>
                <a:lnTo>
                  <a:pt x="6718" y="4514"/>
                </a:lnTo>
                <a:lnTo>
                  <a:pt x="6644" y="4501"/>
                </a:lnTo>
                <a:lnTo>
                  <a:pt x="6569" y="4486"/>
                </a:lnTo>
                <a:lnTo>
                  <a:pt x="6495" y="4471"/>
                </a:lnTo>
                <a:lnTo>
                  <a:pt x="6421" y="4456"/>
                </a:lnTo>
                <a:lnTo>
                  <a:pt x="6347" y="4439"/>
                </a:lnTo>
                <a:lnTo>
                  <a:pt x="6273" y="4423"/>
                </a:lnTo>
                <a:lnTo>
                  <a:pt x="6200" y="4405"/>
                </a:lnTo>
                <a:lnTo>
                  <a:pt x="6127" y="4387"/>
                </a:lnTo>
                <a:lnTo>
                  <a:pt x="6055" y="4368"/>
                </a:lnTo>
                <a:lnTo>
                  <a:pt x="5982" y="4348"/>
                </a:lnTo>
                <a:lnTo>
                  <a:pt x="5910" y="4328"/>
                </a:lnTo>
                <a:lnTo>
                  <a:pt x="5838" y="4308"/>
                </a:lnTo>
                <a:lnTo>
                  <a:pt x="5766" y="4286"/>
                </a:lnTo>
                <a:lnTo>
                  <a:pt x="5694" y="4264"/>
                </a:lnTo>
                <a:lnTo>
                  <a:pt x="5624" y="4242"/>
                </a:lnTo>
                <a:lnTo>
                  <a:pt x="5553" y="4217"/>
                </a:lnTo>
                <a:lnTo>
                  <a:pt x="5605" y="4099"/>
                </a:lnTo>
                <a:lnTo>
                  <a:pt x="5658" y="3982"/>
                </a:lnTo>
                <a:lnTo>
                  <a:pt x="5714" y="3866"/>
                </a:lnTo>
                <a:lnTo>
                  <a:pt x="5771" y="3750"/>
                </a:lnTo>
                <a:lnTo>
                  <a:pt x="5830" y="3637"/>
                </a:lnTo>
                <a:lnTo>
                  <a:pt x="5889" y="3524"/>
                </a:lnTo>
                <a:lnTo>
                  <a:pt x="5951" y="3412"/>
                </a:lnTo>
                <a:lnTo>
                  <a:pt x="6014" y="3301"/>
                </a:lnTo>
                <a:lnTo>
                  <a:pt x="6078" y="3192"/>
                </a:lnTo>
                <a:lnTo>
                  <a:pt x="6144" y="3084"/>
                </a:lnTo>
                <a:lnTo>
                  <a:pt x="6212" y="2978"/>
                </a:lnTo>
                <a:lnTo>
                  <a:pt x="6279" y="2871"/>
                </a:lnTo>
                <a:lnTo>
                  <a:pt x="6349" y="2767"/>
                </a:lnTo>
                <a:lnTo>
                  <a:pt x="6421" y="2664"/>
                </a:lnTo>
                <a:lnTo>
                  <a:pt x="6494" y="2563"/>
                </a:lnTo>
                <a:lnTo>
                  <a:pt x="6568" y="2463"/>
                </a:lnTo>
                <a:lnTo>
                  <a:pt x="6643" y="2363"/>
                </a:lnTo>
                <a:lnTo>
                  <a:pt x="6718" y="2265"/>
                </a:lnTo>
                <a:lnTo>
                  <a:pt x="6796" y="2169"/>
                </a:lnTo>
                <a:lnTo>
                  <a:pt x="6875" y="2074"/>
                </a:lnTo>
                <a:lnTo>
                  <a:pt x="6955" y="1980"/>
                </a:lnTo>
                <a:lnTo>
                  <a:pt x="7038" y="1888"/>
                </a:lnTo>
                <a:lnTo>
                  <a:pt x="7121" y="1798"/>
                </a:lnTo>
                <a:lnTo>
                  <a:pt x="7204" y="1709"/>
                </a:lnTo>
                <a:lnTo>
                  <a:pt x="7289" y="1621"/>
                </a:lnTo>
                <a:lnTo>
                  <a:pt x="7375" y="1534"/>
                </a:lnTo>
                <a:lnTo>
                  <a:pt x="7463" y="1449"/>
                </a:lnTo>
                <a:lnTo>
                  <a:pt x="7552" y="1366"/>
                </a:lnTo>
                <a:lnTo>
                  <a:pt x="7642" y="1285"/>
                </a:lnTo>
                <a:lnTo>
                  <a:pt x="7732" y="1205"/>
                </a:lnTo>
                <a:lnTo>
                  <a:pt x="7825" y="1126"/>
                </a:lnTo>
                <a:lnTo>
                  <a:pt x="7918" y="1049"/>
                </a:lnTo>
                <a:lnTo>
                  <a:pt x="7931" y="1048"/>
                </a:lnTo>
                <a:lnTo>
                  <a:pt x="7945" y="1047"/>
                </a:lnTo>
                <a:close/>
                <a:moveTo>
                  <a:pt x="9383" y="1137"/>
                </a:moveTo>
                <a:lnTo>
                  <a:pt x="9520" y="1161"/>
                </a:lnTo>
                <a:lnTo>
                  <a:pt x="9656" y="1187"/>
                </a:lnTo>
                <a:lnTo>
                  <a:pt x="9791" y="1215"/>
                </a:lnTo>
                <a:lnTo>
                  <a:pt x="9924" y="1246"/>
                </a:lnTo>
                <a:lnTo>
                  <a:pt x="10058" y="1279"/>
                </a:lnTo>
                <a:lnTo>
                  <a:pt x="10189" y="1315"/>
                </a:lnTo>
                <a:lnTo>
                  <a:pt x="10320" y="1353"/>
                </a:lnTo>
                <a:lnTo>
                  <a:pt x="10450" y="1393"/>
                </a:lnTo>
                <a:lnTo>
                  <a:pt x="10578" y="1436"/>
                </a:lnTo>
                <a:lnTo>
                  <a:pt x="10706" y="1481"/>
                </a:lnTo>
                <a:lnTo>
                  <a:pt x="10832" y="1528"/>
                </a:lnTo>
                <a:lnTo>
                  <a:pt x="10958" y="1579"/>
                </a:lnTo>
                <a:lnTo>
                  <a:pt x="11082" y="1630"/>
                </a:lnTo>
                <a:lnTo>
                  <a:pt x="11205" y="1684"/>
                </a:lnTo>
                <a:lnTo>
                  <a:pt x="11326" y="1740"/>
                </a:lnTo>
                <a:lnTo>
                  <a:pt x="11446" y="1799"/>
                </a:lnTo>
                <a:lnTo>
                  <a:pt x="11565" y="1859"/>
                </a:lnTo>
                <a:lnTo>
                  <a:pt x="11683" y="1921"/>
                </a:lnTo>
                <a:lnTo>
                  <a:pt x="11799" y="1986"/>
                </a:lnTo>
                <a:lnTo>
                  <a:pt x="11914" y="2054"/>
                </a:lnTo>
                <a:lnTo>
                  <a:pt x="12028" y="2122"/>
                </a:lnTo>
                <a:lnTo>
                  <a:pt x="12140" y="2193"/>
                </a:lnTo>
                <a:lnTo>
                  <a:pt x="12251" y="2266"/>
                </a:lnTo>
                <a:lnTo>
                  <a:pt x="12360" y="2340"/>
                </a:lnTo>
                <a:lnTo>
                  <a:pt x="12468" y="2417"/>
                </a:lnTo>
                <a:lnTo>
                  <a:pt x="12574" y="2496"/>
                </a:lnTo>
                <a:lnTo>
                  <a:pt x="12679" y="2576"/>
                </a:lnTo>
                <a:lnTo>
                  <a:pt x="12782" y="2659"/>
                </a:lnTo>
                <a:lnTo>
                  <a:pt x="12884" y="2743"/>
                </a:lnTo>
                <a:lnTo>
                  <a:pt x="12983" y="2829"/>
                </a:lnTo>
                <a:lnTo>
                  <a:pt x="13082" y="2917"/>
                </a:lnTo>
                <a:lnTo>
                  <a:pt x="13178" y="3007"/>
                </a:lnTo>
                <a:lnTo>
                  <a:pt x="13074" y="3084"/>
                </a:lnTo>
                <a:lnTo>
                  <a:pt x="12968" y="3159"/>
                </a:lnTo>
                <a:lnTo>
                  <a:pt x="12861" y="3233"/>
                </a:lnTo>
                <a:lnTo>
                  <a:pt x="12752" y="3305"/>
                </a:lnTo>
                <a:lnTo>
                  <a:pt x="12644" y="3377"/>
                </a:lnTo>
                <a:lnTo>
                  <a:pt x="12533" y="3446"/>
                </a:lnTo>
                <a:lnTo>
                  <a:pt x="12421" y="3513"/>
                </a:lnTo>
                <a:lnTo>
                  <a:pt x="12308" y="3579"/>
                </a:lnTo>
                <a:lnTo>
                  <a:pt x="12252" y="3611"/>
                </a:lnTo>
                <a:lnTo>
                  <a:pt x="12194" y="3643"/>
                </a:lnTo>
                <a:lnTo>
                  <a:pt x="12137" y="3674"/>
                </a:lnTo>
                <a:lnTo>
                  <a:pt x="12078" y="3705"/>
                </a:lnTo>
                <a:lnTo>
                  <a:pt x="12021" y="3736"/>
                </a:lnTo>
                <a:lnTo>
                  <a:pt x="11962" y="3766"/>
                </a:lnTo>
                <a:lnTo>
                  <a:pt x="11904" y="3796"/>
                </a:lnTo>
                <a:lnTo>
                  <a:pt x="11844" y="3825"/>
                </a:lnTo>
                <a:lnTo>
                  <a:pt x="11786" y="3854"/>
                </a:lnTo>
                <a:lnTo>
                  <a:pt x="11726" y="3882"/>
                </a:lnTo>
                <a:lnTo>
                  <a:pt x="11667" y="3909"/>
                </a:lnTo>
                <a:lnTo>
                  <a:pt x="11606" y="3936"/>
                </a:lnTo>
                <a:lnTo>
                  <a:pt x="11546" y="3963"/>
                </a:lnTo>
                <a:lnTo>
                  <a:pt x="11485" y="3989"/>
                </a:lnTo>
                <a:lnTo>
                  <a:pt x="11425" y="4015"/>
                </a:lnTo>
                <a:lnTo>
                  <a:pt x="11363" y="4040"/>
                </a:lnTo>
                <a:lnTo>
                  <a:pt x="11317" y="3936"/>
                </a:lnTo>
                <a:lnTo>
                  <a:pt x="11271" y="3833"/>
                </a:lnTo>
                <a:lnTo>
                  <a:pt x="11222" y="3729"/>
                </a:lnTo>
                <a:lnTo>
                  <a:pt x="11173" y="3628"/>
                </a:lnTo>
                <a:lnTo>
                  <a:pt x="11123" y="3527"/>
                </a:lnTo>
                <a:lnTo>
                  <a:pt x="11072" y="3427"/>
                </a:lnTo>
                <a:lnTo>
                  <a:pt x="11019" y="3326"/>
                </a:lnTo>
                <a:lnTo>
                  <a:pt x="10966" y="3228"/>
                </a:lnTo>
                <a:lnTo>
                  <a:pt x="10911" y="3130"/>
                </a:lnTo>
                <a:lnTo>
                  <a:pt x="10855" y="3034"/>
                </a:lnTo>
                <a:lnTo>
                  <a:pt x="10799" y="2938"/>
                </a:lnTo>
                <a:lnTo>
                  <a:pt x="10741" y="2842"/>
                </a:lnTo>
                <a:lnTo>
                  <a:pt x="10683" y="2748"/>
                </a:lnTo>
                <a:lnTo>
                  <a:pt x="10623" y="2654"/>
                </a:lnTo>
                <a:lnTo>
                  <a:pt x="10562" y="2562"/>
                </a:lnTo>
                <a:lnTo>
                  <a:pt x="10500" y="2471"/>
                </a:lnTo>
                <a:lnTo>
                  <a:pt x="10437" y="2379"/>
                </a:lnTo>
                <a:lnTo>
                  <a:pt x="10374" y="2290"/>
                </a:lnTo>
                <a:lnTo>
                  <a:pt x="10309" y="2201"/>
                </a:lnTo>
                <a:lnTo>
                  <a:pt x="10243" y="2113"/>
                </a:lnTo>
                <a:lnTo>
                  <a:pt x="10177" y="2027"/>
                </a:lnTo>
                <a:lnTo>
                  <a:pt x="10109" y="1940"/>
                </a:lnTo>
                <a:lnTo>
                  <a:pt x="10041" y="1855"/>
                </a:lnTo>
                <a:lnTo>
                  <a:pt x="9971" y="1771"/>
                </a:lnTo>
                <a:lnTo>
                  <a:pt x="9901" y="1689"/>
                </a:lnTo>
                <a:lnTo>
                  <a:pt x="9830" y="1607"/>
                </a:lnTo>
                <a:lnTo>
                  <a:pt x="9758" y="1525"/>
                </a:lnTo>
                <a:lnTo>
                  <a:pt x="9685" y="1446"/>
                </a:lnTo>
                <a:lnTo>
                  <a:pt x="9610" y="1367"/>
                </a:lnTo>
                <a:lnTo>
                  <a:pt x="9536" y="1289"/>
                </a:lnTo>
                <a:lnTo>
                  <a:pt x="9460" y="1213"/>
                </a:lnTo>
                <a:lnTo>
                  <a:pt x="9383" y="1137"/>
                </a:lnTo>
                <a:close/>
                <a:moveTo>
                  <a:pt x="8502" y="1049"/>
                </a:moveTo>
                <a:lnTo>
                  <a:pt x="8595" y="1126"/>
                </a:lnTo>
                <a:lnTo>
                  <a:pt x="8687" y="1205"/>
                </a:lnTo>
                <a:lnTo>
                  <a:pt x="8778" y="1285"/>
                </a:lnTo>
                <a:lnTo>
                  <a:pt x="8867" y="1366"/>
                </a:lnTo>
                <a:lnTo>
                  <a:pt x="8957" y="1449"/>
                </a:lnTo>
                <a:lnTo>
                  <a:pt x="9044" y="1534"/>
                </a:lnTo>
                <a:lnTo>
                  <a:pt x="9130" y="1621"/>
                </a:lnTo>
                <a:lnTo>
                  <a:pt x="9215" y="1709"/>
                </a:lnTo>
                <a:lnTo>
                  <a:pt x="9299" y="1798"/>
                </a:lnTo>
                <a:lnTo>
                  <a:pt x="9382" y="1888"/>
                </a:lnTo>
                <a:lnTo>
                  <a:pt x="9464" y="1980"/>
                </a:lnTo>
                <a:lnTo>
                  <a:pt x="9544" y="2074"/>
                </a:lnTo>
                <a:lnTo>
                  <a:pt x="9623" y="2169"/>
                </a:lnTo>
                <a:lnTo>
                  <a:pt x="9701" y="2265"/>
                </a:lnTo>
                <a:lnTo>
                  <a:pt x="9778" y="2363"/>
                </a:lnTo>
                <a:lnTo>
                  <a:pt x="9852" y="2463"/>
                </a:lnTo>
                <a:lnTo>
                  <a:pt x="9926" y="2563"/>
                </a:lnTo>
                <a:lnTo>
                  <a:pt x="9999" y="2664"/>
                </a:lnTo>
                <a:lnTo>
                  <a:pt x="10070" y="2767"/>
                </a:lnTo>
                <a:lnTo>
                  <a:pt x="10140" y="2871"/>
                </a:lnTo>
                <a:lnTo>
                  <a:pt x="10209" y="2978"/>
                </a:lnTo>
                <a:lnTo>
                  <a:pt x="10275" y="3084"/>
                </a:lnTo>
                <a:lnTo>
                  <a:pt x="10341" y="3192"/>
                </a:lnTo>
                <a:lnTo>
                  <a:pt x="10406" y="3301"/>
                </a:lnTo>
                <a:lnTo>
                  <a:pt x="10468" y="3412"/>
                </a:lnTo>
                <a:lnTo>
                  <a:pt x="10530" y="3524"/>
                </a:lnTo>
                <a:lnTo>
                  <a:pt x="10589" y="3637"/>
                </a:lnTo>
                <a:lnTo>
                  <a:pt x="10648" y="3750"/>
                </a:lnTo>
                <a:lnTo>
                  <a:pt x="10705" y="3866"/>
                </a:lnTo>
                <a:lnTo>
                  <a:pt x="10761" y="3982"/>
                </a:lnTo>
                <a:lnTo>
                  <a:pt x="10815" y="4099"/>
                </a:lnTo>
                <a:lnTo>
                  <a:pt x="10867" y="4217"/>
                </a:lnTo>
                <a:lnTo>
                  <a:pt x="10797" y="4242"/>
                </a:lnTo>
                <a:lnTo>
                  <a:pt x="10725" y="4264"/>
                </a:lnTo>
                <a:lnTo>
                  <a:pt x="10654" y="4286"/>
                </a:lnTo>
                <a:lnTo>
                  <a:pt x="10582" y="4308"/>
                </a:lnTo>
                <a:lnTo>
                  <a:pt x="10510" y="4328"/>
                </a:lnTo>
                <a:lnTo>
                  <a:pt x="10437" y="4348"/>
                </a:lnTo>
                <a:lnTo>
                  <a:pt x="10366" y="4368"/>
                </a:lnTo>
                <a:lnTo>
                  <a:pt x="10293" y="4387"/>
                </a:lnTo>
                <a:lnTo>
                  <a:pt x="10219" y="4405"/>
                </a:lnTo>
                <a:lnTo>
                  <a:pt x="10146" y="4423"/>
                </a:lnTo>
                <a:lnTo>
                  <a:pt x="10072" y="4439"/>
                </a:lnTo>
                <a:lnTo>
                  <a:pt x="9998" y="4456"/>
                </a:lnTo>
                <a:lnTo>
                  <a:pt x="9924" y="4471"/>
                </a:lnTo>
                <a:lnTo>
                  <a:pt x="9850" y="4486"/>
                </a:lnTo>
                <a:lnTo>
                  <a:pt x="9775" y="4501"/>
                </a:lnTo>
                <a:lnTo>
                  <a:pt x="9701" y="4514"/>
                </a:lnTo>
                <a:lnTo>
                  <a:pt x="9626" y="4527"/>
                </a:lnTo>
                <a:lnTo>
                  <a:pt x="9551" y="4540"/>
                </a:lnTo>
                <a:lnTo>
                  <a:pt x="9475" y="4551"/>
                </a:lnTo>
                <a:lnTo>
                  <a:pt x="9400" y="4562"/>
                </a:lnTo>
                <a:lnTo>
                  <a:pt x="9324" y="4573"/>
                </a:lnTo>
                <a:lnTo>
                  <a:pt x="9247" y="4582"/>
                </a:lnTo>
                <a:lnTo>
                  <a:pt x="9171" y="4591"/>
                </a:lnTo>
                <a:lnTo>
                  <a:pt x="9094" y="4600"/>
                </a:lnTo>
                <a:lnTo>
                  <a:pt x="9018" y="4607"/>
                </a:lnTo>
                <a:lnTo>
                  <a:pt x="8940" y="4614"/>
                </a:lnTo>
                <a:lnTo>
                  <a:pt x="8863" y="4621"/>
                </a:lnTo>
                <a:lnTo>
                  <a:pt x="8786" y="4626"/>
                </a:lnTo>
                <a:lnTo>
                  <a:pt x="8708" y="4631"/>
                </a:lnTo>
                <a:lnTo>
                  <a:pt x="8630" y="4635"/>
                </a:lnTo>
                <a:lnTo>
                  <a:pt x="8552" y="4639"/>
                </a:lnTo>
                <a:lnTo>
                  <a:pt x="8474" y="4642"/>
                </a:lnTo>
                <a:lnTo>
                  <a:pt x="8474" y="1047"/>
                </a:lnTo>
                <a:lnTo>
                  <a:pt x="8489" y="1048"/>
                </a:lnTo>
                <a:lnTo>
                  <a:pt x="8502" y="1049"/>
                </a:lnTo>
                <a:close/>
                <a:moveTo>
                  <a:pt x="7917" y="14987"/>
                </a:moveTo>
                <a:lnTo>
                  <a:pt x="7835" y="14918"/>
                </a:lnTo>
                <a:lnTo>
                  <a:pt x="7754" y="14850"/>
                </a:lnTo>
                <a:lnTo>
                  <a:pt x="7673" y="14779"/>
                </a:lnTo>
                <a:lnTo>
                  <a:pt x="7594" y="14708"/>
                </a:lnTo>
                <a:lnTo>
                  <a:pt x="7515" y="14636"/>
                </a:lnTo>
                <a:lnTo>
                  <a:pt x="7437" y="14562"/>
                </a:lnTo>
                <a:lnTo>
                  <a:pt x="7360" y="14487"/>
                </a:lnTo>
                <a:lnTo>
                  <a:pt x="7284" y="14410"/>
                </a:lnTo>
                <a:lnTo>
                  <a:pt x="7209" y="14333"/>
                </a:lnTo>
                <a:lnTo>
                  <a:pt x="7135" y="14255"/>
                </a:lnTo>
                <a:lnTo>
                  <a:pt x="7061" y="14175"/>
                </a:lnTo>
                <a:lnTo>
                  <a:pt x="6989" y="14095"/>
                </a:lnTo>
                <a:lnTo>
                  <a:pt x="6919" y="14012"/>
                </a:lnTo>
                <a:lnTo>
                  <a:pt x="6848" y="13930"/>
                </a:lnTo>
                <a:lnTo>
                  <a:pt x="6778" y="13846"/>
                </a:lnTo>
                <a:lnTo>
                  <a:pt x="6710" y="13761"/>
                </a:lnTo>
                <a:lnTo>
                  <a:pt x="6643" y="13675"/>
                </a:lnTo>
                <a:lnTo>
                  <a:pt x="6576" y="13588"/>
                </a:lnTo>
                <a:lnTo>
                  <a:pt x="6511" y="13499"/>
                </a:lnTo>
                <a:lnTo>
                  <a:pt x="6447" y="13410"/>
                </a:lnTo>
                <a:lnTo>
                  <a:pt x="6383" y="13319"/>
                </a:lnTo>
                <a:lnTo>
                  <a:pt x="6321" y="13228"/>
                </a:lnTo>
                <a:lnTo>
                  <a:pt x="6260" y="13135"/>
                </a:lnTo>
                <a:lnTo>
                  <a:pt x="6199" y="13042"/>
                </a:lnTo>
                <a:lnTo>
                  <a:pt x="6141" y="12948"/>
                </a:lnTo>
                <a:lnTo>
                  <a:pt x="6082" y="12853"/>
                </a:lnTo>
                <a:lnTo>
                  <a:pt x="6026" y="12757"/>
                </a:lnTo>
                <a:lnTo>
                  <a:pt x="5969" y="12659"/>
                </a:lnTo>
                <a:lnTo>
                  <a:pt x="5915" y="12561"/>
                </a:lnTo>
                <a:lnTo>
                  <a:pt x="5862" y="12462"/>
                </a:lnTo>
                <a:lnTo>
                  <a:pt x="5809" y="12363"/>
                </a:lnTo>
                <a:lnTo>
                  <a:pt x="5758" y="12262"/>
                </a:lnTo>
                <a:lnTo>
                  <a:pt x="5823" y="12242"/>
                </a:lnTo>
                <a:lnTo>
                  <a:pt x="5888" y="12223"/>
                </a:lnTo>
                <a:lnTo>
                  <a:pt x="5954" y="12204"/>
                </a:lnTo>
                <a:lnTo>
                  <a:pt x="6020" y="12187"/>
                </a:lnTo>
                <a:lnTo>
                  <a:pt x="6086" y="12169"/>
                </a:lnTo>
                <a:lnTo>
                  <a:pt x="6152" y="12153"/>
                </a:lnTo>
                <a:lnTo>
                  <a:pt x="6219" y="12136"/>
                </a:lnTo>
                <a:lnTo>
                  <a:pt x="6285" y="12121"/>
                </a:lnTo>
                <a:lnTo>
                  <a:pt x="6352" y="12106"/>
                </a:lnTo>
                <a:lnTo>
                  <a:pt x="6420" y="12091"/>
                </a:lnTo>
                <a:lnTo>
                  <a:pt x="6487" y="12077"/>
                </a:lnTo>
                <a:lnTo>
                  <a:pt x="6554" y="12064"/>
                </a:lnTo>
                <a:lnTo>
                  <a:pt x="6622" y="12051"/>
                </a:lnTo>
                <a:lnTo>
                  <a:pt x="6691" y="12039"/>
                </a:lnTo>
                <a:lnTo>
                  <a:pt x="6758" y="12027"/>
                </a:lnTo>
                <a:lnTo>
                  <a:pt x="6827" y="12016"/>
                </a:lnTo>
                <a:lnTo>
                  <a:pt x="6895" y="12005"/>
                </a:lnTo>
                <a:lnTo>
                  <a:pt x="6964" y="11995"/>
                </a:lnTo>
                <a:lnTo>
                  <a:pt x="7033" y="11986"/>
                </a:lnTo>
                <a:lnTo>
                  <a:pt x="7102" y="11976"/>
                </a:lnTo>
                <a:lnTo>
                  <a:pt x="7171" y="11968"/>
                </a:lnTo>
                <a:lnTo>
                  <a:pt x="7241" y="11960"/>
                </a:lnTo>
                <a:lnTo>
                  <a:pt x="7311" y="11953"/>
                </a:lnTo>
                <a:lnTo>
                  <a:pt x="7380" y="11946"/>
                </a:lnTo>
                <a:lnTo>
                  <a:pt x="7450" y="11940"/>
                </a:lnTo>
                <a:lnTo>
                  <a:pt x="7521" y="11934"/>
                </a:lnTo>
                <a:lnTo>
                  <a:pt x="7591" y="11929"/>
                </a:lnTo>
                <a:lnTo>
                  <a:pt x="7662" y="11924"/>
                </a:lnTo>
                <a:lnTo>
                  <a:pt x="7732" y="11920"/>
                </a:lnTo>
                <a:lnTo>
                  <a:pt x="7803" y="11916"/>
                </a:lnTo>
                <a:lnTo>
                  <a:pt x="7874" y="11913"/>
                </a:lnTo>
                <a:lnTo>
                  <a:pt x="7945" y="11911"/>
                </a:lnTo>
                <a:lnTo>
                  <a:pt x="7945" y="14988"/>
                </a:lnTo>
                <a:lnTo>
                  <a:pt x="7917" y="14987"/>
                </a:lnTo>
                <a:close/>
                <a:moveTo>
                  <a:pt x="15347" y="7759"/>
                </a:moveTo>
                <a:lnTo>
                  <a:pt x="12171" y="7759"/>
                </a:lnTo>
                <a:lnTo>
                  <a:pt x="12168" y="7652"/>
                </a:lnTo>
                <a:lnTo>
                  <a:pt x="12163" y="7545"/>
                </a:lnTo>
                <a:lnTo>
                  <a:pt x="12157" y="7439"/>
                </a:lnTo>
                <a:lnTo>
                  <a:pt x="12151" y="7332"/>
                </a:lnTo>
                <a:lnTo>
                  <a:pt x="12144" y="7226"/>
                </a:lnTo>
                <a:lnTo>
                  <a:pt x="12136" y="7120"/>
                </a:lnTo>
                <a:lnTo>
                  <a:pt x="12126" y="7015"/>
                </a:lnTo>
                <a:lnTo>
                  <a:pt x="12115" y="6911"/>
                </a:lnTo>
                <a:lnTo>
                  <a:pt x="12104" y="6805"/>
                </a:lnTo>
                <a:lnTo>
                  <a:pt x="12092" y="6701"/>
                </a:lnTo>
                <a:lnTo>
                  <a:pt x="12078" y="6598"/>
                </a:lnTo>
                <a:lnTo>
                  <a:pt x="12063" y="6494"/>
                </a:lnTo>
                <a:lnTo>
                  <a:pt x="12047" y="6391"/>
                </a:lnTo>
                <a:lnTo>
                  <a:pt x="12031" y="6288"/>
                </a:lnTo>
                <a:lnTo>
                  <a:pt x="12014" y="6186"/>
                </a:lnTo>
                <a:lnTo>
                  <a:pt x="11995" y="6084"/>
                </a:lnTo>
                <a:lnTo>
                  <a:pt x="11976" y="5982"/>
                </a:lnTo>
                <a:lnTo>
                  <a:pt x="11954" y="5881"/>
                </a:lnTo>
                <a:lnTo>
                  <a:pt x="11933" y="5781"/>
                </a:lnTo>
                <a:lnTo>
                  <a:pt x="11910" y="5681"/>
                </a:lnTo>
                <a:lnTo>
                  <a:pt x="11886" y="5582"/>
                </a:lnTo>
                <a:lnTo>
                  <a:pt x="11862" y="5482"/>
                </a:lnTo>
                <a:lnTo>
                  <a:pt x="11836" y="5383"/>
                </a:lnTo>
                <a:lnTo>
                  <a:pt x="11810" y="5285"/>
                </a:lnTo>
                <a:lnTo>
                  <a:pt x="11783" y="5188"/>
                </a:lnTo>
                <a:lnTo>
                  <a:pt x="11754" y="5090"/>
                </a:lnTo>
                <a:lnTo>
                  <a:pt x="11724" y="4993"/>
                </a:lnTo>
                <a:lnTo>
                  <a:pt x="11694" y="4897"/>
                </a:lnTo>
                <a:lnTo>
                  <a:pt x="11663" y="4801"/>
                </a:lnTo>
                <a:lnTo>
                  <a:pt x="11630" y="4706"/>
                </a:lnTo>
                <a:lnTo>
                  <a:pt x="11597" y="4611"/>
                </a:lnTo>
                <a:lnTo>
                  <a:pt x="11563" y="4517"/>
                </a:lnTo>
                <a:lnTo>
                  <a:pt x="11630" y="4489"/>
                </a:lnTo>
                <a:lnTo>
                  <a:pt x="11695" y="4461"/>
                </a:lnTo>
                <a:lnTo>
                  <a:pt x="11762" y="4432"/>
                </a:lnTo>
                <a:lnTo>
                  <a:pt x="11828" y="4403"/>
                </a:lnTo>
                <a:lnTo>
                  <a:pt x="11894" y="4374"/>
                </a:lnTo>
                <a:lnTo>
                  <a:pt x="11959" y="4343"/>
                </a:lnTo>
                <a:lnTo>
                  <a:pt x="12024" y="4312"/>
                </a:lnTo>
                <a:lnTo>
                  <a:pt x="12088" y="4281"/>
                </a:lnTo>
                <a:lnTo>
                  <a:pt x="12153" y="4249"/>
                </a:lnTo>
                <a:lnTo>
                  <a:pt x="12217" y="4216"/>
                </a:lnTo>
                <a:lnTo>
                  <a:pt x="12280" y="4183"/>
                </a:lnTo>
                <a:lnTo>
                  <a:pt x="12344" y="4150"/>
                </a:lnTo>
                <a:lnTo>
                  <a:pt x="12407" y="4116"/>
                </a:lnTo>
                <a:lnTo>
                  <a:pt x="12469" y="4081"/>
                </a:lnTo>
                <a:lnTo>
                  <a:pt x="12532" y="4046"/>
                </a:lnTo>
                <a:lnTo>
                  <a:pt x="12593" y="4011"/>
                </a:lnTo>
                <a:lnTo>
                  <a:pt x="12655" y="3975"/>
                </a:lnTo>
                <a:lnTo>
                  <a:pt x="12717" y="3939"/>
                </a:lnTo>
                <a:lnTo>
                  <a:pt x="12778" y="3902"/>
                </a:lnTo>
                <a:lnTo>
                  <a:pt x="12839" y="3865"/>
                </a:lnTo>
                <a:lnTo>
                  <a:pt x="12899" y="3827"/>
                </a:lnTo>
                <a:lnTo>
                  <a:pt x="12959" y="3789"/>
                </a:lnTo>
                <a:lnTo>
                  <a:pt x="13019" y="3749"/>
                </a:lnTo>
                <a:lnTo>
                  <a:pt x="13078" y="3710"/>
                </a:lnTo>
                <a:lnTo>
                  <a:pt x="13137" y="3670"/>
                </a:lnTo>
                <a:lnTo>
                  <a:pt x="13196" y="3630"/>
                </a:lnTo>
                <a:lnTo>
                  <a:pt x="13254" y="3590"/>
                </a:lnTo>
                <a:lnTo>
                  <a:pt x="13313" y="3549"/>
                </a:lnTo>
                <a:lnTo>
                  <a:pt x="13370" y="3507"/>
                </a:lnTo>
                <a:lnTo>
                  <a:pt x="13428" y="3466"/>
                </a:lnTo>
                <a:lnTo>
                  <a:pt x="13485" y="3423"/>
                </a:lnTo>
                <a:lnTo>
                  <a:pt x="13542" y="3381"/>
                </a:lnTo>
                <a:lnTo>
                  <a:pt x="13641" y="3492"/>
                </a:lnTo>
                <a:lnTo>
                  <a:pt x="13738" y="3605"/>
                </a:lnTo>
                <a:lnTo>
                  <a:pt x="13832" y="3719"/>
                </a:lnTo>
                <a:lnTo>
                  <a:pt x="13924" y="3837"/>
                </a:lnTo>
                <a:lnTo>
                  <a:pt x="14014" y="3956"/>
                </a:lnTo>
                <a:lnTo>
                  <a:pt x="14101" y="4076"/>
                </a:lnTo>
                <a:lnTo>
                  <a:pt x="14185" y="4199"/>
                </a:lnTo>
                <a:lnTo>
                  <a:pt x="14266" y="4324"/>
                </a:lnTo>
                <a:lnTo>
                  <a:pt x="14346" y="4450"/>
                </a:lnTo>
                <a:lnTo>
                  <a:pt x="14422" y="4578"/>
                </a:lnTo>
                <a:lnTo>
                  <a:pt x="14496" y="4708"/>
                </a:lnTo>
                <a:lnTo>
                  <a:pt x="14567" y="4839"/>
                </a:lnTo>
                <a:lnTo>
                  <a:pt x="14634" y="4972"/>
                </a:lnTo>
                <a:lnTo>
                  <a:pt x="14700" y="5106"/>
                </a:lnTo>
                <a:lnTo>
                  <a:pt x="14763" y="5243"/>
                </a:lnTo>
                <a:lnTo>
                  <a:pt x="14822" y="5380"/>
                </a:lnTo>
                <a:lnTo>
                  <a:pt x="14879" y="5519"/>
                </a:lnTo>
                <a:lnTo>
                  <a:pt x="14932" y="5660"/>
                </a:lnTo>
                <a:lnTo>
                  <a:pt x="14982" y="5802"/>
                </a:lnTo>
                <a:lnTo>
                  <a:pt x="15031" y="5945"/>
                </a:lnTo>
                <a:lnTo>
                  <a:pt x="15075" y="6090"/>
                </a:lnTo>
                <a:lnTo>
                  <a:pt x="15116" y="6236"/>
                </a:lnTo>
                <a:lnTo>
                  <a:pt x="15154" y="6383"/>
                </a:lnTo>
                <a:lnTo>
                  <a:pt x="15189" y="6532"/>
                </a:lnTo>
                <a:lnTo>
                  <a:pt x="15220" y="6681"/>
                </a:lnTo>
                <a:lnTo>
                  <a:pt x="15248" y="6832"/>
                </a:lnTo>
                <a:lnTo>
                  <a:pt x="15273" y="6984"/>
                </a:lnTo>
                <a:lnTo>
                  <a:pt x="15294" y="7137"/>
                </a:lnTo>
                <a:lnTo>
                  <a:pt x="15313" y="7291"/>
                </a:lnTo>
                <a:lnTo>
                  <a:pt x="15327" y="7446"/>
                </a:lnTo>
                <a:lnTo>
                  <a:pt x="15338" y="7602"/>
                </a:lnTo>
                <a:lnTo>
                  <a:pt x="15347" y="7759"/>
                </a:lnTo>
                <a:close/>
                <a:moveTo>
                  <a:pt x="8210" y="0"/>
                </a:moveTo>
                <a:lnTo>
                  <a:pt x="7787" y="10"/>
                </a:lnTo>
                <a:lnTo>
                  <a:pt x="7370" y="41"/>
                </a:lnTo>
                <a:lnTo>
                  <a:pt x="6960" y="92"/>
                </a:lnTo>
                <a:lnTo>
                  <a:pt x="6555" y="162"/>
                </a:lnTo>
                <a:lnTo>
                  <a:pt x="6158" y="253"/>
                </a:lnTo>
                <a:lnTo>
                  <a:pt x="5768" y="361"/>
                </a:lnTo>
                <a:lnTo>
                  <a:pt x="5386" y="486"/>
                </a:lnTo>
                <a:lnTo>
                  <a:pt x="5014" y="630"/>
                </a:lnTo>
                <a:lnTo>
                  <a:pt x="4651" y="791"/>
                </a:lnTo>
                <a:lnTo>
                  <a:pt x="4297" y="967"/>
                </a:lnTo>
                <a:lnTo>
                  <a:pt x="3953" y="1161"/>
                </a:lnTo>
                <a:lnTo>
                  <a:pt x="3619" y="1369"/>
                </a:lnTo>
                <a:lnTo>
                  <a:pt x="3298" y="1593"/>
                </a:lnTo>
                <a:lnTo>
                  <a:pt x="2987" y="1831"/>
                </a:lnTo>
                <a:lnTo>
                  <a:pt x="2690" y="2083"/>
                </a:lnTo>
                <a:lnTo>
                  <a:pt x="2404" y="2348"/>
                </a:lnTo>
                <a:lnTo>
                  <a:pt x="2132" y="2627"/>
                </a:lnTo>
                <a:lnTo>
                  <a:pt x="1875" y="2918"/>
                </a:lnTo>
                <a:lnTo>
                  <a:pt x="1631" y="3220"/>
                </a:lnTo>
                <a:lnTo>
                  <a:pt x="1402" y="3535"/>
                </a:lnTo>
                <a:lnTo>
                  <a:pt x="1188" y="3861"/>
                </a:lnTo>
                <a:lnTo>
                  <a:pt x="991" y="4195"/>
                </a:lnTo>
                <a:lnTo>
                  <a:pt x="810" y="4541"/>
                </a:lnTo>
                <a:lnTo>
                  <a:pt x="645" y="4897"/>
                </a:lnTo>
                <a:lnTo>
                  <a:pt x="498" y="5261"/>
                </a:lnTo>
                <a:lnTo>
                  <a:pt x="369" y="5634"/>
                </a:lnTo>
                <a:lnTo>
                  <a:pt x="259" y="6014"/>
                </a:lnTo>
                <a:lnTo>
                  <a:pt x="167" y="6402"/>
                </a:lnTo>
                <a:lnTo>
                  <a:pt x="94" y="6797"/>
                </a:lnTo>
                <a:lnTo>
                  <a:pt x="42" y="7198"/>
                </a:lnTo>
                <a:lnTo>
                  <a:pt x="10" y="7605"/>
                </a:lnTo>
                <a:lnTo>
                  <a:pt x="0" y="8018"/>
                </a:lnTo>
                <a:lnTo>
                  <a:pt x="10" y="8431"/>
                </a:lnTo>
                <a:lnTo>
                  <a:pt x="42" y="8838"/>
                </a:lnTo>
                <a:lnTo>
                  <a:pt x="94" y="9239"/>
                </a:lnTo>
                <a:lnTo>
                  <a:pt x="167" y="9634"/>
                </a:lnTo>
                <a:lnTo>
                  <a:pt x="259" y="10021"/>
                </a:lnTo>
                <a:lnTo>
                  <a:pt x="369" y="10402"/>
                </a:lnTo>
                <a:lnTo>
                  <a:pt x="498" y="10774"/>
                </a:lnTo>
                <a:lnTo>
                  <a:pt x="645" y="11139"/>
                </a:lnTo>
                <a:lnTo>
                  <a:pt x="810" y="11494"/>
                </a:lnTo>
                <a:lnTo>
                  <a:pt x="991" y="11840"/>
                </a:lnTo>
                <a:lnTo>
                  <a:pt x="1188" y="12175"/>
                </a:lnTo>
                <a:lnTo>
                  <a:pt x="1402" y="12501"/>
                </a:lnTo>
                <a:lnTo>
                  <a:pt x="1631" y="12815"/>
                </a:lnTo>
                <a:lnTo>
                  <a:pt x="1875" y="13118"/>
                </a:lnTo>
                <a:lnTo>
                  <a:pt x="2132" y="13409"/>
                </a:lnTo>
                <a:lnTo>
                  <a:pt x="2404" y="13688"/>
                </a:lnTo>
                <a:lnTo>
                  <a:pt x="2690" y="13953"/>
                </a:lnTo>
                <a:lnTo>
                  <a:pt x="2987" y="14205"/>
                </a:lnTo>
                <a:lnTo>
                  <a:pt x="3298" y="14443"/>
                </a:lnTo>
                <a:lnTo>
                  <a:pt x="3619" y="14667"/>
                </a:lnTo>
                <a:lnTo>
                  <a:pt x="3953" y="14875"/>
                </a:lnTo>
                <a:lnTo>
                  <a:pt x="4297" y="15068"/>
                </a:lnTo>
                <a:lnTo>
                  <a:pt x="4651" y="15245"/>
                </a:lnTo>
                <a:lnTo>
                  <a:pt x="5014" y="15406"/>
                </a:lnTo>
                <a:lnTo>
                  <a:pt x="5386" y="15550"/>
                </a:lnTo>
                <a:lnTo>
                  <a:pt x="5768" y="15675"/>
                </a:lnTo>
                <a:lnTo>
                  <a:pt x="6158" y="15783"/>
                </a:lnTo>
                <a:lnTo>
                  <a:pt x="6555" y="15873"/>
                </a:lnTo>
                <a:lnTo>
                  <a:pt x="6960" y="15944"/>
                </a:lnTo>
                <a:lnTo>
                  <a:pt x="7370" y="15995"/>
                </a:lnTo>
                <a:lnTo>
                  <a:pt x="7787" y="16026"/>
                </a:lnTo>
                <a:lnTo>
                  <a:pt x="8210" y="16036"/>
                </a:lnTo>
                <a:lnTo>
                  <a:pt x="8632" y="16026"/>
                </a:lnTo>
                <a:lnTo>
                  <a:pt x="9049" y="15995"/>
                </a:lnTo>
                <a:lnTo>
                  <a:pt x="9459" y="15944"/>
                </a:lnTo>
                <a:lnTo>
                  <a:pt x="9864" y="15873"/>
                </a:lnTo>
                <a:lnTo>
                  <a:pt x="10261" y="15783"/>
                </a:lnTo>
                <a:lnTo>
                  <a:pt x="10651" y="15675"/>
                </a:lnTo>
                <a:lnTo>
                  <a:pt x="11033" y="15550"/>
                </a:lnTo>
                <a:lnTo>
                  <a:pt x="11405" y="15406"/>
                </a:lnTo>
                <a:lnTo>
                  <a:pt x="11768" y="15245"/>
                </a:lnTo>
                <a:lnTo>
                  <a:pt x="12122" y="15068"/>
                </a:lnTo>
                <a:lnTo>
                  <a:pt x="12466" y="14875"/>
                </a:lnTo>
                <a:lnTo>
                  <a:pt x="12800" y="14667"/>
                </a:lnTo>
                <a:lnTo>
                  <a:pt x="13122" y="14443"/>
                </a:lnTo>
                <a:lnTo>
                  <a:pt x="13432" y="14205"/>
                </a:lnTo>
                <a:lnTo>
                  <a:pt x="13729" y="13953"/>
                </a:lnTo>
                <a:lnTo>
                  <a:pt x="14015" y="13688"/>
                </a:lnTo>
                <a:lnTo>
                  <a:pt x="14287" y="13409"/>
                </a:lnTo>
                <a:lnTo>
                  <a:pt x="14544" y="13118"/>
                </a:lnTo>
                <a:lnTo>
                  <a:pt x="14788" y="12815"/>
                </a:lnTo>
                <a:lnTo>
                  <a:pt x="15017" y="12501"/>
                </a:lnTo>
                <a:lnTo>
                  <a:pt x="15231" y="12175"/>
                </a:lnTo>
                <a:lnTo>
                  <a:pt x="15428" y="11840"/>
                </a:lnTo>
                <a:lnTo>
                  <a:pt x="15609" y="11494"/>
                </a:lnTo>
                <a:lnTo>
                  <a:pt x="15774" y="11139"/>
                </a:lnTo>
                <a:lnTo>
                  <a:pt x="15921" y="10774"/>
                </a:lnTo>
                <a:lnTo>
                  <a:pt x="16050" y="10402"/>
                </a:lnTo>
                <a:lnTo>
                  <a:pt x="16160" y="10021"/>
                </a:lnTo>
                <a:lnTo>
                  <a:pt x="16253" y="9634"/>
                </a:lnTo>
                <a:lnTo>
                  <a:pt x="16325" y="9239"/>
                </a:lnTo>
                <a:lnTo>
                  <a:pt x="16377" y="8838"/>
                </a:lnTo>
                <a:lnTo>
                  <a:pt x="16409" y="8431"/>
                </a:lnTo>
                <a:lnTo>
                  <a:pt x="16419" y="8018"/>
                </a:lnTo>
                <a:lnTo>
                  <a:pt x="16409" y="7605"/>
                </a:lnTo>
                <a:lnTo>
                  <a:pt x="16377" y="7198"/>
                </a:lnTo>
                <a:lnTo>
                  <a:pt x="16325" y="6797"/>
                </a:lnTo>
                <a:lnTo>
                  <a:pt x="16253" y="6402"/>
                </a:lnTo>
                <a:lnTo>
                  <a:pt x="16160" y="6014"/>
                </a:lnTo>
                <a:lnTo>
                  <a:pt x="16050" y="5634"/>
                </a:lnTo>
                <a:lnTo>
                  <a:pt x="15921" y="5261"/>
                </a:lnTo>
                <a:lnTo>
                  <a:pt x="15774" y="4897"/>
                </a:lnTo>
                <a:lnTo>
                  <a:pt x="15609" y="4541"/>
                </a:lnTo>
                <a:lnTo>
                  <a:pt x="15428" y="4195"/>
                </a:lnTo>
                <a:lnTo>
                  <a:pt x="15231" y="3861"/>
                </a:lnTo>
                <a:lnTo>
                  <a:pt x="15017" y="3535"/>
                </a:lnTo>
                <a:lnTo>
                  <a:pt x="14788" y="3220"/>
                </a:lnTo>
                <a:lnTo>
                  <a:pt x="14544" y="2918"/>
                </a:lnTo>
                <a:lnTo>
                  <a:pt x="14287" y="2627"/>
                </a:lnTo>
                <a:lnTo>
                  <a:pt x="14015" y="2348"/>
                </a:lnTo>
                <a:lnTo>
                  <a:pt x="13729" y="2083"/>
                </a:lnTo>
                <a:lnTo>
                  <a:pt x="13432" y="1831"/>
                </a:lnTo>
                <a:lnTo>
                  <a:pt x="13122" y="1593"/>
                </a:lnTo>
                <a:lnTo>
                  <a:pt x="12800" y="1369"/>
                </a:lnTo>
                <a:lnTo>
                  <a:pt x="12466" y="1161"/>
                </a:lnTo>
                <a:lnTo>
                  <a:pt x="12122" y="967"/>
                </a:lnTo>
                <a:lnTo>
                  <a:pt x="11768" y="791"/>
                </a:lnTo>
                <a:lnTo>
                  <a:pt x="11405" y="630"/>
                </a:lnTo>
                <a:lnTo>
                  <a:pt x="11033" y="486"/>
                </a:lnTo>
                <a:lnTo>
                  <a:pt x="10651" y="361"/>
                </a:lnTo>
                <a:lnTo>
                  <a:pt x="10261" y="253"/>
                </a:lnTo>
                <a:lnTo>
                  <a:pt x="9864" y="162"/>
                </a:lnTo>
                <a:lnTo>
                  <a:pt x="9459" y="92"/>
                </a:lnTo>
                <a:lnTo>
                  <a:pt x="9049" y="41"/>
                </a:lnTo>
                <a:lnTo>
                  <a:pt x="8632" y="10"/>
                </a:lnTo>
                <a:lnTo>
                  <a:pt x="8210" y="0"/>
                </a:lnTo>
                <a:close/>
              </a:path>
            </a:pathLst>
          </a:custGeom>
          <a:solidFill>
            <a:srgbClr val="F4BC30"/>
          </a:solidFill>
          <a:ln>
            <a:noFill/>
          </a:ln>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grpSp>
        <p:nvGrpSpPr>
          <p:cNvPr id="15" name="Group 32"/>
          <p:cNvGrpSpPr/>
          <p:nvPr/>
        </p:nvGrpSpPr>
        <p:grpSpPr>
          <a:xfrm>
            <a:off x="9842386" y="1787957"/>
            <a:ext cx="626180" cy="509581"/>
            <a:chOff x="5245100" y="5103813"/>
            <a:chExt cx="690563" cy="561975"/>
          </a:xfrm>
          <a:solidFill>
            <a:srgbClr val="F4BC30"/>
          </a:solidFill>
        </p:grpSpPr>
        <p:sp>
          <p:nvSpPr>
            <p:cNvPr id="16" name="Freeform 290"/>
            <p:cNvSpPr>
              <a:spLocks noEditPoints="1"/>
            </p:cNvSpPr>
            <p:nvPr/>
          </p:nvSpPr>
          <p:spPr bwMode="auto">
            <a:xfrm>
              <a:off x="5719763" y="5276851"/>
              <a:ext cx="130175" cy="173038"/>
            </a:xfrm>
            <a:custGeom>
              <a:avLst/>
              <a:gdLst>
                <a:gd name="T0" fmla="*/ 503 w 3018"/>
                <a:gd name="T1" fmla="*/ 504 h 4030"/>
                <a:gd name="T2" fmla="*/ 2515 w 3018"/>
                <a:gd name="T3" fmla="*/ 3526 h 4030"/>
                <a:gd name="T4" fmla="*/ 1386 w 3018"/>
                <a:gd name="T5" fmla="*/ 175 h 4030"/>
                <a:gd name="T6" fmla="*/ 1320 w 3018"/>
                <a:gd name="T7" fmla="*/ 110 h 4030"/>
                <a:gd name="T8" fmla="*/ 1244 w 3018"/>
                <a:gd name="T9" fmla="*/ 60 h 4030"/>
                <a:gd name="T10" fmla="*/ 1159 w 3018"/>
                <a:gd name="T11" fmla="*/ 24 h 4030"/>
                <a:gd name="T12" fmla="*/ 1069 w 3018"/>
                <a:gd name="T13" fmla="*/ 3 h 4030"/>
                <a:gd name="T14" fmla="*/ 503 w 3018"/>
                <a:gd name="T15" fmla="*/ 0 h 4030"/>
                <a:gd name="T16" fmla="*/ 427 w 3018"/>
                <a:gd name="T17" fmla="*/ 6 h 4030"/>
                <a:gd name="T18" fmla="*/ 353 w 3018"/>
                <a:gd name="T19" fmla="*/ 23 h 4030"/>
                <a:gd name="T20" fmla="*/ 285 w 3018"/>
                <a:gd name="T21" fmla="*/ 50 h 4030"/>
                <a:gd name="T22" fmla="*/ 222 w 3018"/>
                <a:gd name="T23" fmla="*/ 86 h 4030"/>
                <a:gd name="T24" fmla="*/ 165 w 3018"/>
                <a:gd name="T25" fmla="*/ 130 h 4030"/>
                <a:gd name="T26" fmla="*/ 115 w 3018"/>
                <a:gd name="T27" fmla="*/ 183 h 4030"/>
                <a:gd name="T28" fmla="*/ 74 w 3018"/>
                <a:gd name="T29" fmla="*/ 242 h 4030"/>
                <a:gd name="T30" fmla="*/ 40 w 3018"/>
                <a:gd name="T31" fmla="*/ 308 h 4030"/>
                <a:gd name="T32" fmla="*/ 16 w 3018"/>
                <a:gd name="T33" fmla="*/ 377 h 4030"/>
                <a:gd name="T34" fmla="*/ 3 w 3018"/>
                <a:gd name="T35" fmla="*/ 452 h 4030"/>
                <a:gd name="T36" fmla="*/ 0 w 3018"/>
                <a:gd name="T37" fmla="*/ 3526 h 4030"/>
                <a:gd name="T38" fmla="*/ 6 w 3018"/>
                <a:gd name="T39" fmla="*/ 3604 h 4030"/>
                <a:gd name="T40" fmla="*/ 23 w 3018"/>
                <a:gd name="T41" fmla="*/ 3676 h 4030"/>
                <a:gd name="T42" fmla="*/ 50 w 3018"/>
                <a:gd name="T43" fmla="*/ 3745 h 4030"/>
                <a:gd name="T44" fmla="*/ 86 w 3018"/>
                <a:gd name="T45" fmla="*/ 3808 h 4030"/>
                <a:gd name="T46" fmla="*/ 131 w 3018"/>
                <a:gd name="T47" fmla="*/ 3866 h 4030"/>
                <a:gd name="T48" fmla="*/ 183 w 3018"/>
                <a:gd name="T49" fmla="*/ 3915 h 4030"/>
                <a:gd name="T50" fmla="*/ 243 w 3018"/>
                <a:gd name="T51" fmla="*/ 3957 h 4030"/>
                <a:gd name="T52" fmla="*/ 307 w 3018"/>
                <a:gd name="T53" fmla="*/ 3991 h 4030"/>
                <a:gd name="T54" fmla="*/ 378 w 3018"/>
                <a:gd name="T55" fmla="*/ 4015 h 4030"/>
                <a:gd name="T56" fmla="*/ 452 w 3018"/>
                <a:gd name="T57" fmla="*/ 4028 h 4030"/>
                <a:gd name="T58" fmla="*/ 2515 w 3018"/>
                <a:gd name="T59" fmla="*/ 4030 h 4030"/>
                <a:gd name="T60" fmla="*/ 2592 w 3018"/>
                <a:gd name="T61" fmla="*/ 4025 h 4030"/>
                <a:gd name="T62" fmla="*/ 2665 w 3018"/>
                <a:gd name="T63" fmla="*/ 4008 h 4030"/>
                <a:gd name="T64" fmla="*/ 2733 w 3018"/>
                <a:gd name="T65" fmla="*/ 3981 h 4030"/>
                <a:gd name="T66" fmla="*/ 2797 w 3018"/>
                <a:gd name="T67" fmla="*/ 3944 h 4030"/>
                <a:gd name="T68" fmla="*/ 2853 w 3018"/>
                <a:gd name="T69" fmla="*/ 3899 h 4030"/>
                <a:gd name="T70" fmla="*/ 2903 w 3018"/>
                <a:gd name="T71" fmla="*/ 3848 h 4030"/>
                <a:gd name="T72" fmla="*/ 2946 w 3018"/>
                <a:gd name="T73" fmla="*/ 3788 h 4030"/>
                <a:gd name="T74" fmla="*/ 2979 w 3018"/>
                <a:gd name="T75" fmla="*/ 3723 h 4030"/>
                <a:gd name="T76" fmla="*/ 3002 w 3018"/>
                <a:gd name="T77" fmla="*/ 3652 h 4030"/>
                <a:gd name="T78" fmla="*/ 3015 w 3018"/>
                <a:gd name="T79" fmla="*/ 3578 h 4030"/>
                <a:gd name="T80" fmla="*/ 3018 w 3018"/>
                <a:gd name="T81" fmla="*/ 2770 h 4030"/>
                <a:gd name="T82" fmla="*/ 3015 w 3018"/>
                <a:gd name="T83" fmla="*/ 2715 h 4030"/>
                <a:gd name="T84" fmla="*/ 3006 w 3018"/>
                <a:gd name="T85" fmla="*/ 2661 h 4030"/>
                <a:gd name="T86" fmla="*/ 2991 w 3018"/>
                <a:gd name="T87" fmla="*/ 2607 h 4030"/>
                <a:gd name="T88" fmla="*/ 2970 w 3018"/>
                <a:gd name="T89" fmla="*/ 2556 h 4030"/>
                <a:gd name="T90" fmla="*/ 2944 w 3018"/>
                <a:gd name="T91" fmla="*/ 2506 h 4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18" h="4030">
                  <a:moveTo>
                    <a:pt x="2515" y="3526"/>
                  </a:moveTo>
                  <a:lnTo>
                    <a:pt x="503" y="3526"/>
                  </a:lnTo>
                  <a:lnTo>
                    <a:pt x="503" y="504"/>
                  </a:lnTo>
                  <a:lnTo>
                    <a:pt x="1006" y="504"/>
                  </a:lnTo>
                  <a:lnTo>
                    <a:pt x="2515" y="2770"/>
                  </a:lnTo>
                  <a:lnTo>
                    <a:pt x="2515" y="3526"/>
                  </a:lnTo>
                  <a:close/>
                  <a:moveTo>
                    <a:pt x="1425" y="224"/>
                  </a:moveTo>
                  <a:lnTo>
                    <a:pt x="1407" y="199"/>
                  </a:lnTo>
                  <a:lnTo>
                    <a:pt x="1386" y="175"/>
                  </a:lnTo>
                  <a:lnTo>
                    <a:pt x="1365" y="152"/>
                  </a:lnTo>
                  <a:lnTo>
                    <a:pt x="1343" y="130"/>
                  </a:lnTo>
                  <a:lnTo>
                    <a:pt x="1320" y="110"/>
                  </a:lnTo>
                  <a:lnTo>
                    <a:pt x="1296" y="92"/>
                  </a:lnTo>
                  <a:lnTo>
                    <a:pt x="1270" y="75"/>
                  </a:lnTo>
                  <a:lnTo>
                    <a:pt x="1244" y="60"/>
                  </a:lnTo>
                  <a:lnTo>
                    <a:pt x="1216" y="46"/>
                  </a:lnTo>
                  <a:lnTo>
                    <a:pt x="1188" y="34"/>
                  </a:lnTo>
                  <a:lnTo>
                    <a:pt x="1159" y="24"/>
                  </a:lnTo>
                  <a:lnTo>
                    <a:pt x="1130" y="16"/>
                  </a:lnTo>
                  <a:lnTo>
                    <a:pt x="1100" y="9"/>
                  </a:lnTo>
                  <a:lnTo>
                    <a:pt x="1069" y="3"/>
                  </a:lnTo>
                  <a:lnTo>
                    <a:pt x="1037" y="1"/>
                  </a:lnTo>
                  <a:lnTo>
                    <a:pt x="1006" y="0"/>
                  </a:lnTo>
                  <a:lnTo>
                    <a:pt x="503" y="0"/>
                  </a:lnTo>
                  <a:lnTo>
                    <a:pt x="477" y="0"/>
                  </a:lnTo>
                  <a:lnTo>
                    <a:pt x="452" y="2"/>
                  </a:lnTo>
                  <a:lnTo>
                    <a:pt x="427" y="6"/>
                  </a:lnTo>
                  <a:lnTo>
                    <a:pt x="402" y="11"/>
                  </a:lnTo>
                  <a:lnTo>
                    <a:pt x="378" y="16"/>
                  </a:lnTo>
                  <a:lnTo>
                    <a:pt x="353" y="23"/>
                  </a:lnTo>
                  <a:lnTo>
                    <a:pt x="330" y="31"/>
                  </a:lnTo>
                  <a:lnTo>
                    <a:pt x="307" y="40"/>
                  </a:lnTo>
                  <a:lnTo>
                    <a:pt x="285" y="50"/>
                  </a:lnTo>
                  <a:lnTo>
                    <a:pt x="264" y="61"/>
                  </a:lnTo>
                  <a:lnTo>
                    <a:pt x="243" y="73"/>
                  </a:lnTo>
                  <a:lnTo>
                    <a:pt x="222" y="86"/>
                  </a:lnTo>
                  <a:lnTo>
                    <a:pt x="203" y="100"/>
                  </a:lnTo>
                  <a:lnTo>
                    <a:pt x="183" y="115"/>
                  </a:lnTo>
                  <a:lnTo>
                    <a:pt x="165" y="130"/>
                  </a:lnTo>
                  <a:lnTo>
                    <a:pt x="148" y="148"/>
                  </a:lnTo>
                  <a:lnTo>
                    <a:pt x="131" y="165"/>
                  </a:lnTo>
                  <a:lnTo>
                    <a:pt x="115" y="183"/>
                  </a:lnTo>
                  <a:lnTo>
                    <a:pt x="100" y="202"/>
                  </a:lnTo>
                  <a:lnTo>
                    <a:pt x="86" y="222"/>
                  </a:lnTo>
                  <a:lnTo>
                    <a:pt x="74" y="242"/>
                  </a:lnTo>
                  <a:lnTo>
                    <a:pt x="61" y="263"/>
                  </a:lnTo>
                  <a:lnTo>
                    <a:pt x="50" y="286"/>
                  </a:lnTo>
                  <a:lnTo>
                    <a:pt x="40" y="308"/>
                  </a:lnTo>
                  <a:lnTo>
                    <a:pt x="31" y="331"/>
                  </a:lnTo>
                  <a:lnTo>
                    <a:pt x="23" y="354"/>
                  </a:lnTo>
                  <a:lnTo>
                    <a:pt x="16" y="377"/>
                  </a:lnTo>
                  <a:lnTo>
                    <a:pt x="10" y="403"/>
                  </a:lnTo>
                  <a:lnTo>
                    <a:pt x="6" y="427"/>
                  </a:lnTo>
                  <a:lnTo>
                    <a:pt x="3" y="452"/>
                  </a:lnTo>
                  <a:lnTo>
                    <a:pt x="1" y="478"/>
                  </a:lnTo>
                  <a:lnTo>
                    <a:pt x="0" y="504"/>
                  </a:lnTo>
                  <a:lnTo>
                    <a:pt x="0" y="3526"/>
                  </a:lnTo>
                  <a:lnTo>
                    <a:pt x="1" y="3552"/>
                  </a:lnTo>
                  <a:lnTo>
                    <a:pt x="3" y="3578"/>
                  </a:lnTo>
                  <a:lnTo>
                    <a:pt x="6" y="3604"/>
                  </a:lnTo>
                  <a:lnTo>
                    <a:pt x="10" y="3628"/>
                  </a:lnTo>
                  <a:lnTo>
                    <a:pt x="16" y="3652"/>
                  </a:lnTo>
                  <a:lnTo>
                    <a:pt x="23" y="3676"/>
                  </a:lnTo>
                  <a:lnTo>
                    <a:pt x="31" y="3699"/>
                  </a:lnTo>
                  <a:lnTo>
                    <a:pt x="40" y="3723"/>
                  </a:lnTo>
                  <a:lnTo>
                    <a:pt x="50" y="3745"/>
                  </a:lnTo>
                  <a:lnTo>
                    <a:pt x="61" y="3767"/>
                  </a:lnTo>
                  <a:lnTo>
                    <a:pt x="74" y="3788"/>
                  </a:lnTo>
                  <a:lnTo>
                    <a:pt x="86" y="3808"/>
                  </a:lnTo>
                  <a:lnTo>
                    <a:pt x="100" y="3828"/>
                  </a:lnTo>
                  <a:lnTo>
                    <a:pt x="115" y="3848"/>
                  </a:lnTo>
                  <a:lnTo>
                    <a:pt x="131" y="3866"/>
                  </a:lnTo>
                  <a:lnTo>
                    <a:pt x="148" y="3883"/>
                  </a:lnTo>
                  <a:lnTo>
                    <a:pt x="165" y="3899"/>
                  </a:lnTo>
                  <a:lnTo>
                    <a:pt x="183" y="3915"/>
                  </a:lnTo>
                  <a:lnTo>
                    <a:pt x="203" y="3930"/>
                  </a:lnTo>
                  <a:lnTo>
                    <a:pt x="222" y="3944"/>
                  </a:lnTo>
                  <a:lnTo>
                    <a:pt x="243" y="3957"/>
                  </a:lnTo>
                  <a:lnTo>
                    <a:pt x="264" y="3969"/>
                  </a:lnTo>
                  <a:lnTo>
                    <a:pt x="285" y="3981"/>
                  </a:lnTo>
                  <a:lnTo>
                    <a:pt x="307" y="3991"/>
                  </a:lnTo>
                  <a:lnTo>
                    <a:pt x="330" y="4000"/>
                  </a:lnTo>
                  <a:lnTo>
                    <a:pt x="353" y="4008"/>
                  </a:lnTo>
                  <a:lnTo>
                    <a:pt x="378" y="4015"/>
                  </a:lnTo>
                  <a:lnTo>
                    <a:pt x="402" y="4020"/>
                  </a:lnTo>
                  <a:lnTo>
                    <a:pt x="427" y="4025"/>
                  </a:lnTo>
                  <a:lnTo>
                    <a:pt x="452" y="4028"/>
                  </a:lnTo>
                  <a:lnTo>
                    <a:pt x="477" y="4030"/>
                  </a:lnTo>
                  <a:lnTo>
                    <a:pt x="503" y="4030"/>
                  </a:lnTo>
                  <a:lnTo>
                    <a:pt x="2515" y="4030"/>
                  </a:lnTo>
                  <a:lnTo>
                    <a:pt x="2541" y="4030"/>
                  </a:lnTo>
                  <a:lnTo>
                    <a:pt x="2566" y="4028"/>
                  </a:lnTo>
                  <a:lnTo>
                    <a:pt x="2592" y="4025"/>
                  </a:lnTo>
                  <a:lnTo>
                    <a:pt x="2617" y="4020"/>
                  </a:lnTo>
                  <a:lnTo>
                    <a:pt x="2641" y="4015"/>
                  </a:lnTo>
                  <a:lnTo>
                    <a:pt x="2665" y="4008"/>
                  </a:lnTo>
                  <a:lnTo>
                    <a:pt x="2688" y="4000"/>
                  </a:lnTo>
                  <a:lnTo>
                    <a:pt x="2711" y="3991"/>
                  </a:lnTo>
                  <a:lnTo>
                    <a:pt x="2733" y="3981"/>
                  </a:lnTo>
                  <a:lnTo>
                    <a:pt x="2756" y="3969"/>
                  </a:lnTo>
                  <a:lnTo>
                    <a:pt x="2777" y="3957"/>
                  </a:lnTo>
                  <a:lnTo>
                    <a:pt x="2797" y="3944"/>
                  </a:lnTo>
                  <a:lnTo>
                    <a:pt x="2816" y="3930"/>
                  </a:lnTo>
                  <a:lnTo>
                    <a:pt x="2835" y="3915"/>
                  </a:lnTo>
                  <a:lnTo>
                    <a:pt x="2853" y="3899"/>
                  </a:lnTo>
                  <a:lnTo>
                    <a:pt x="2871" y="3883"/>
                  </a:lnTo>
                  <a:lnTo>
                    <a:pt x="2887" y="3866"/>
                  </a:lnTo>
                  <a:lnTo>
                    <a:pt x="2903" y="3848"/>
                  </a:lnTo>
                  <a:lnTo>
                    <a:pt x="2919" y="3828"/>
                  </a:lnTo>
                  <a:lnTo>
                    <a:pt x="2933" y="3808"/>
                  </a:lnTo>
                  <a:lnTo>
                    <a:pt x="2946" y="3788"/>
                  </a:lnTo>
                  <a:lnTo>
                    <a:pt x="2958" y="3767"/>
                  </a:lnTo>
                  <a:lnTo>
                    <a:pt x="2969" y="3745"/>
                  </a:lnTo>
                  <a:lnTo>
                    <a:pt x="2979" y="3723"/>
                  </a:lnTo>
                  <a:lnTo>
                    <a:pt x="2988" y="3699"/>
                  </a:lnTo>
                  <a:lnTo>
                    <a:pt x="2996" y="3676"/>
                  </a:lnTo>
                  <a:lnTo>
                    <a:pt x="3002" y="3652"/>
                  </a:lnTo>
                  <a:lnTo>
                    <a:pt x="3008" y="3628"/>
                  </a:lnTo>
                  <a:lnTo>
                    <a:pt x="3012" y="3604"/>
                  </a:lnTo>
                  <a:lnTo>
                    <a:pt x="3015" y="3578"/>
                  </a:lnTo>
                  <a:lnTo>
                    <a:pt x="3017" y="3552"/>
                  </a:lnTo>
                  <a:lnTo>
                    <a:pt x="3018" y="3526"/>
                  </a:lnTo>
                  <a:lnTo>
                    <a:pt x="3018" y="2770"/>
                  </a:lnTo>
                  <a:lnTo>
                    <a:pt x="3018" y="2752"/>
                  </a:lnTo>
                  <a:lnTo>
                    <a:pt x="3017" y="2734"/>
                  </a:lnTo>
                  <a:lnTo>
                    <a:pt x="3015" y="2715"/>
                  </a:lnTo>
                  <a:lnTo>
                    <a:pt x="3013" y="2697"/>
                  </a:lnTo>
                  <a:lnTo>
                    <a:pt x="3010" y="2679"/>
                  </a:lnTo>
                  <a:lnTo>
                    <a:pt x="3006" y="2661"/>
                  </a:lnTo>
                  <a:lnTo>
                    <a:pt x="3002" y="2642"/>
                  </a:lnTo>
                  <a:lnTo>
                    <a:pt x="2997" y="2625"/>
                  </a:lnTo>
                  <a:lnTo>
                    <a:pt x="2991" y="2607"/>
                  </a:lnTo>
                  <a:lnTo>
                    <a:pt x="2985" y="2590"/>
                  </a:lnTo>
                  <a:lnTo>
                    <a:pt x="2978" y="2573"/>
                  </a:lnTo>
                  <a:lnTo>
                    <a:pt x="2970" y="2556"/>
                  </a:lnTo>
                  <a:lnTo>
                    <a:pt x="2962" y="2540"/>
                  </a:lnTo>
                  <a:lnTo>
                    <a:pt x="2953" y="2523"/>
                  </a:lnTo>
                  <a:lnTo>
                    <a:pt x="2944" y="2506"/>
                  </a:lnTo>
                  <a:lnTo>
                    <a:pt x="2934" y="2491"/>
                  </a:lnTo>
                  <a:lnTo>
                    <a:pt x="1425" y="2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sp>
          <p:nvSpPr>
            <p:cNvPr id="17" name="Freeform 291"/>
            <p:cNvSpPr>
              <a:spLocks noEditPoints="1"/>
            </p:cNvSpPr>
            <p:nvPr/>
          </p:nvSpPr>
          <p:spPr bwMode="auto">
            <a:xfrm>
              <a:off x="5245100" y="5103813"/>
              <a:ext cx="690563" cy="561975"/>
            </a:xfrm>
            <a:custGeom>
              <a:avLst/>
              <a:gdLst>
                <a:gd name="T0" fmla="*/ 14958 w 16095"/>
                <a:gd name="T1" fmla="*/ 10414 h 13098"/>
                <a:gd name="T2" fmla="*/ 14612 w 16095"/>
                <a:gd name="T3" fmla="*/ 10578 h 13098"/>
                <a:gd name="T4" fmla="*/ 13430 w 16095"/>
                <a:gd name="T5" fmla="*/ 9605 h 13098"/>
                <a:gd name="T6" fmla="*/ 12244 w 16095"/>
                <a:gd name="T7" fmla="*/ 9076 h 13098"/>
                <a:gd name="T8" fmla="*/ 10967 w 16095"/>
                <a:gd name="T9" fmla="*/ 9402 h 13098"/>
                <a:gd name="T10" fmla="*/ 10179 w 16095"/>
                <a:gd name="T11" fmla="*/ 10419 h 13098"/>
                <a:gd name="T12" fmla="*/ 6951 w 16095"/>
                <a:gd name="T13" fmla="*/ 9661 h 13098"/>
                <a:gd name="T14" fmla="*/ 5791 w 16095"/>
                <a:gd name="T15" fmla="*/ 9085 h 13098"/>
                <a:gd name="T16" fmla="*/ 4497 w 16095"/>
                <a:gd name="T17" fmla="*/ 9359 h 13098"/>
                <a:gd name="T18" fmla="*/ 3670 w 16095"/>
                <a:gd name="T19" fmla="*/ 10341 h 13098"/>
                <a:gd name="T20" fmla="*/ 2737 w 16095"/>
                <a:gd name="T21" fmla="*/ 10493 h 13098"/>
                <a:gd name="T22" fmla="*/ 2526 w 16095"/>
                <a:gd name="T23" fmla="*/ 10177 h 13098"/>
                <a:gd name="T24" fmla="*/ 9773 w 16095"/>
                <a:gd name="T25" fmla="*/ 8381 h 13098"/>
                <a:gd name="T26" fmla="*/ 10495 w 16095"/>
                <a:gd name="T27" fmla="*/ 7502 h 13098"/>
                <a:gd name="T28" fmla="*/ 12812 w 16095"/>
                <a:gd name="T29" fmla="*/ 3586 h 13098"/>
                <a:gd name="T30" fmla="*/ 15062 w 16095"/>
                <a:gd name="T31" fmla="*/ 6889 h 13098"/>
                <a:gd name="T32" fmla="*/ 11820 w 16095"/>
                <a:gd name="T33" fmla="*/ 12058 h 13098"/>
                <a:gd name="T34" fmla="*/ 11211 w 16095"/>
                <a:gd name="T35" fmla="*/ 11606 h 13098"/>
                <a:gd name="T36" fmla="*/ 11098 w 16095"/>
                <a:gd name="T37" fmla="*/ 10831 h 13098"/>
                <a:gd name="T38" fmla="*/ 11550 w 16095"/>
                <a:gd name="T39" fmla="*/ 10221 h 13098"/>
                <a:gd name="T40" fmla="*/ 12323 w 16095"/>
                <a:gd name="T41" fmla="*/ 10107 h 13098"/>
                <a:gd name="T42" fmla="*/ 12931 w 16095"/>
                <a:gd name="T43" fmla="*/ 10561 h 13098"/>
                <a:gd name="T44" fmla="*/ 13046 w 16095"/>
                <a:gd name="T45" fmla="*/ 11335 h 13098"/>
                <a:gd name="T46" fmla="*/ 12593 w 16095"/>
                <a:gd name="T47" fmla="*/ 11944 h 13098"/>
                <a:gd name="T48" fmla="*/ 5330 w 16095"/>
                <a:gd name="T49" fmla="*/ 12070 h 13098"/>
                <a:gd name="T50" fmla="*/ 4699 w 16095"/>
                <a:gd name="T51" fmla="*/ 11646 h 13098"/>
                <a:gd name="T52" fmla="*/ 4548 w 16095"/>
                <a:gd name="T53" fmla="*/ 10880 h 13098"/>
                <a:gd name="T54" fmla="*/ 4970 w 16095"/>
                <a:gd name="T55" fmla="*/ 10247 h 13098"/>
                <a:gd name="T56" fmla="*/ 5736 w 16095"/>
                <a:gd name="T57" fmla="*/ 10096 h 13098"/>
                <a:gd name="T58" fmla="*/ 6368 w 16095"/>
                <a:gd name="T59" fmla="*/ 10520 h 13098"/>
                <a:gd name="T60" fmla="*/ 6518 w 16095"/>
                <a:gd name="T61" fmla="*/ 11286 h 13098"/>
                <a:gd name="T62" fmla="*/ 6095 w 16095"/>
                <a:gd name="T63" fmla="*/ 11918 h 13098"/>
                <a:gd name="T64" fmla="*/ 1432 w 16095"/>
                <a:gd name="T65" fmla="*/ 7551 h 13098"/>
                <a:gd name="T66" fmla="*/ 1106 w 16095"/>
                <a:gd name="T67" fmla="*/ 7355 h 13098"/>
                <a:gd name="T68" fmla="*/ 1009 w 16095"/>
                <a:gd name="T69" fmla="*/ 1460 h 13098"/>
                <a:gd name="T70" fmla="*/ 1189 w 16095"/>
                <a:gd name="T71" fmla="*/ 1122 h 13098"/>
                <a:gd name="T72" fmla="*/ 9080 w 16095"/>
                <a:gd name="T73" fmla="*/ 1008 h 13098"/>
                <a:gd name="T74" fmla="*/ 9426 w 16095"/>
                <a:gd name="T75" fmla="*/ 1172 h 13098"/>
                <a:gd name="T76" fmla="*/ 9556 w 16095"/>
                <a:gd name="T77" fmla="*/ 2519 h 13098"/>
                <a:gd name="T78" fmla="*/ 9442 w 16095"/>
                <a:gd name="T79" fmla="*/ 7374 h 13098"/>
                <a:gd name="T80" fmla="*/ 9105 w 16095"/>
                <a:gd name="T81" fmla="*/ 7554 h 13098"/>
                <a:gd name="T82" fmla="*/ 13480 w 16095"/>
                <a:gd name="T83" fmla="*/ 2820 h 13098"/>
                <a:gd name="T84" fmla="*/ 12808 w 16095"/>
                <a:gd name="T85" fmla="*/ 2537 h 13098"/>
                <a:gd name="T86" fmla="*/ 10413 w 16095"/>
                <a:gd name="T87" fmla="*/ 856 h 13098"/>
                <a:gd name="T88" fmla="*/ 9571 w 16095"/>
                <a:gd name="T89" fmla="*/ 92 h 13098"/>
                <a:gd name="T90" fmla="*/ 922 w 16095"/>
                <a:gd name="T91" fmla="*/ 119 h 13098"/>
                <a:gd name="T92" fmla="*/ 119 w 16095"/>
                <a:gd name="T93" fmla="*/ 924 h 13098"/>
                <a:gd name="T94" fmla="*/ 92 w 16095"/>
                <a:gd name="T95" fmla="*/ 7572 h 13098"/>
                <a:gd name="T96" fmla="*/ 855 w 16095"/>
                <a:gd name="T97" fmla="*/ 8415 h 13098"/>
                <a:gd name="T98" fmla="*/ 1557 w 16095"/>
                <a:gd name="T99" fmla="*/ 10453 h 13098"/>
                <a:gd name="T100" fmla="*/ 2236 w 16095"/>
                <a:gd name="T101" fmla="*/ 11368 h 13098"/>
                <a:gd name="T102" fmla="*/ 3702 w 16095"/>
                <a:gd name="T103" fmla="*/ 11901 h 13098"/>
                <a:gd name="T104" fmla="*/ 4567 w 16095"/>
                <a:gd name="T105" fmla="*/ 12848 h 13098"/>
                <a:gd name="T106" fmla="*/ 5876 w 16095"/>
                <a:gd name="T107" fmla="*/ 13069 h 13098"/>
                <a:gd name="T108" fmla="*/ 7006 w 16095"/>
                <a:gd name="T109" fmla="*/ 12446 h 13098"/>
                <a:gd name="T110" fmla="*/ 10208 w 16095"/>
                <a:gd name="T111" fmla="*/ 11824 h 13098"/>
                <a:gd name="T112" fmla="*/ 11035 w 16095"/>
                <a:gd name="T113" fmla="*/ 12807 h 13098"/>
                <a:gd name="T114" fmla="*/ 12330 w 16095"/>
                <a:gd name="T115" fmla="*/ 13081 h 13098"/>
                <a:gd name="T116" fmla="*/ 13489 w 16095"/>
                <a:gd name="T117" fmla="*/ 12505 h 13098"/>
                <a:gd name="T118" fmla="*/ 14740 w 16095"/>
                <a:gd name="T119" fmla="*/ 11579 h 13098"/>
                <a:gd name="T120" fmla="*/ 15750 w 16095"/>
                <a:gd name="T121" fmla="*/ 11036 h 13098"/>
                <a:gd name="T122" fmla="*/ 16095 w 16095"/>
                <a:gd name="T123" fmla="*/ 7025 h 13098"/>
                <a:gd name="T124" fmla="*/ 16023 w 16095"/>
                <a:gd name="T125" fmla="*/ 6588 h 130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095" h="13098">
                  <a:moveTo>
                    <a:pt x="15089" y="10075"/>
                  </a:moveTo>
                  <a:lnTo>
                    <a:pt x="15088" y="10101"/>
                  </a:lnTo>
                  <a:lnTo>
                    <a:pt x="15087" y="10127"/>
                  </a:lnTo>
                  <a:lnTo>
                    <a:pt x="15083" y="10152"/>
                  </a:lnTo>
                  <a:lnTo>
                    <a:pt x="15079" y="10177"/>
                  </a:lnTo>
                  <a:lnTo>
                    <a:pt x="15073" y="10201"/>
                  </a:lnTo>
                  <a:lnTo>
                    <a:pt x="15067" y="10225"/>
                  </a:lnTo>
                  <a:lnTo>
                    <a:pt x="15059" y="10248"/>
                  </a:lnTo>
                  <a:lnTo>
                    <a:pt x="15050" y="10272"/>
                  </a:lnTo>
                  <a:lnTo>
                    <a:pt x="15040" y="10294"/>
                  </a:lnTo>
                  <a:lnTo>
                    <a:pt x="15029" y="10316"/>
                  </a:lnTo>
                  <a:lnTo>
                    <a:pt x="15017" y="10337"/>
                  </a:lnTo>
                  <a:lnTo>
                    <a:pt x="15004" y="10357"/>
                  </a:lnTo>
                  <a:lnTo>
                    <a:pt x="14989" y="10376"/>
                  </a:lnTo>
                  <a:lnTo>
                    <a:pt x="14974" y="10396"/>
                  </a:lnTo>
                  <a:lnTo>
                    <a:pt x="14958" y="10414"/>
                  </a:lnTo>
                  <a:lnTo>
                    <a:pt x="14942" y="10432"/>
                  </a:lnTo>
                  <a:lnTo>
                    <a:pt x="14924" y="10448"/>
                  </a:lnTo>
                  <a:lnTo>
                    <a:pt x="14906" y="10464"/>
                  </a:lnTo>
                  <a:lnTo>
                    <a:pt x="14887" y="10479"/>
                  </a:lnTo>
                  <a:lnTo>
                    <a:pt x="14868" y="10493"/>
                  </a:lnTo>
                  <a:lnTo>
                    <a:pt x="14848" y="10506"/>
                  </a:lnTo>
                  <a:lnTo>
                    <a:pt x="14827" y="10519"/>
                  </a:lnTo>
                  <a:lnTo>
                    <a:pt x="14804" y="10530"/>
                  </a:lnTo>
                  <a:lnTo>
                    <a:pt x="14782" y="10540"/>
                  </a:lnTo>
                  <a:lnTo>
                    <a:pt x="14759" y="10549"/>
                  </a:lnTo>
                  <a:lnTo>
                    <a:pt x="14736" y="10557"/>
                  </a:lnTo>
                  <a:lnTo>
                    <a:pt x="14712" y="10563"/>
                  </a:lnTo>
                  <a:lnTo>
                    <a:pt x="14688" y="10569"/>
                  </a:lnTo>
                  <a:lnTo>
                    <a:pt x="14663" y="10573"/>
                  </a:lnTo>
                  <a:lnTo>
                    <a:pt x="14637" y="10577"/>
                  </a:lnTo>
                  <a:lnTo>
                    <a:pt x="14612" y="10578"/>
                  </a:lnTo>
                  <a:lnTo>
                    <a:pt x="14586" y="10579"/>
                  </a:lnTo>
                  <a:lnTo>
                    <a:pt x="14012" y="10579"/>
                  </a:lnTo>
                  <a:lnTo>
                    <a:pt x="13989" y="10498"/>
                  </a:lnTo>
                  <a:lnTo>
                    <a:pt x="13962" y="10419"/>
                  </a:lnTo>
                  <a:lnTo>
                    <a:pt x="13934" y="10341"/>
                  </a:lnTo>
                  <a:lnTo>
                    <a:pt x="13902" y="10266"/>
                  </a:lnTo>
                  <a:lnTo>
                    <a:pt x="13867" y="10191"/>
                  </a:lnTo>
                  <a:lnTo>
                    <a:pt x="13829" y="10117"/>
                  </a:lnTo>
                  <a:lnTo>
                    <a:pt x="13788" y="10047"/>
                  </a:lnTo>
                  <a:lnTo>
                    <a:pt x="13745" y="9977"/>
                  </a:lnTo>
                  <a:lnTo>
                    <a:pt x="13699" y="9910"/>
                  </a:lnTo>
                  <a:lnTo>
                    <a:pt x="13650" y="9844"/>
                  </a:lnTo>
                  <a:lnTo>
                    <a:pt x="13598" y="9781"/>
                  </a:lnTo>
                  <a:lnTo>
                    <a:pt x="13545" y="9719"/>
                  </a:lnTo>
                  <a:lnTo>
                    <a:pt x="13489" y="9661"/>
                  </a:lnTo>
                  <a:lnTo>
                    <a:pt x="13430" y="9605"/>
                  </a:lnTo>
                  <a:lnTo>
                    <a:pt x="13370" y="9550"/>
                  </a:lnTo>
                  <a:lnTo>
                    <a:pt x="13308" y="9499"/>
                  </a:lnTo>
                  <a:lnTo>
                    <a:pt x="13242" y="9449"/>
                  </a:lnTo>
                  <a:lnTo>
                    <a:pt x="13176" y="9402"/>
                  </a:lnTo>
                  <a:lnTo>
                    <a:pt x="13107" y="9359"/>
                  </a:lnTo>
                  <a:lnTo>
                    <a:pt x="13036" y="9317"/>
                  </a:lnTo>
                  <a:lnTo>
                    <a:pt x="12964" y="9279"/>
                  </a:lnTo>
                  <a:lnTo>
                    <a:pt x="12890" y="9244"/>
                  </a:lnTo>
                  <a:lnTo>
                    <a:pt x="12815" y="9212"/>
                  </a:lnTo>
                  <a:lnTo>
                    <a:pt x="12737" y="9182"/>
                  </a:lnTo>
                  <a:lnTo>
                    <a:pt x="12658" y="9156"/>
                  </a:lnTo>
                  <a:lnTo>
                    <a:pt x="12578" y="9133"/>
                  </a:lnTo>
                  <a:lnTo>
                    <a:pt x="12497" y="9113"/>
                  </a:lnTo>
                  <a:lnTo>
                    <a:pt x="12413" y="9097"/>
                  </a:lnTo>
                  <a:lnTo>
                    <a:pt x="12330" y="9085"/>
                  </a:lnTo>
                  <a:lnTo>
                    <a:pt x="12244" y="9076"/>
                  </a:lnTo>
                  <a:lnTo>
                    <a:pt x="12159" y="9070"/>
                  </a:lnTo>
                  <a:lnTo>
                    <a:pt x="12071" y="9068"/>
                  </a:lnTo>
                  <a:lnTo>
                    <a:pt x="11984" y="9070"/>
                  </a:lnTo>
                  <a:lnTo>
                    <a:pt x="11898" y="9076"/>
                  </a:lnTo>
                  <a:lnTo>
                    <a:pt x="11813" y="9085"/>
                  </a:lnTo>
                  <a:lnTo>
                    <a:pt x="11729" y="9097"/>
                  </a:lnTo>
                  <a:lnTo>
                    <a:pt x="11646" y="9113"/>
                  </a:lnTo>
                  <a:lnTo>
                    <a:pt x="11564" y="9133"/>
                  </a:lnTo>
                  <a:lnTo>
                    <a:pt x="11484" y="9156"/>
                  </a:lnTo>
                  <a:lnTo>
                    <a:pt x="11405" y="9182"/>
                  </a:lnTo>
                  <a:lnTo>
                    <a:pt x="11328" y="9212"/>
                  </a:lnTo>
                  <a:lnTo>
                    <a:pt x="11252" y="9244"/>
                  </a:lnTo>
                  <a:lnTo>
                    <a:pt x="11178" y="9279"/>
                  </a:lnTo>
                  <a:lnTo>
                    <a:pt x="11106" y="9317"/>
                  </a:lnTo>
                  <a:lnTo>
                    <a:pt x="11035" y="9359"/>
                  </a:lnTo>
                  <a:lnTo>
                    <a:pt x="10967" y="9402"/>
                  </a:lnTo>
                  <a:lnTo>
                    <a:pt x="10899" y="9449"/>
                  </a:lnTo>
                  <a:lnTo>
                    <a:pt x="10835" y="9499"/>
                  </a:lnTo>
                  <a:lnTo>
                    <a:pt x="10772" y="9550"/>
                  </a:lnTo>
                  <a:lnTo>
                    <a:pt x="10711" y="9605"/>
                  </a:lnTo>
                  <a:lnTo>
                    <a:pt x="10653" y="9661"/>
                  </a:lnTo>
                  <a:lnTo>
                    <a:pt x="10597" y="9719"/>
                  </a:lnTo>
                  <a:lnTo>
                    <a:pt x="10543" y="9781"/>
                  </a:lnTo>
                  <a:lnTo>
                    <a:pt x="10492" y="9844"/>
                  </a:lnTo>
                  <a:lnTo>
                    <a:pt x="10444" y="9910"/>
                  </a:lnTo>
                  <a:lnTo>
                    <a:pt x="10397" y="9977"/>
                  </a:lnTo>
                  <a:lnTo>
                    <a:pt x="10354" y="10047"/>
                  </a:lnTo>
                  <a:lnTo>
                    <a:pt x="10313" y="10117"/>
                  </a:lnTo>
                  <a:lnTo>
                    <a:pt x="10275" y="10191"/>
                  </a:lnTo>
                  <a:lnTo>
                    <a:pt x="10240" y="10266"/>
                  </a:lnTo>
                  <a:lnTo>
                    <a:pt x="10208" y="10341"/>
                  </a:lnTo>
                  <a:lnTo>
                    <a:pt x="10179" y="10419"/>
                  </a:lnTo>
                  <a:lnTo>
                    <a:pt x="10153" y="10498"/>
                  </a:lnTo>
                  <a:lnTo>
                    <a:pt x="10131" y="10579"/>
                  </a:lnTo>
                  <a:lnTo>
                    <a:pt x="7473" y="10579"/>
                  </a:lnTo>
                  <a:lnTo>
                    <a:pt x="7450" y="10498"/>
                  </a:lnTo>
                  <a:lnTo>
                    <a:pt x="7425" y="10419"/>
                  </a:lnTo>
                  <a:lnTo>
                    <a:pt x="7396" y="10341"/>
                  </a:lnTo>
                  <a:lnTo>
                    <a:pt x="7363" y="10266"/>
                  </a:lnTo>
                  <a:lnTo>
                    <a:pt x="7328" y="10191"/>
                  </a:lnTo>
                  <a:lnTo>
                    <a:pt x="7290" y="10117"/>
                  </a:lnTo>
                  <a:lnTo>
                    <a:pt x="7250" y="10047"/>
                  </a:lnTo>
                  <a:lnTo>
                    <a:pt x="7207" y="9977"/>
                  </a:lnTo>
                  <a:lnTo>
                    <a:pt x="7160" y="9910"/>
                  </a:lnTo>
                  <a:lnTo>
                    <a:pt x="7112" y="9844"/>
                  </a:lnTo>
                  <a:lnTo>
                    <a:pt x="7061" y="9781"/>
                  </a:lnTo>
                  <a:lnTo>
                    <a:pt x="7006" y="9719"/>
                  </a:lnTo>
                  <a:lnTo>
                    <a:pt x="6951" y="9661"/>
                  </a:lnTo>
                  <a:lnTo>
                    <a:pt x="6892" y="9605"/>
                  </a:lnTo>
                  <a:lnTo>
                    <a:pt x="6831" y="9550"/>
                  </a:lnTo>
                  <a:lnTo>
                    <a:pt x="6769" y="9499"/>
                  </a:lnTo>
                  <a:lnTo>
                    <a:pt x="6705" y="9449"/>
                  </a:lnTo>
                  <a:lnTo>
                    <a:pt x="6637" y="9402"/>
                  </a:lnTo>
                  <a:lnTo>
                    <a:pt x="6569" y="9359"/>
                  </a:lnTo>
                  <a:lnTo>
                    <a:pt x="6498" y="9317"/>
                  </a:lnTo>
                  <a:lnTo>
                    <a:pt x="6426" y="9279"/>
                  </a:lnTo>
                  <a:lnTo>
                    <a:pt x="6351" y="9244"/>
                  </a:lnTo>
                  <a:lnTo>
                    <a:pt x="6276" y="9212"/>
                  </a:lnTo>
                  <a:lnTo>
                    <a:pt x="6199" y="9182"/>
                  </a:lnTo>
                  <a:lnTo>
                    <a:pt x="6120" y="9156"/>
                  </a:lnTo>
                  <a:lnTo>
                    <a:pt x="6040" y="9133"/>
                  </a:lnTo>
                  <a:lnTo>
                    <a:pt x="5958" y="9113"/>
                  </a:lnTo>
                  <a:lnTo>
                    <a:pt x="5876" y="9097"/>
                  </a:lnTo>
                  <a:lnTo>
                    <a:pt x="5791" y="9085"/>
                  </a:lnTo>
                  <a:lnTo>
                    <a:pt x="5707" y="9076"/>
                  </a:lnTo>
                  <a:lnTo>
                    <a:pt x="5620" y="9070"/>
                  </a:lnTo>
                  <a:lnTo>
                    <a:pt x="5533" y="9068"/>
                  </a:lnTo>
                  <a:lnTo>
                    <a:pt x="5446" y="9070"/>
                  </a:lnTo>
                  <a:lnTo>
                    <a:pt x="5360" y="9076"/>
                  </a:lnTo>
                  <a:lnTo>
                    <a:pt x="5274" y="9085"/>
                  </a:lnTo>
                  <a:lnTo>
                    <a:pt x="5191" y="9097"/>
                  </a:lnTo>
                  <a:lnTo>
                    <a:pt x="5107" y="9113"/>
                  </a:lnTo>
                  <a:lnTo>
                    <a:pt x="5026" y="9133"/>
                  </a:lnTo>
                  <a:lnTo>
                    <a:pt x="4946" y="9156"/>
                  </a:lnTo>
                  <a:lnTo>
                    <a:pt x="4867" y="9182"/>
                  </a:lnTo>
                  <a:lnTo>
                    <a:pt x="4789" y="9212"/>
                  </a:lnTo>
                  <a:lnTo>
                    <a:pt x="4714" y="9244"/>
                  </a:lnTo>
                  <a:lnTo>
                    <a:pt x="4639" y="9279"/>
                  </a:lnTo>
                  <a:lnTo>
                    <a:pt x="4567" y="9317"/>
                  </a:lnTo>
                  <a:lnTo>
                    <a:pt x="4497" y="9359"/>
                  </a:lnTo>
                  <a:lnTo>
                    <a:pt x="4428" y="9402"/>
                  </a:lnTo>
                  <a:lnTo>
                    <a:pt x="4361" y="9449"/>
                  </a:lnTo>
                  <a:lnTo>
                    <a:pt x="4296" y="9499"/>
                  </a:lnTo>
                  <a:lnTo>
                    <a:pt x="4233" y="9550"/>
                  </a:lnTo>
                  <a:lnTo>
                    <a:pt x="4173" y="9605"/>
                  </a:lnTo>
                  <a:lnTo>
                    <a:pt x="4114" y="9661"/>
                  </a:lnTo>
                  <a:lnTo>
                    <a:pt x="4059" y="9719"/>
                  </a:lnTo>
                  <a:lnTo>
                    <a:pt x="4005" y="9781"/>
                  </a:lnTo>
                  <a:lnTo>
                    <a:pt x="3953" y="9844"/>
                  </a:lnTo>
                  <a:lnTo>
                    <a:pt x="3905" y="9910"/>
                  </a:lnTo>
                  <a:lnTo>
                    <a:pt x="3859" y="9977"/>
                  </a:lnTo>
                  <a:lnTo>
                    <a:pt x="3816" y="10047"/>
                  </a:lnTo>
                  <a:lnTo>
                    <a:pt x="3774" y="10117"/>
                  </a:lnTo>
                  <a:lnTo>
                    <a:pt x="3737" y="10191"/>
                  </a:lnTo>
                  <a:lnTo>
                    <a:pt x="3702" y="10266"/>
                  </a:lnTo>
                  <a:lnTo>
                    <a:pt x="3670" y="10341"/>
                  </a:lnTo>
                  <a:lnTo>
                    <a:pt x="3640" y="10419"/>
                  </a:lnTo>
                  <a:lnTo>
                    <a:pt x="3614" y="10498"/>
                  </a:lnTo>
                  <a:lnTo>
                    <a:pt x="3592" y="10579"/>
                  </a:lnTo>
                  <a:lnTo>
                    <a:pt x="3018" y="10579"/>
                  </a:lnTo>
                  <a:lnTo>
                    <a:pt x="2993" y="10578"/>
                  </a:lnTo>
                  <a:lnTo>
                    <a:pt x="2967" y="10577"/>
                  </a:lnTo>
                  <a:lnTo>
                    <a:pt x="2941" y="10573"/>
                  </a:lnTo>
                  <a:lnTo>
                    <a:pt x="2917" y="10569"/>
                  </a:lnTo>
                  <a:lnTo>
                    <a:pt x="2892" y="10563"/>
                  </a:lnTo>
                  <a:lnTo>
                    <a:pt x="2869" y="10557"/>
                  </a:lnTo>
                  <a:lnTo>
                    <a:pt x="2845" y="10549"/>
                  </a:lnTo>
                  <a:lnTo>
                    <a:pt x="2823" y="10540"/>
                  </a:lnTo>
                  <a:lnTo>
                    <a:pt x="2800" y="10530"/>
                  </a:lnTo>
                  <a:lnTo>
                    <a:pt x="2778" y="10519"/>
                  </a:lnTo>
                  <a:lnTo>
                    <a:pt x="2757" y="10506"/>
                  </a:lnTo>
                  <a:lnTo>
                    <a:pt x="2737" y="10493"/>
                  </a:lnTo>
                  <a:lnTo>
                    <a:pt x="2717" y="10479"/>
                  </a:lnTo>
                  <a:lnTo>
                    <a:pt x="2698" y="10464"/>
                  </a:lnTo>
                  <a:lnTo>
                    <a:pt x="2680" y="10448"/>
                  </a:lnTo>
                  <a:lnTo>
                    <a:pt x="2663" y="10432"/>
                  </a:lnTo>
                  <a:lnTo>
                    <a:pt x="2646" y="10414"/>
                  </a:lnTo>
                  <a:lnTo>
                    <a:pt x="2630" y="10396"/>
                  </a:lnTo>
                  <a:lnTo>
                    <a:pt x="2615" y="10376"/>
                  </a:lnTo>
                  <a:lnTo>
                    <a:pt x="2601" y="10357"/>
                  </a:lnTo>
                  <a:lnTo>
                    <a:pt x="2588" y="10337"/>
                  </a:lnTo>
                  <a:lnTo>
                    <a:pt x="2576" y="10316"/>
                  </a:lnTo>
                  <a:lnTo>
                    <a:pt x="2565" y="10294"/>
                  </a:lnTo>
                  <a:lnTo>
                    <a:pt x="2555" y="10272"/>
                  </a:lnTo>
                  <a:lnTo>
                    <a:pt x="2546" y="10248"/>
                  </a:lnTo>
                  <a:lnTo>
                    <a:pt x="2538" y="10225"/>
                  </a:lnTo>
                  <a:lnTo>
                    <a:pt x="2531" y="10201"/>
                  </a:lnTo>
                  <a:lnTo>
                    <a:pt x="2526" y="10177"/>
                  </a:lnTo>
                  <a:lnTo>
                    <a:pt x="2521" y="10152"/>
                  </a:lnTo>
                  <a:lnTo>
                    <a:pt x="2518" y="10127"/>
                  </a:lnTo>
                  <a:lnTo>
                    <a:pt x="2516" y="10101"/>
                  </a:lnTo>
                  <a:lnTo>
                    <a:pt x="2515" y="10075"/>
                  </a:lnTo>
                  <a:lnTo>
                    <a:pt x="2515" y="8564"/>
                  </a:lnTo>
                  <a:lnTo>
                    <a:pt x="9053" y="8564"/>
                  </a:lnTo>
                  <a:lnTo>
                    <a:pt x="9131" y="8562"/>
                  </a:lnTo>
                  <a:lnTo>
                    <a:pt x="9207" y="8557"/>
                  </a:lnTo>
                  <a:lnTo>
                    <a:pt x="9283" y="8547"/>
                  </a:lnTo>
                  <a:lnTo>
                    <a:pt x="9357" y="8533"/>
                  </a:lnTo>
                  <a:lnTo>
                    <a:pt x="9431" y="8516"/>
                  </a:lnTo>
                  <a:lnTo>
                    <a:pt x="9502" y="8496"/>
                  </a:lnTo>
                  <a:lnTo>
                    <a:pt x="9571" y="8472"/>
                  </a:lnTo>
                  <a:lnTo>
                    <a:pt x="9641" y="8445"/>
                  </a:lnTo>
                  <a:lnTo>
                    <a:pt x="9707" y="8415"/>
                  </a:lnTo>
                  <a:lnTo>
                    <a:pt x="9773" y="8381"/>
                  </a:lnTo>
                  <a:lnTo>
                    <a:pt x="9835" y="8345"/>
                  </a:lnTo>
                  <a:lnTo>
                    <a:pt x="9896" y="8306"/>
                  </a:lnTo>
                  <a:lnTo>
                    <a:pt x="9956" y="8263"/>
                  </a:lnTo>
                  <a:lnTo>
                    <a:pt x="10013" y="8218"/>
                  </a:lnTo>
                  <a:lnTo>
                    <a:pt x="10067" y="8171"/>
                  </a:lnTo>
                  <a:lnTo>
                    <a:pt x="10120" y="8120"/>
                  </a:lnTo>
                  <a:lnTo>
                    <a:pt x="10170" y="8068"/>
                  </a:lnTo>
                  <a:lnTo>
                    <a:pt x="10217" y="8014"/>
                  </a:lnTo>
                  <a:lnTo>
                    <a:pt x="10263" y="7956"/>
                  </a:lnTo>
                  <a:lnTo>
                    <a:pt x="10305" y="7897"/>
                  </a:lnTo>
                  <a:lnTo>
                    <a:pt x="10344" y="7836"/>
                  </a:lnTo>
                  <a:lnTo>
                    <a:pt x="10380" y="7773"/>
                  </a:lnTo>
                  <a:lnTo>
                    <a:pt x="10413" y="7707"/>
                  </a:lnTo>
                  <a:lnTo>
                    <a:pt x="10444" y="7641"/>
                  </a:lnTo>
                  <a:lnTo>
                    <a:pt x="10471" y="7572"/>
                  </a:lnTo>
                  <a:lnTo>
                    <a:pt x="10495" y="7502"/>
                  </a:lnTo>
                  <a:lnTo>
                    <a:pt x="10515" y="7430"/>
                  </a:lnTo>
                  <a:lnTo>
                    <a:pt x="10532" y="7357"/>
                  </a:lnTo>
                  <a:lnTo>
                    <a:pt x="10545" y="7283"/>
                  </a:lnTo>
                  <a:lnTo>
                    <a:pt x="10554" y="7207"/>
                  </a:lnTo>
                  <a:lnTo>
                    <a:pt x="10560" y="7131"/>
                  </a:lnTo>
                  <a:lnTo>
                    <a:pt x="10562" y="7052"/>
                  </a:lnTo>
                  <a:lnTo>
                    <a:pt x="10562" y="3527"/>
                  </a:lnTo>
                  <a:lnTo>
                    <a:pt x="12574" y="3527"/>
                  </a:lnTo>
                  <a:lnTo>
                    <a:pt x="12605" y="3528"/>
                  </a:lnTo>
                  <a:lnTo>
                    <a:pt x="12637" y="3530"/>
                  </a:lnTo>
                  <a:lnTo>
                    <a:pt x="12668" y="3535"/>
                  </a:lnTo>
                  <a:lnTo>
                    <a:pt x="12698" y="3542"/>
                  </a:lnTo>
                  <a:lnTo>
                    <a:pt x="12727" y="3550"/>
                  </a:lnTo>
                  <a:lnTo>
                    <a:pt x="12756" y="3560"/>
                  </a:lnTo>
                  <a:lnTo>
                    <a:pt x="12784" y="3572"/>
                  </a:lnTo>
                  <a:lnTo>
                    <a:pt x="12812" y="3586"/>
                  </a:lnTo>
                  <a:lnTo>
                    <a:pt x="12838" y="3601"/>
                  </a:lnTo>
                  <a:lnTo>
                    <a:pt x="12864" y="3618"/>
                  </a:lnTo>
                  <a:lnTo>
                    <a:pt x="12888" y="3636"/>
                  </a:lnTo>
                  <a:lnTo>
                    <a:pt x="12911" y="3657"/>
                  </a:lnTo>
                  <a:lnTo>
                    <a:pt x="12933" y="3678"/>
                  </a:lnTo>
                  <a:lnTo>
                    <a:pt x="12954" y="3701"/>
                  </a:lnTo>
                  <a:lnTo>
                    <a:pt x="12975" y="3725"/>
                  </a:lnTo>
                  <a:lnTo>
                    <a:pt x="12993" y="3750"/>
                  </a:lnTo>
                  <a:lnTo>
                    <a:pt x="15005" y="6773"/>
                  </a:lnTo>
                  <a:lnTo>
                    <a:pt x="15015" y="6788"/>
                  </a:lnTo>
                  <a:lnTo>
                    <a:pt x="15024" y="6804"/>
                  </a:lnTo>
                  <a:lnTo>
                    <a:pt x="15033" y="6822"/>
                  </a:lnTo>
                  <a:lnTo>
                    <a:pt x="15041" y="6838"/>
                  </a:lnTo>
                  <a:lnTo>
                    <a:pt x="15049" y="6855"/>
                  </a:lnTo>
                  <a:lnTo>
                    <a:pt x="15056" y="6872"/>
                  </a:lnTo>
                  <a:lnTo>
                    <a:pt x="15062" y="6889"/>
                  </a:lnTo>
                  <a:lnTo>
                    <a:pt x="15067" y="6907"/>
                  </a:lnTo>
                  <a:lnTo>
                    <a:pt x="15072" y="6924"/>
                  </a:lnTo>
                  <a:lnTo>
                    <a:pt x="15077" y="6942"/>
                  </a:lnTo>
                  <a:lnTo>
                    <a:pt x="15081" y="6961"/>
                  </a:lnTo>
                  <a:lnTo>
                    <a:pt x="15084" y="6979"/>
                  </a:lnTo>
                  <a:lnTo>
                    <a:pt x="15086" y="6997"/>
                  </a:lnTo>
                  <a:lnTo>
                    <a:pt x="15088" y="7016"/>
                  </a:lnTo>
                  <a:lnTo>
                    <a:pt x="15089" y="7034"/>
                  </a:lnTo>
                  <a:lnTo>
                    <a:pt x="15089" y="7052"/>
                  </a:lnTo>
                  <a:lnTo>
                    <a:pt x="15089" y="10075"/>
                  </a:lnTo>
                  <a:close/>
                  <a:moveTo>
                    <a:pt x="12071" y="12090"/>
                  </a:moveTo>
                  <a:lnTo>
                    <a:pt x="12020" y="12089"/>
                  </a:lnTo>
                  <a:lnTo>
                    <a:pt x="11969" y="12085"/>
                  </a:lnTo>
                  <a:lnTo>
                    <a:pt x="11918" y="12078"/>
                  </a:lnTo>
                  <a:lnTo>
                    <a:pt x="11869" y="12070"/>
                  </a:lnTo>
                  <a:lnTo>
                    <a:pt x="11820" y="12058"/>
                  </a:lnTo>
                  <a:lnTo>
                    <a:pt x="11772" y="12045"/>
                  </a:lnTo>
                  <a:lnTo>
                    <a:pt x="11725" y="12029"/>
                  </a:lnTo>
                  <a:lnTo>
                    <a:pt x="11680" y="12011"/>
                  </a:lnTo>
                  <a:lnTo>
                    <a:pt x="11636" y="11991"/>
                  </a:lnTo>
                  <a:lnTo>
                    <a:pt x="11591" y="11968"/>
                  </a:lnTo>
                  <a:lnTo>
                    <a:pt x="11550" y="11944"/>
                  </a:lnTo>
                  <a:lnTo>
                    <a:pt x="11509" y="11918"/>
                  </a:lnTo>
                  <a:lnTo>
                    <a:pt x="11470" y="11890"/>
                  </a:lnTo>
                  <a:lnTo>
                    <a:pt x="11431" y="11861"/>
                  </a:lnTo>
                  <a:lnTo>
                    <a:pt x="11395" y="11828"/>
                  </a:lnTo>
                  <a:lnTo>
                    <a:pt x="11360" y="11795"/>
                  </a:lnTo>
                  <a:lnTo>
                    <a:pt x="11327" y="11760"/>
                  </a:lnTo>
                  <a:lnTo>
                    <a:pt x="11295" y="11724"/>
                  </a:lnTo>
                  <a:lnTo>
                    <a:pt x="11265" y="11685"/>
                  </a:lnTo>
                  <a:lnTo>
                    <a:pt x="11237" y="11646"/>
                  </a:lnTo>
                  <a:lnTo>
                    <a:pt x="11211" y="11606"/>
                  </a:lnTo>
                  <a:lnTo>
                    <a:pt x="11187" y="11563"/>
                  </a:lnTo>
                  <a:lnTo>
                    <a:pt x="11165" y="11520"/>
                  </a:lnTo>
                  <a:lnTo>
                    <a:pt x="11145" y="11475"/>
                  </a:lnTo>
                  <a:lnTo>
                    <a:pt x="11127" y="11429"/>
                  </a:lnTo>
                  <a:lnTo>
                    <a:pt x="11111" y="11382"/>
                  </a:lnTo>
                  <a:lnTo>
                    <a:pt x="11098" y="11335"/>
                  </a:lnTo>
                  <a:lnTo>
                    <a:pt x="11086" y="11286"/>
                  </a:lnTo>
                  <a:lnTo>
                    <a:pt x="11077" y="11236"/>
                  </a:lnTo>
                  <a:lnTo>
                    <a:pt x="11070" y="11186"/>
                  </a:lnTo>
                  <a:lnTo>
                    <a:pt x="11067" y="11135"/>
                  </a:lnTo>
                  <a:lnTo>
                    <a:pt x="11065" y="11083"/>
                  </a:lnTo>
                  <a:lnTo>
                    <a:pt x="11067" y="11031"/>
                  </a:lnTo>
                  <a:lnTo>
                    <a:pt x="11070" y="10980"/>
                  </a:lnTo>
                  <a:lnTo>
                    <a:pt x="11077" y="10930"/>
                  </a:lnTo>
                  <a:lnTo>
                    <a:pt x="11086" y="10880"/>
                  </a:lnTo>
                  <a:lnTo>
                    <a:pt x="11098" y="10831"/>
                  </a:lnTo>
                  <a:lnTo>
                    <a:pt x="11111" y="10784"/>
                  </a:lnTo>
                  <a:lnTo>
                    <a:pt x="11127" y="10736"/>
                  </a:lnTo>
                  <a:lnTo>
                    <a:pt x="11145" y="10691"/>
                  </a:lnTo>
                  <a:lnTo>
                    <a:pt x="11165" y="10646"/>
                  </a:lnTo>
                  <a:lnTo>
                    <a:pt x="11187" y="10603"/>
                  </a:lnTo>
                  <a:lnTo>
                    <a:pt x="11211" y="10561"/>
                  </a:lnTo>
                  <a:lnTo>
                    <a:pt x="11237" y="10520"/>
                  </a:lnTo>
                  <a:lnTo>
                    <a:pt x="11265" y="10480"/>
                  </a:lnTo>
                  <a:lnTo>
                    <a:pt x="11295" y="10442"/>
                  </a:lnTo>
                  <a:lnTo>
                    <a:pt x="11327" y="10406"/>
                  </a:lnTo>
                  <a:lnTo>
                    <a:pt x="11360" y="10370"/>
                  </a:lnTo>
                  <a:lnTo>
                    <a:pt x="11395" y="10337"/>
                  </a:lnTo>
                  <a:lnTo>
                    <a:pt x="11431" y="10306"/>
                  </a:lnTo>
                  <a:lnTo>
                    <a:pt x="11470" y="10276"/>
                  </a:lnTo>
                  <a:lnTo>
                    <a:pt x="11509" y="10247"/>
                  </a:lnTo>
                  <a:lnTo>
                    <a:pt x="11550" y="10221"/>
                  </a:lnTo>
                  <a:lnTo>
                    <a:pt x="11591" y="10197"/>
                  </a:lnTo>
                  <a:lnTo>
                    <a:pt x="11636" y="10175"/>
                  </a:lnTo>
                  <a:lnTo>
                    <a:pt x="11680" y="10155"/>
                  </a:lnTo>
                  <a:lnTo>
                    <a:pt x="11725" y="10137"/>
                  </a:lnTo>
                  <a:lnTo>
                    <a:pt x="11772" y="10120"/>
                  </a:lnTo>
                  <a:lnTo>
                    <a:pt x="11820" y="10107"/>
                  </a:lnTo>
                  <a:lnTo>
                    <a:pt x="11869" y="10096"/>
                  </a:lnTo>
                  <a:lnTo>
                    <a:pt x="11918" y="10087"/>
                  </a:lnTo>
                  <a:lnTo>
                    <a:pt x="11969" y="10080"/>
                  </a:lnTo>
                  <a:lnTo>
                    <a:pt x="12020" y="10076"/>
                  </a:lnTo>
                  <a:lnTo>
                    <a:pt x="12071" y="10075"/>
                  </a:lnTo>
                  <a:lnTo>
                    <a:pt x="12124" y="10076"/>
                  </a:lnTo>
                  <a:lnTo>
                    <a:pt x="12174" y="10080"/>
                  </a:lnTo>
                  <a:lnTo>
                    <a:pt x="12224" y="10087"/>
                  </a:lnTo>
                  <a:lnTo>
                    <a:pt x="12274" y="10096"/>
                  </a:lnTo>
                  <a:lnTo>
                    <a:pt x="12323" y="10107"/>
                  </a:lnTo>
                  <a:lnTo>
                    <a:pt x="12370" y="10120"/>
                  </a:lnTo>
                  <a:lnTo>
                    <a:pt x="12417" y="10137"/>
                  </a:lnTo>
                  <a:lnTo>
                    <a:pt x="12463" y="10155"/>
                  </a:lnTo>
                  <a:lnTo>
                    <a:pt x="12508" y="10175"/>
                  </a:lnTo>
                  <a:lnTo>
                    <a:pt x="12551" y="10197"/>
                  </a:lnTo>
                  <a:lnTo>
                    <a:pt x="12593" y="10221"/>
                  </a:lnTo>
                  <a:lnTo>
                    <a:pt x="12634" y="10247"/>
                  </a:lnTo>
                  <a:lnTo>
                    <a:pt x="12673" y="10276"/>
                  </a:lnTo>
                  <a:lnTo>
                    <a:pt x="12711" y="10306"/>
                  </a:lnTo>
                  <a:lnTo>
                    <a:pt x="12747" y="10337"/>
                  </a:lnTo>
                  <a:lnTo>
                    <a:pt x="12782" y="10370"/>
                  </a:lnTo>
                  <a:lnTo>
                    <a:pt x="12816" y="10406"/>
                  </a:lnTo>
                  <a:lnTo>
                    <a:pt x="12848" y="10442"/>
                  </a:lnTo>
                  <a:lnTo>
                    <a:pt x="12877" y="10480"/>
                  </a:lnTo>
                  <a:lnTo>
                    <a:pt x="12905" y="10520"/>
                  </a:lnTo>
                  <a:lnTo>
                    <a:pt x="12931" y="10561"/>
                  </a:lnTo>
                  <a:lnTo>
                    <a:pt x="12955" y="10603"/>
                  </a:lnTo>
                  <a:lnTo>
                    <a:pt x="12978" y="10646"/>
                  </a:lnTo>
                  <a:lnTo>
                    <a:pt x="12999" y="10691"/>
                  </a:lnTo>
                  <a:lnTo>
                    <a:pt x="13016" y="10736"/>
                  </a:lnTo>
                  <a:lnTo>
                    <a:pt x="13032" y="10784"/>
                  </a:lnTo>
                  <a:lnTo>
                    <a:pt x="13046" y="10831"/>
                  </a:lnTo>
                  <a:lnTo>
                    <a:pt x="13057" y="10880"/>
                  </a:lnTo>
                  <a:lnTo>
                    <a:pt x="13066" y="10930"/>
                  </a:lnTo>
                  <a:lnTo>
                    <a:pt x="13072" y="10980"/>
                  </a:lnTo>
                  <a:lnTo>
                    <a:pt x="13076" y="11031"/>
                  </a:lnTo>
                  <a:lnTo>
                    <a:pt x="13077" y="11083"/>
                  </a:lnTo>
                  <a:lnTo>
                    <a:pt x="13076" y="11135"/>
                  </a:lnTo>
                  <a:lnTo>
                    <a:pt x="13072" y="11186"/>
                  </a:lnTo>
                  <a:lnTo>
                    <a:pt x="13066" y="11236"/>
                  </a:lnTo>
                  <a:lnTo>
                    <a:pt x="13057" y="11286"/>
                  </a:lnTo>
                  <a:lnTo>
                    <a:pt x="13046" y="11335"/>
                  </a:lnTo>
                  <a:lnTo>
                    <a:pt x="13032" y="11382"/>
                  </a:lnTo>
                  <a:lnTo>
                    <a:pt x="13016" y="11429"/>
                  </a:lnTo>
                  <a:lnTo>
                    <a:pt x="12999" y="11475"/>
                  </a:lnTo>
                  <a:lnTo>
                    <a:pt x="12978" y="11520"/>
                  </a:lnTo>
                  <a:lnTo>
                    <a:pt x="12955" y="11563"/>
                  </a:lnTo>
                  <a:lnTo>
                    <a:pt x="12931" y="11606"/>
                  </a:lnTo>
                  <a:lnTo>
                    <a:pt x="12905" y="11646"/>
                  </a:lnTo>
                  <a:lnTo>
                    <a:pt x="12877" y="11685"/>
                  </a:lnTo>
                  <a:lnTo>
                    <a:pt x="12848" y="11724"/>
                  </a:lnTo>
                  <a:lnTo>
                    <a:pt x="12816" y="11760"/>
                  </a:lnTo>
                  <a:lnTo>
                    <a:pt x="12782" y="11795"/>
                  </a:lnTo>
                  <a:lnTo>
                    <a:pt x="12747" y="11828"/>
                  </a:lnTo>
                  <a:lnTo>
                    <a:pt x="12711" y="11861"/>
                  </a:lnTo>
                  <a:lnTo>
                    <a:pt x="12673" y="11890"/>
                  </a:lnTo>
                  <a:lnTo>
                    <a:pt x="12634" y="11918"/>
                  </a:lnTo>
                  <a:lnTo>
                    <a:pt x="12593" y="11944"/>
                  </a:lnTo>
                  <a:lnTo>
                    <a:pt x="12551" y="11968"/>
                  </a:lnTo>
                  <a:lnTo>
                    <a:pt x="12508" y="11991"/>
                  </a:lnTo>
                  <a:lnTo>
                    <a:pt x="12463" y="12011"/>
                  </a:lnTo>
                  <a:lnTo>
                    <a:pt x="12417" y="12029"/>
                  </a:lnTo>
                  <a:lnTo>
                    <a:pt x="12370" y="12045"/>
                  </a:lnTo>
                  <a:lnTo>
                    <a:pt x="12323" y="12058"/>
                  </a:lnTo>
                  <a:lnTo>
                    <a:pt x="12274" y="12070"/>
                  </a:lnTo>
                  <a:lnTo>
                    <a:pt x="12224" y="12078"/>
                  </a:lnTo>
                  <a:lnTo>
                    <a:pt x="12174" y="12085"/>
                  </a:lnTo>
                  <a:lnTo>
                    <a:pt x="12124" y="12089"/>
                  </a:lnTo>
                  <a:lnTo>
                    <a:pt x="12071" y="12090"/>
                  </a:lnTo>
                  <a:close/>
                  <a:moveTo>
                    <a:pt x="5533" y="12090"/>
                  </a:moveTo>
                  <a:lnTo>
                    <a:pt x="5481" y="12089"/>
                  </a:lnTo>
                  <a:lnTo>
                    <a:pt x="5430" y="12085"/>
                  </a:lnTo>
                  <a:lnTo>
                    <a:pt x="5380" y="12078"/>
                  </a:lnTo>
                  <a:lnTo>
                    <a:pt x="5330" y="12070"/>
                  </a:lnTo>
                  <a:lnTo>
                    <a:pt x="5281" y="12058"/>
                  </a:lnTo>
                  <a:lnTo>
                    <a:pt x="5234" y="12045"/>
                  </a:lnTo>
                  <a:lnTo>
                    <a:pt x="5187" y="12029"/>
                  </a:lnTo>
                  <a:lnTo>
                    <a:pt x="5141" y="12011"/>
                  </a:lnTo>
                  <a:lnTo>
                    <a:pt x="5097" y="11991"/>
                  </a:lnTo>
                  <a:lnTo>
                    <a:pt x="5054" y="11968"/>
                  </a:lnTo>
                  <a:lnTo>
                    <a:pt x="5012" y="11944"/>
                  </a:lnTo>
                  <a:lnTo>
                    <a:pt x="4970" y="11918"/>
                  </a:lnTo>
                  <a:lnTo>
                    <a:pt x="4931" y="11890"/>
                  </a:lnTo>
                  <a:lnTo>
                    <a:pt x="4893" y="11861"/>
                  </a:lnTo>
                  <a:lnTo>
                    <a:pt x="4857" y="11828"/>
                  </a:lnTo>
                  <a:lnTo>
                    <a:pt x="4821" y="11795"/>
                  </a:lnTo>
                  <a:lnTo>
                    <a:pt x="4788" y="11760"/>
                  </a:lnTo>
                  <a:lnTo>
                    <a:pt x="4757" y="11724"/>
                  </a:lnTo>
                  <a:lnTo>
                    <a:pt x="4727" y="11685"/>
                  </a:lnTo>
                  <a:lnTo>
                    <a:pt x="4699" y="11646"/>
                  </a:lnTo>
                  <a:lnTo>
                    <a:pt x="4673" y="11606"/>
                  </a:lnTo>
                  <a:lnTo>
                    <a:pt x="4648" y="11563"/>
                  </a:lnTo>
                  <a:lnTo>
                    <a:pt x="4626" y="11520"/>
                  </a:lnTo>
                  <a:lnTo>
                    <a:pt x="4606" y="11475"/>
                  </a:lnTo>
                  <a:lnTo>
                    <a:pt x="4588" y="11429"/>
                  </a:lnTo>
                  <a:lnTo>
                    <a:pt x="4572" y="11382"/>
                  </a:lnTo>
                  <a:lnTo>
                    <a:pt x="4559" y="11335"/>
                  </a:lnTo>
                  <a:lnTo>
                    <a:pt x="4548" y="11286"/>
                  </a:lnTo>
                  <a:lnTo>
                    <a:pt x="4539" y="11236"/>
                  </a:lnTo>
                  <a:lnTo>
                    <a:pt x="4533" y="11186"/>
                  </a:lnTo>
                  <a:lnTo>
                    <a:pt x="4529" y="11135"/>
                  </a:lnTo>
                  <a:lnTo>
                    <a:pt x="4527" y="11083"/>
                  </a:lnTo>
                  <a:lnTo>
                    <a:pt x="4529" y="11031"/>
                  </a:lnTo>
                  <a:lnTo>
                    <a:pt x="4533" y="10980"/>
                  </a:lnTo>
                  <a:lnTo>
                    <a:pt x="4539" y="10930"/>
                  </a:lnTo>
                  <a:lnTo>
                    <a:pt x="4548" y="10880"/>
                  </a:lnTo>
                  <a:lnTo>
                    <a:pt x="4559" y="10831"/>
                  </a:lnTo>
                  <a:lnTo>
                    <a:pt x="4572" y="10784"/>
                  </a:lnTo>
                  <a:lnTo>
                    <a:pt x="4588" y="10736"/>
                  </a:lnTo>
                  <a:lnTo>
                    <a:pt x="4606" y="10691"/>
                  </a:lnTo>
                  <a:lnTo>
                    <a:pt x="4626" y="10646"/>
                  </a:lnTo>
                  <a:lnTo>
                    <a:pt x="4648" y="10603"/>
                  </a:lnTo>
                  <a:lnTo>
                    <a:pt x="4673" y="10561"/>
                  </a:lnTo>
                  <a:lnTo>
                    <a:pt x="4699" y="10520"/>
                  </a:lnTo>
                  <a:lnTo>
                    <a:pt x="4727" y="10480"/>
                  </a:lnTo>
                  <a:lnTo>
                    <a:pt x="4757" y="10442"/>
                  </a:lnTo>
                  <a:lnTo>
                    <a:pt x="4788" y="10406"/>
                  </a:lnTo>
                  <a:lnTo>
                    <a:pt x="4821" y="10370"/>
                  </a:lnTo>
                  <a:lnTo>
                    <a:pt x="4857" y="10337"/>
                  </a:lnTo>
                  <a:lnTo>
                    <a:pt x="4893" y="10306"/>
                  </a:lnTo>
                  <a:lnTo>
                    <a:pt x="4931" y="10276"/>
                  </a:lnTo>
                  <a:lnTo>
                    <a:pt x="4970" y="10247"/>
                  </a:lnTo>
                  <a:lnTo>
                    <a:pt x="5012" y="10221"/>
                  </a:lnTo>
                  <a:lnTo>
                    <a:pt x="5054" y="10197"/>
                  </a:lnTo>
                  <a:lnTo>
                    <a:pt x="5097" y="10175"/>
                  </a:lnTo>
                  <a:lnTo>
                    <a:pt x="5141" y="10155"/>
                  </a:lnTo>
                  <a:lnTo>
                    <a:pt x="5187" y="10137"/>
                  </a:lnTo>
                  <a:lnTo>
                    <a:pt x="5234" y="10120"/>
                  </a:lnTo>
                  <a:lnTo>
                    <a:pt x="5281" y="10107"/>
                  </a:lnTo>
                  <a:lnTo>
                    <a:pt x="5330" y="10096"/>
                  </a:lnTo>
                  <a:lnTo>
                    <a:pt x="5380" y="10087"/>
                  </a:lnTo>
                  <a:lnTo>
                    <a:pt x="5430" y="10080"/>
                  </a:lnTo>
                  <a:lnTo>
                    <a:pt x="5481" y="10076"/>
                  </a:lnTo>
                  <a:lnTo>
                    <a:pt x="5533" y="10075"/>
                  </a:lnTo>
                  <a:lnTo>
                    <a:pt x="5585" y="10076"/>
                  </a:lnTo>
                  <a:lnTo>
                    <a:pt x="5636" y="10080"/>
                  </a:lnTo>
                  <a:lnTo>
                    <a:pt x="5687" y="10087"/>
                  </a:lnTo>
                  <a:lnTo>
                    <a:pt x="5736" y="10096"/>
                  </a:lnTo>
                  <a:lnTo>
                    <a:pt x="5784" y="10107"/>
                  </a:lnTo>
                  <a:lnTo>
                    <a:pt x="5832" y="10120"/>
                  </a:lnTo>
                  <a:lnTo>
                    <a:pt x="5879" y="10137"/>
                  </a:lnTo>
                  <a:lnTo>
                    <a:pt x="5924" y="10155"/>
                  </a:lnTo>
                  <a:lnTo>
                    <a:pt x="5969" y="10175"/>
                  </a:lnTo>
                  <a:lnTo>
                    <a:pt x="6012" y="10197"/>
                  </a:lnTo>
                  <a:lnTo>
                    <a:pt x="6055" y="10221"/>
                  </a:lnTo>
                  <a:lnTo>
                    <a:pt x="6095" y="10247"/>
                  </a:lnTo>
                  <a:lnTo>
                    <a:pt x="6135" y="10276"/>
                  </a:lnTo>
                  <a:lnTo>
                    <a:pt x="6172" y="10306"/>
                  </a:lnTo>
                  <a:lnTo>
                    <a:pt x="6210" y="10337"/>
                  </a:lnTo>
                  <a:lnTo>
                    <a:pt x="6244" y="10370"/>
                  </a:lnTo>
                  <a:lnTo>
                    <a:pt x="6277" y="10406"/>
                  </a:lnTo>
                  <a:lnTo>
                    <a:pt x="6309" y="10442"/>
                  </a:lnTo>
                  <a:lnTo>
                    <a:pt x="6339" y="10480"/>
                  </a:lnTo>
                  <a:lnTo>
                    <a:pt x="6368" y="10520"/>
                  </a:lnTo>
                  <a:lnTo>
                    <a:pt x="6394" y="10561"/>
                  </a:lnTo>
                  <a:lnTo>
                    <a:pt x="6418" y="10603"/>
                  </a:lnTo>
                  <a:lnTo>
                    <a:pt x="6440" y="10646"/>
                  </a:lnTo>
                  <a:lnTo>
                    <a:pt x="6460" y="10691"/>
                  </a:lnTo>
                  <a:lnTo>
                    <a:pt x="6478" y="10736"/>
                  </a:lnTo>
                  <a:lnTo>
                    <a:pt x="6493" y="10784"/>
                  </a:lnTo>
                  <a:lnTo>
                    <a:pt x="6507" y="10831"/>
                  </a:lnTo>
                  <a:lnTo>
                    <a:pt x="6518" y="10880"/>
                  </a:lnTo>
                  <a:lnTo>
                    <a:pt x="6528" y="10930"/>
                  </a:lnTo>
                  <a:lnTo>
                    <a:pt x="6534" y="10980"/>
                  </a:lnTo>
                  <a:lnTo>
                    <a:pt x="6538" y="11031"/>
                  </a:lnTo>
                  <a:lnTo>
                    <a:pt x="6539" y="11083"/>
                  </a:lnTo>
                  <a:lnTo>
                    <a:pt x="6538" y="11135"/>
                  </a:lnTo>
                  <a:lnTo>
                    <a:pt x="6534" y="11186"/>
                  </a:lnTo>
                  <a:lnTo>
                    <a:pt x="6528" y="11236"/>
                  </a:lnTo>
                  <a:lnTo>
                    <a:pt x="6518" y="11286"/>
                  </a:lnTo>
                  <a:lnTo>
                    <a:pt x="6507" y="11335"/>
                  </a:lnTo>
                  <a:lnTo>
                    <a:pt x="6493" y="11382"/>
                  </a:lnTo>
                  <a:lnTo>
                    <a:pt x="6478" y="11429"/>
                  </a:lnTo>
                  <a:lnTo>
                    <a:pt x="6460" y="11475"/>
                  </a:lnTo>
                  <a:lnTo>
                    <a:pt x="6440" y="11520"/>
                  </a:lnTo>
                  <a:lnTo>
                    <a:pt x="6418" y="11563"/>
                  </a:lnTo>
                  <a:lnTo>
                    <a:pt x="6394" y="11606"/>
                  </a:lnTo>
                  <a:lnTo>
                    <a:pt x="6368" y="11646"/>
                  </a:lnTo>
                  <a:lnTo>
                    <a:pt x="6339" y="11685"/>
                  </a:lnTo>
                  <a:lnTo>
                    <a:pt x="6309" y="11724"/>
                  </a:lnTo>
                  <a:lnTo>
                    <a:pt x="6277" y="11760"/>
                  </a:lnTo>
                  <a:lnTo>
                    <a:pt x="6244" y="11795"/>
                  </a:lnTo>
                  <a:lnTo>
                    <a:pt x="6210" y="11828"/>
                  </a:lnTo>
                  <a:lnTo>
                    <a:pt x="6172" y="11861"/>
                  </a:lnTo>
                  <a:lnTo>
                    <a:pt x="6135" y="11890"/>
                  </a:lnTo>
                  <a:lnTo>
                    <a:pt x="6095" y="11918"/>
                  </a:lnTo>
                  <a:lnTo>
                    <a:pt x="6055" y="11944"/>
                  </a:lnTo>
                  <a:lnTo>
                    <a:pt x="6012" y="11968"/>
                  </a:lnTo>
                  <a:lnTo>
                    <a:pt x="5969" y="11991"/>
                  </a:lnTo>
                  <a:lnTo>
                    <a:pt x="5924" y="12011"/>
                  </a:lnTo>
                  <a:lnTo>
                    <a:pt x="5879" y="12029"/>
                  </a:lnTo>
                  <a:lnTo>
                    <a:pt x="5832" y="12045"/>
                  </a:lnTo>
                  <a:lnTo>
                    <a:pt x="5784" y="12058"/>
                  </a:lnTo>
                  <a:lnTo>
                    <a:pt x="5736" y="12070"/>
                  </a:lnTo>
                  <a:lnTo>
                    <a:pt x="5687" y="12078"/>
                  </a:lnTo>
                  <a:lnTo>
                    <a:pt x="5636" y="12085"/>
                  </a:lnTo>
                  <a:lnTo>
                    <a:pt x="5585" y="12089"/>
                  </a:lnTo>
                  <a:lnTo>
                    <a:pt x="5533" y="12090"/>
                  </a:lnTo>
                  <a:close/>
                  <a:moveTo>
                    <a:pt x="1509" y="7556"/>
                  </a:moveTo>
                  <a:lnTo>
                    <a:pt x="1483" y="7556"/>
                  </a:lnTo>
                  <a:lnTo>
                    <a:pt x="1458" y="7554"/>
                  </a:lnTo>
                  <a:lnTo>
                    <a:pt x="1432" y="7551"/>
                  </a:lnTo>
                  <a:lnTo>
                    <a:pt x="1407" y="7546"/>
                  </a:lnTo>
                  <a:lnTo>
                    <a:pt x="1383" y="7541"/>
                  </a:lnTo>
                  <a:lnTo>
                    <a:pt x="1359" y="7534"/>
                  </a:lnTo>
                  <a:lnTo>
                    <a:pt x="1336" y="7526"/>
                  </a:lnTo>
                  <a:lnTo>
                    <a:pt x="1313" y="7517"/>
                  </a:lnTo>
                  <a:lnTo>
                    <a:pt x="1291" y="7507"/>
                  </a:lnTo>
                  <a:lnTo>
                    <a:pt x="1269" y="7496"/>
                  </a:lnTo>
                  <a:lnTo>
                    <a:pt x="1248" y="7484"/>
                  </a:lnTo>
                  <a:lnTo>
                    <a:pt x="1228" y="7470"/>
                  </a:lnTo>
                  <a:lnTo>
                    <a:pt x="1208" y="7456"/>
                  </a:lnTo>
                  <a:lnTo>
                    <a:pt x="1189" y="7441"/>
                  </a:lnTo>
                  <a:lnTo>
                    <a:pt x="1171" y="7426"/>
                  </a:lnTo>
                  <a:lnTo>
                    <a:pt x="1154" y="7409"/>
                  </a:lnTo>
                  <a:lnTo>
                    <a:pt x="1137" y="7392"/>
                  </a:lnTo>
                  <a:lnTo>
                    <a:pt x="1121" y="7374"/>
                  </a:lnTo>
                  <a:lnTo>
                    <a:pt x="1106" y="7355"/>
                  </a:lnTo>
                  <a:lnTo>
                    <a:pt x="1091" y="7334"/>
                  </a:lnTo>
                  <a:lnTo>
                    <a:pt x="1078" y="7314"/>
                  </a:lnTo>
                  <a:lnTo>
                    <a:pt x="1066" y="7293"/>
                  </a:lnTo>
                  <a:lnTo>
                    <a:pt x="1055" y="7271"/>
                  </a:lnTo>
                  <a:lnTo>
                    <a:pt x="1045" y="7249"/>
                  </a:lnTo>
                  <a:lnTo>
                    <a:pt x="1036" y="7226"/>
                  </a:lnTo>
                  <a:lnTo>
                    <a:pt x="1029" y="7202"/>
                  </a:lnTo>
                  <a:lnTo>
                    <a:pt x="1022" y="7179"/>
                  </a:lnTo>
                  <a:lnTo>
                    <a:pt x="1016" y="7154"/>
                  </a:lnTo>
                  <a:lnTo>
                    <a:pt x="1012" y="7130"/>
                  </a:lnTo>
                  <a:lnTo>
                    <a:pt x="1009" y="7105"/>
                  </a:lnTo>
                  <a:lnTo>
                    <a:pt x="1007" y="7079"/>
                  </a:lnTo>
                  <a:lnTo>
                    <a:pt x="1006" y="7052"/>
                  </a:lnTo>
                  <a:lnTo>
                    <a:pt x="1006" y="1511"/>
                  </a:lnTo>
                  <a:lnTo>
                    <a:pt x="1007" y="1485"/>
                  </a:lnTo>
                  <a:lnTo>
                    <a:pt x="1009" y="1460"/>
                  </a:lnTo>
                  <a:lnTo>
                    <a:pt x="1012" y="1435"/>
                  </a:lnTo>
                  <a:lnTo>
                    <a:pt x="1016" y="1410"/>
                  </a:lnTo>
                  <a:lnTo>
                    <a:pt x="1022" y="1385"/>
                  </a:lnTo>
                  <a:lnTo>
                    <a:pt x="1029" y="1361"/>
                  </a:lnTo>
                  <a:lnTo>
                    <a:pt x="1036" y="1338"/>
                  </a:lnTo>
                  <a:lnTo>
                    <a:pt x="1045" y="1315"/>
                  </a:lnTo>
                  <a:lnTo>
                    <a:pt x="1055" y="1293"/>
                  </a:lnTo>
                  <a:lnTo>
                    <a:pt x="1066" y="1271"/>
                  </a:lnTo>
                  <a:lnTo>
                    <a:pt x="1078" y="1249"/>
                  </a:lnTo>
                  <a:lnTo>
                    <a:pt x="1091" y="1229"/>
                  </a:lnTo>
                  <a:lnTo>
                    <a:pt x="1106" y="1209"/>
                  </a:lnTo>
                  <a:lnTo>
                    <a:pt x="1121" y="1191"/>
                  </a:lnTo>
                  <a:lnTo>
                    <a:pt x="1137" y="1172"/>
                  </a:lnTo>
                  <a:lnTo>
                    <a:pt x="1154" y="1155"/>
                  </a:lnTo>
                  <a:lnTo>
                    <a:pt x="1171" y="1138"/>
                  </a:lnTo>
                  <a:lnTo>
                    <a:pt x="1189" y="1122"/>
                  </a:lnTo>
                  <a:lnTo>
                    <a:pt x="1208" y="1107"/>
                  </a:lnTo>
                  <a:lnTo>
                    <a:pt x="1228" y="1093"/>
                  </a:lnTo>
                  <a:lnTo>
                    <a:pt x="1248" y="1080"/>
                  </a:lnTo>
                  <a:lnTo>
                    <a:pt x="1269" y="1068"/>
                  </a:lnTo>
                  <a:lnTo>
                    <a:pt x="1291" y="1057"/>
                  </a:lnTo>
                  <a:lnTo>
                    <a:pt x="1313" y="1047"/>
                  </a:lnTo>
                  <a:lnTo>
                    <a:pt x="1336" y="1038"/>
                  </a:lnTo>
                  <a:lnTo>
                    <a:pt x="1359" y="1030"/>
                  </a:lnTo>
                  <a:lnTo>
                    <a:pt x="1383" y="1023"/>
                  </a:lnTo>
                  <a:lnTo>
                    <a:pt x="1407" y="1018"/>
                  </a:lnTo>
                  <a:lnTo>
                    <a:pt x="1432" y="1013"/>
                  </a:lnTo>
                  <a:lnTo>
                    <a:pt x="1458" y="1010"/>
                  </a:lnTo>
                  <a:lnTo>
                    <a:pt x="1483" y="1008"/>
                  </a:lnTo>
                  <a:lnTo>
                    <a:pt x="1509" y="1008"/>
                  </a:lnTo>
                  <a:lnTo>
                    <a:pt x="9053" y="1008"/>
                  </a:lnTo>
                  <a:lnTo>
                    <a:pt x="9080" y="1008"/>
                  </a:lnTo>
                  <a:lnTo>
                    <a:pt x="9105" y="1010"/>
                  </a:lnTo>
                  <a:lnTo>
                    <a:pt x="9131" y="1013"/>
                  </a:lnTo>
                  <a:lnTo>
                    <a:pt x="9155" y="1018"/>
                  </a:lnTo>
                  <a:lnTo>
                    <a:pt x="9179" y="1023"/>
                  </a:lnTo>
                  <a:lnTo>
                    <a:pt x="9203" y="1030"/>
                  </a:lnTo>
                  <a:lnTo>
                    <a:pt x="9226" y="1038"/>
                  </a:lnTo>
                  <a:lnTo>
                    <a:pt x="9250" y="1047"/>
                  </a:lnTo>
                  <a:lnTo>
                    <a:pt x="9272" y="1057"/>
                  </a:lnTo>
                  <a:lnTo>
                    <a:pt x="9294" y="1068"/>
                  </a:lnTo>
                  <a:lnTo>
                    <a:pt x="9315" y="1080"/>
                  </a:lnTo>
                  <a:lnTo>
                    <a:pt x="9335" y="1093"/>
                  </a:lnTo>
                  <a:lnTo>
                    <a:pt x="9355" y="1107"/>
                  </a:lnTo>
                  <a:lnTo>
                    <a:pt x="9373" y="1122"/>
                  </a:lnTo>
                  <a:lnTo>
                    <a:pt x="9392" y="1138"/>
                  </a:lnTo>
                  <a:lnTo>
                    <a:pt x="9410" y="1155"/>
                  </a:lnTo>
                  <a:lnTo>
                    <a:pt x="9426" y="1172"/>
                  </a:lnTo>
                  <a:lnTo>
                    <a:pt x="9442" y="1191"/>
                  </a:lnTo>
                  <a:lnTo>
                    <a:pt x="9457" y="1209"/>
                  </a:lnTo>
                  <a:lnTo>
                    <a:pt x="9471" y="1229"/>
                  </a:lnTo>
                  <a:lnTo>
                    <a:pt x="9484" y="1249"/>
                  </a:lnTo>
                  <a:lnTo>
                    <a:pt x="9496" y="1271"/>
                  </a:lnTo>
                  <a:lnTo>
                    <a:pt x="9507" y="1293"/>
                  </a:lnTo>
                  <a:lnTo>
                    <a:pt x="9517" y="1315"/>
                  </a:lnTo>
                  <a:lnTo>
                    <a:pt x="9526" y="1338"/>
                  </a:lnTo>
                  <a:lnTo>
                    <a:pt x="9534" y="1361"/>
                  </a:lnTo>
                  <a:lnTo>
                    <a:pt x="9541" y="1385"/>
                  </a:lnTo>
                  <a:lnTo>
                    <a:pt x="9546" y="1410"/>
                  </a:lnTo>
                  <a:lnTo>
                    <a:pt x="9550" y="1435"/>
                  </a:lnTo>
                  <a:lnTo>
                    <a:pt x="9554" y="1460"/>
                  </a:lnTo>
                  <a:lnTo>
                    <a:pt x="9556" y="1485"/>
                  </a:lnTo>
                  <a:lnTo>
                    <a:pt x="9556" y="1511"/>
                  </a:lnTo>
                  <a:lnTo>
                    <a:pt x="9556" y="2519"/>
                  </a:lnTo>
                  <a:lnTo>
                    <a:pt x="9556" y="3527"/>
                  </a:lnTo>
                  <a:lnTo>
                    <a:pt x="9556" y="7052"/>
                  </a:lnTo>
                  <a:lnTo>
                    <a:pt x="9556" y="7079"/>
                  </a:lnTo>
                  <a:lnTo>
                    <a:pt x="9554" y="7105"/>
                  </a:lnTo>
                  <a:lnTo>
                    <a:pt x="9550" y="7130"/>
                  </a:lnTo>
                  <a:lnTo>
                    <a:pt x="9546" y="7154"/>
                  </a:lnTo>
                  <a:lnTo>
                    <a:pt x="9541" y="7179"/>
                  </a:lnTo>
                  <a:lnTo>
                    <a:pt x="9534" y="7202"/>
                  </a:lnTo>
                  <a:lnTo>
                    <a:pt x="9526" y="7226"/>
                  </a:lnTo>
                  <a:lnTo>
                    <a:pt x="9517" y="7249"/>
                  </a:lnTo>
                  <a:lnTo>
                    <a:pt x="9507" y="7271"/>
                  </a:lnTo>
                  <a:lnTo>
                    <a:pt x="9496" y="7293"/>
                  </a:lnTo>
                  <a:lnTo>
                    <a:pt x="9484" y="7314"/>
                  </a:lnTo>
                  <a:lnTo>
                    <a:pt x="9471" y="7334"/>
                  </a:lnTo>
                  <a:lnTo>
                    <a:pt x="9457" y="7355"/>
                  </a:lnTo>
                  <a:lnTo>
                    <a:pt x="9442" y="7374"/>
                  </a:lnTo>
                  <a:lnTo>
                    <a:pt x="9426" y="7392"/>
                  </a:lnTo>
                  <a:lnTo>
                    <a:pt x="9410" y="7409"/>
                  </a:lnTo>
                  <a:lnTo>
                    <a:pt x="9392" y="7426"/>
                  </a:lnTo>
                  <a:lnTo>
                    <a:pt x="9373" y="7441"/>
                  </a:lnTo>
                  <a:lnTo>
                    <a:pt x="9355" y="7456"/>
                  </a:lnTo>
                  <a:lnTo>
                    <a:pt x="9335" y="7470"/>
                  </a:lnTo>
                  <a:lnTo>
                    <a:pt x="9315" y="7484"/>
                  </a:lnTo>
                  <a:lnTo>
                    <a:pt x="9294" y="7496"/>
                  </a:lnTo>
                  <a:lnTo>
                    <a:pt x="9272" y="7507"/>
                  </a:lnTo>
                  <a:lnTo>
                    <a:pt x="9250" y="7517"/>
                  </a:lnTo>
                  <a:lnTo>
                    <a:pt x="9226" y="7526"/>
                  </a:lnTo>
                  <a:lnTo>
                    <a:pt x="9203" y="7534"/>
                  </a:lnTo>
                  <a:lnTo>
                    <a:pt x="9179" y="7541"/>
                  </a:lnTo>
                  <a:lnTo>
                    <a:pt x="9155" y="7546"/>
                  </a:lnTo>
                  <a:lnTo>
                    <a:pt x="9131" y="7551"/>
                  </a:lnTo>
                  <a:lnTo>
                    <a:pt x="9105" y="7554"/>
                  </a:lnTo>
                  <a:lnTo>
                    <a:pt x="9080" y="7556"/>
                  </a:lnTo>
                  <a:lnTo>
                    <a:pt x="9053" y="7556"/>
                  </a:lnTo>
                  <a:lnTo>
                    <a:pt x="1509" y="7556"/>
                  </a:lnTo>
                  <a:close/>
                  <a:moveTo>
                    <a:pt x="15842" y="6214"/>
                  </a:moveTo>
                  <a:lnTo>
                    <a:pt x="13830" y="3192"/>
                  </a:lnTo>
                  <a:lnTo>
                    <a:pt x="13802" y="3153"/>
                  </a:lnTo>
                  <a:lnTo>
                    <a:pt x="13774" y="3115"/>
                  </a:lnTo>
                  <a:lnTo>
                    <a:pt x="13746" y="3077"/>
                  </a:lnTo>
                  <a:lnTo>
                    <a:pt x="13716" y="3042"/>
                  </a:lnTo>
                  <a:lnTo>
                    <a:pt x="13685" y="3007"/>
                  </a:lnTo>
                  <a:lnTo>
                    <a:pt x="13653" y="2973"/>
                  </a:lnTo>
                  <a:lnTo>
                    <a:pt x="13619" y="2940"/>
                  </a:lnTo>
                  <a:lnTo>
                    <a:pt x="13586" y="2909"/>
                  </a:lnTo>
                  <a:lnTo>
                    <a:pt x="13551" y="2878"/>
                  </a:lnTo>
                  <a:lnTo>
                    <a:pt x="13516" y="2849"/>
                  </a:lnTo>
                  <a:lnTo>
                    <a:pt x="13480" y="2820"/>
                  </a:lnTo>
                  <a:lnTo>
                    <a:pt x="13442" y="2793"/>
                  </a:lnTo>
                  <a:lnTo>
                    <a:pt x="13404" y="2768"/>
                  </a:lnTo>
                  <a:lnTo>
                    <a:pt x="13366" y="2743"/>
                  </a:lnTo>
                  <a:lnTo>
                    <a:pt x="13326" y="2720"/>
                  </a:lnTo>
                  <a:lnTo>
                    <a:pt x="13286" y="2697"/>
                  </a:lnTo>
                  <a:lnTo>
                    <a:pt x="13245" y="2676"/>
                  </a:lnTo>
                  <a:lnTo>
                    <a:pt x="13204" y="2656"/>
                  </a:lnTo>
                  <a:lnTo>
                    <a:pt x="13162" y="2638"/>
                  </a:lnTo>
                  <a:lnTo>
                    <a:pt x="13119" y="2621"/>
                  </a:lnTo>
                  <a:lnTo>
                    <a:pt x="13076" y="2605"/>
                  </a:lnTo>
                  <a:lnTo>
                    <a:pt x="13033" y="2590"/>
                  </a:lnTo>
                  <a:lnTo>
                    <a:pt x="12989" y="2576"/>
                  </a:lnTo>
                  <a:lnTo>
                    <a:pt x="12944" y="2564"/>
                  </a:lnTo>
                  <a:lnTo>
                    <a:pt x="12899" y="2554"/>
                  </a:lnTo>
                  <a:lnTo>
                    <a:pt x="12854" y="2544"/>
                  </a:lnTo>
                  <a:lnTo>
                    <a:pt x="12808" y="2537"/>
                  </a:lnTo>
                  <a:lnTo>
                    <a:pt x="12761" y="2530"/>
                  </a:lnTo>
                  <a:lnTo>
                    <a:pt x="12715" y="2525"/>
                  </a:lnTo>
                  <a:lnTo>
                    <a:pt x="12669" y="2522"/>
                  </a:lnTo>
                  <a:lnTo>
                    <a:pt x="12621" y="2519"/>
                  </a:lnTo>
                  <a:lnTo>
                    <a:pt x="12574" y="2519"/>
                  </a:lnTo>
                  <a:lnTo>
                    <a:pt x="10562" y="2519"/>
                  </a:lnTo>
                  <a:lnTo>
                    <a:pt x="10562" y="1511"/>
                  </a:lnTo>
                  <a:lnTo>
                    <a:pt x="10560" y="1434"/>
                  </a:lnTo>
                  <a:lnTo>
                    <a:pt x="10554" y="1357"/>
                  </a:lnTo>
                  <a:lnTo>
                    <a:pt x="10545" y="1282"/>
                  </a:lnTo>
                  <a:lnTo>
                    <a:pt x="10532" y="1207"/>
                  </a:lnTo>
                  <a:lnTo>
                    <a:pt x="10515" y="1134"/>
                  </a:lnTo>
                  <a:lnTo>
                    <a:pt x="10495" y="1062"/>
                  </a:lnTo>
                  <a:lnTo>
                    <a:pt x="10471" y="993"/>
                  </a:lnTo>
                  <a:lnTo>
                    <a:pt x="10444" y="924"/>
                  </a:lnTo>
                  <a:lnTo>
                    <a:pt x="10413" y="856"/>
                  </a:lnTo>
                  <a:lnTo>
                    <a:pt x="10380" y="791"/>
                  </a:lnTo>
                  <a:lnTo>
                    <a:pt x="10344" y="729"/>
                  </a:lnTo>
                  <a:lnTo>
                    <a:pt x="10305" y="667"/>
                  </a:lnTo>
                  <a:lnTo>
                    <a:pt x="10263" y="608"/>
                  </a:lnTo>
                  <a:lnTo>
                    <a:pt x="10217" y="550"/>
                  </a:lnTo>
                  <a:lnTo>
                    <a:pt x="10170" y="496"/>
                  </a:lnTo>
                  <a:lnTo>
                    <a:pt x="10120" y="443"/>
                  </a:lnTo>
                  <a:lnTo>
                    <a:pt x="10067" y="393"/>
                  </a:lnTo>
                  <a:lnTo>
                    <a:pt x="10013" y="346"/>
                  </a:lnTo>
                  <a:lnTo>
                    <a:pt x="9956" y="300"/>
                  </a:lnTo>
                  <a:lnTo>
                    <a:pt x="9896" y="258"/>
                  </a:lnTo>
                  <a:lnTo>
                    <a:pt x="9835" y="219"/>
                  </a:lnTo>
                  <a:lnTo>
                    <a:pt x="9773" y="182"/>
                  </a:lnTo>
                  <a:lnTo>
                    <a:pt x="9707" y="149"/>
                  </a:lnTo>
                  <a:lnTo>
                    <a:pt x="9641" y="119"/>
                  </a:lnTo>
                  <a:lnTo>
                    <a:pt x="9571" y="92"/>
                  </a:lnTo>
                  <a:lnTo>
                    <a:pt x="9502" y="69"/>
                  </a:lnTo>
                  <a:lnTo>
                    <a:pt x="9431" y="47"/>
                  </a:lnTo>
                  <a:lnTo>
                    <a:pt x="9357" y="31"/>
                  </a:lnTo>
                  <a:lnTo>
                    <a:pt x="9283" y="17"/>
                  </a:lnTo>
                  <a:lnTo>
                    <a:pt x="9207" y="8"/>
                  </a:lnTo>
                  <a:lnTo>
                    <a:pt x="9131" y="2"/>
                  </a:lnTo>
                  <a:lnTo>
                    <a:pt x="9053" y="0"/>
                  </a:lnTo>
                  <a:lnTo>
                    <a:pt x="1509" y="0"/>
                  </a:lnTo>
                  <a:lnTo>
                    <a:pt x="1431" y="2"/>
                  </a:lnTo>
                  <a:lnTo>
                    <a:pt x="1355" y="8"/>
                  </a:lnTo>
                  <a:lnTo>
                    <a:pt x="1280" y="17"/>
                  </a:lnTo>
                  <a:lnTo>
                    <a:pt x="1205" y="31"/>
                  </a:lnTo>
                  <a:lnTo>
                    <a:pt x="1133" y="47"/>
                  </a:lnTo>
                  <a:lnTo>
                    <a:pt x="1060" y="69"/>
                  </a:lnTo>
                  <a:lnTo>
                    <a:pt x="991" y="92"/>
                  </a:lnTo>
                  <a:lnTo>
                    <a:pt x="922" y="119"/>
                  </a:lnTo>
                  <a:lnTo>
                    <a:pt x="855" y="149"/>
                  </a:lnTo>
                  <a:lnTo>
                    <a:pt x="791" y="182"/>
                  </a:lnTo>
                  <a:lnTo>
                    <a:pt x="727" y="219"/>
                  </a:lnTo>
                  <a:lnTo>
                    <a:pt x="666" y="258"/>
                  </a:lnTo>
                  <a:lnTo>
                    <a:pt x="607" y="300"/>
                  </a:lnTo>
                  <a:lnTo>
                    <a:pt x="549" y="346"/>
                  </a:lnTo>
                  <a:lnTo>
                    <a:pt x="495" y="393"/>
                  </a:lnTo>
                  <a:lnTo>
                    <a:pt x="443" y="443"/>
                  </a:lnTo>
                  <a:lnTo>
                    <a:pt x="392" y="496"/>
                  </a:lnTo>
                  <a:lnTo>
                    <a:pt x="345" y="550"/>
                  </a:lnTo>
                  <a:lnTo>
                    <a:pt x="300" y="608"/>
                  </a:lnTo>
                  <a:lnTo>
                    <a:pt x="259" y="667"/>
                  </a:lnTo>
                  <a:lnTo>
                    <a:pt x="218" y="729"/>
                  </a:lnTo>
                  <a:lnTo>
                    <a:pt x="182" y="791"/>
                  </a:lnTo>
                  <a:lnTo>
                    <a:pt x="149" y="856"/>
                  </a:lnTo>
                  <a:lnTo>
                    <a:pt x="119" y="924"/>
                  </a:lnTo>
                  <a:lnTo>
                    <a:pt x="92" y="993"/>
                  </a:lnTo>
                  <a:lnTo>
                    <a:pt x="68" y="1062"/>
                  </a:lnTo>
                  <a:lnTo>
                    <a:pt x="47" y="1134"/>
                  </a:lnTo>
                  <a:lnTo>
                    <a:pt x="31" y="1207"/>
                  </a:lnTo>
                  <a:lnTo>
                    <a:pt x="17" y="1282"/>
                  </a:lnTo>
                  <a:lnTo>
                    <a:pt x="8" y="1357"/>
                  </a:lnTo>
                  <a:lnTo>
                    <a:pt x="2" y="1434"/>
                  </a:lnTo>
                  <a:lnTo>
                    <a:pt x="0" y="1511"/>
                  </a:lnTo>
                  <a:lnTo>
                    <a:pt x="0" y="7052"/>
                  </a:lnTo>
                  <a:lnTo>
                    <a:pt x="2" y="7131"/>
                  </a:lnTo>
                  <a:lnTo>
                    <a:pt x="8" y="7207"/>
                  </a:lnTo>
                  <a:lnTo>
                    <a:pt x="17" y="7283"/>
                  </a:lnTo>
                  <a:lnTo>
                    <a:pt x="31" y="7357"/>
                  </a:lnTo>
                  <a:lnTo>
                    <a:pt x="47" y="7430"/>
                  </a:lnTo>
                  <a:lnTo>
                    <a:pt x="68" y="7502"/>
                  </a:lnTo>
                  <a:lnTo>
                    <a:pt x="92" y="7572"/>
                  </a:lnTo>
                  <a:lnTo>
                    <a:pt x="119" y="7641"/>
                  </a:lnTo>
                  <a:lnTo>
                    <a:pt x="149" y="7707"/>
                  </a:lnTo>
                  <a:lnTo>
                    <a:pt x="182" y="7773"/>
                  </a:lnTo>
                  <a:lnTo>
                    <a:pt x="218" y="7836"/>
                  </a:lnTo>
                  <a:lnTo>
                    <a:pt x="259" y="7897"/>
                  </a:lnTo>
                  <a:lnTo>
                    <a:pt x="300" y="7956"/>
                  </a:lnTo>
                  <a:lnTo>
                    <a:pt x="345" y="8014"/>
                  </a:lnTo>
                  <a:lnTo>
                    <a:pt x="392" y="8068"/>
                  </a:lnTo>
                  <a:lnTo>
                    <a:pt x="443" y="8120"/>
                  </a:lnTo>
                  <a:lnTo>
                    <a:pt x="495" y="8171"/>
                  </a:lnTo>
                  <a:lnTo>
                    <a:pt x="549" y="8218"/>
                  </a:lnTo>
                  <a:lnTo>
                    <a:pt x="607" y="8263"/>
                  </a:lnTo>
                  <a:lnTo>
                    <a:pt x="666" y="8306"/>
                  </a:lnTo>
                  <a:lnTo>
                    <a:pt x="727" y="8345"/>
                  </a:lnTo>
                  <a:lnTo>
                    <a:pt x="791" y="8381"/>
                  </a:lnTo>
                  <a:lnTo>
                    <a:pt x="855" y="8415"/>
                  </a:lnTo>
                  <a:lnTo>
                    <a:pt x="922" y="8445"/>
                  </a:lnTo>
                  <a:lnTo>
                    <a:pt x="991" y="8472"/>
                  </a:lnTo>
                  <a:lnTo>
                    <a:pt x="1060" y="8496"/>
                  </a:lnTo>
                  <a:lnTo>
                    <a:pt x="1133" y="8516"/>
                  </a:lnTo>
                  <a:lnTo>
                    <a:pt x="1205" y="8533"/>
                  </a:lnTo>
                  <a:lnTo>
                    <a:pt x="1280" y="8547"/>
                  </a:lnTo>
                  <a:lnTo>
                    <a:pt x="1355" y="8557"/>
                  </a:lnTo>
                  <a:lnTo>
                    <a:pt x="1431" y="8562"/>
                  </a:lnTo>
                  <a:lnTo>
                    <a:pt x="1509" y="8564"/>
                  </a:lnTo>
                  <a:lnTo>
                    <a:pt x="1509" y="8564"/>
                  </a:lnTo>
                  <a:lnTo>
                    <a:pt x="1509" y="10075"/>
                  </a:lnTo>
                  <a:lnTo>
                    <a:pt x="1511" y="10153"/>
                  </a:lnTo>
                  <a:lnTo>
                    <a:pt x="1517" y="10229"/>
                  </a:lnTo>
                  <a:lnTo>
                    <a:pt x="1527" y="10305"/>
                  </a:lnTo>
                  <a:lnTo>
                    <a:pt x="1540" y="10379"/>
                  </a:lnTo>
                  <a:lnTo>
                    <a:pt x="1557" y="10453"/>
                  </a:lnTo>
                  <a:lnTo>
                    <a:pt x="1577" y="10525"/>
                  </a:lnTo>
                  <a:lnTo>
                    <a:pt x="1601" y="10594"/>
                  </a:lnTo>
                  <a:lnTo>
                    <a:pt x="1629" y="10663"/>
                  </a:lnTo>
                  <a:lnTo>
                    <a:pt x="1659" y="10730"/>
                  </a:lnTo>
                  <a:lnTo>
                    <a:pt x="1692" y="10795"/>
                  </a:lnTo>
                  <a:lnTo>
                    <a:pt x="1728" y="10858"/>
                  </a:lnTo>
                  <a:lnTo>
                    <a:pt x="1767" y="10920"/>
                  </a:lnTo>
                  <a:lnTo>
                    <a:pt x="1810" y="10979"/>
                  </a:lnTo>
                  <a:lnTo>
                    <a:pt x="1854" y="11036"/>
                  </a:lnTo>
                  <a:lnTo>
                    <a:pt x="1901" y="11091"/>
                  </a:lnTo>
                  <a:lnTo>
                    <a:pt x="1952" y="11143"/>
                  </a:lnTo>
                  <a:lnTo>
                    <a:pt x="2004" y="11194"/>
                  </a:lnTo>
                  <a:lnTo>
                    <a:pt x="2059" y="11241"/>
                  </a:lnTo>
                  <a:lnTo>
                    <a:pt x="2115" y="11286"/>
                  </a:lnTo>
                  <a:lnTo>
                    <a:pt x="2175" y="11329"/>
                  </a:lnTo>
                  <a:lnTo>
                    <a:pt x="2236" y="11368"/>
                  </a:lnTo>
                  <a:lnTo>
                    <a:pt x="2300" y="11404"/>
                  </a:lnTo>
                  <a:lnTo>
                    <a:pt x="2365" y="11437"/>
                  </a:lnTo>
                  <a:lnTo>
                    <a:pt x="2431" y="11468"/>
                  </a:lnTo>
                  <a:lnTo>
                    <a:pt x="2500" y="11495"/>
                  </a:lnTo>
                  <a:lnTo>
                    <a:pt x="2570" y="11519"/>
                  </a:lnTo>
                  <a:lnTo>
                    <a:pt x="2642" y="11539"/>
                  </a:lnTo>
                  <a:lnTo>
                    <a:pt x="2714" y="11556"/>
                  </a:lnTo>
                  <a:lnTo>
                    <a:pt x="2788" y="11569"/>
                  </a:lnTo>
                  <a:lnTo>
                    <a:pt x="2864" y="11579"/>
                  </a:lnTo>
                  <a:lnTo>
                    <a:pt x="2940" y="11585"/>
                  </a:lnTo>
                  <a:lnTo>
                    <a:pt x="3018" y="11587"/>
                  </a:lnTo>
                  <a:lnTo>
                    <a:pt x="3592" y="11587"/>
                  </a:lnTo>
                  <a:lnTo>
                    <a:pt x="3614" y="11667"/>
                  </a:lnTo>
                  <a:lnTo>
                    <a:pt x="3640" y="11747"/>
                  </a:lnTo>
                  <a:lnTo>
                    <a:pt x="3670" y="11824"/>
                  </a:lnTo>
                  <a:lnTo>
                    <a:pt x="3702" y="11901"/>
                  </a:lnTo>
                  <a:lnTo>
                    <a:pt x="3737" y="11976"/>
                  </a:lnTo>
                  <a:lnTo>
                    <a:pt x="3774" y="12048"/>
                  </a:lnTo>
                  <a:lnTo>
                    <a:pt x="3816" y="12120"/>
                  </a:lnTo>
                  <a:lnTo>
                    <a:pt x="3859" y="12188"/>
                  </a:lnTo>
                  <a:lnTo>
                    <a:pt x="3905" y="12256"/>
                  </a:lnTo>
                  <a:lnTo>
                    <a:pt x="3953" y="12321"/>
                  </a:lnTo>
                  <a:lnTo>
                    <a:pt x="4005" y="12385"/>
                  </a:lnTo>
                  <a:lnTo>
                    <a:pt x="4059" y="12446"/>
                  </a:lnTo>
                  <a:lnTo>
                    <a:pt x="4114" y="12505"/>
                  </a:lnTo>
                  <a:lnTo>
                    <a:pt x="4173" y="12561"/>
                  </a:lnTo>
                  <a:lnTo>
                    <a:pt x="4233" y="12615"/>
                  </a:lnTo>
                  <a:lnTo>
                    <a:pt x="4296" y="12668"/>
                  </a:lnTo>
                  <a:lnTo>
                    <a:pt x="4361" y="12717"/>
                  </a:lnTo>
                  <a:lnTo>
                    <a:pt x="4428" y="12763"/>
                  </a:lnTo>
                  <a:lnTo>
                    <a:pt x="4497" y="12807"/>
                  </a:lnTo>
                  <a:lnTo>
                    <a:pt x="4567" y="12848"/>
                  </a:lnTo>
                  <a:lnTo>
                    <a:pt x="4639" y="12886"/>
                  </a:lnTo>
                  <a:lnTo>
                    <a:pt x="4714" y="12922"/>
                  </a:lnTo>
                  <a:lnTo>
                    <a:pt x="4789" y="12955"/>
                  </a:lnTo>
                  <a:lnTo>
                    <a:pt x="4867" y="12984"/>
                  </a:lnTo>
                  <a:lnTo>
                    <a:pt x="4946" y="13010"/>
                  </a:lnTo>
                  <a:lnTo>
                    <a:pt x="5026" y="13033"/>
                  </a:lnTo>
                  <a:lnTo>
                    <a:pt x="5107" y="13053"/>
                  </a:lnTo>
                  <a:lnTo>
                    <a:pt x="5191" y="13069"/>
                  </a:lnTo>
                  <a:lnTo>
                    <a:pt x="5274" y="13081"/>
                  </a:lnTo>
                  <a:lnTo>
                    <a:pt x="5360" y="13091"/>
                  </a:lnTo>
                  <a:lnTo>
                    <a:pt x="5446" y="13096"/>
                  </a:lnTo>
                  <a:lnTo>
                    <a:pt x="5533" y="13098"/>
                  </a:lnTo>
                  <a:lnTo>
                    <a:pt x="5620" y="13096"/>
                  </a:lnTo>
                  <a:lnTo>
                    <a:pt x="5707" y="13091"/>
                  </a:lnTo>
                  <a:lnTo>
                    <a:pt x="5791" y="13081"/>
                  </a:lnTo>
                  <a:lnTo>
                    <a:pt x="5876" y="13069"/>
                  </a:lnTo>
                  <a:lnTo>
                    <a:pt x="5958" y="13053"/>
                  </a:lnTo>
                  <a:lnTo>
                    <a:pt x="6040" y="13033"/>
                  </a:lnTo>
                  <a:lnTo>
                    <a:pt x="6120" y="13010"/>
                  </a:lnTo>
                  <a:lnTo>
                    <a:pt x="6199" y="12984"/>
                  </a:lnTo>
                  <a:lnTo>
                    <a:pt x="6276" y="12955"/>
                  </a:lnTo>
                  <a:lnTo>
                    <a:pt x="6351" y="12922"/>
                  </a:lnTo>
                  <a:lnTo>
                    <a:pt x="6426" y="12886"/>
                  </a:lnTo>
                  <a:lnTo>
                    <a:pt x="6498" y="12848"/>
                  </a:lnTo>
                  <a:lnTo>
                    <a:pt x="6569" y="12807"/>
                  </a:lnTo>
                  <a:lnTo>
                    <a:pt x="6637" y="12763"/>
                  </a:lnTo>
                  <a:lnTo>
                    <a:pt x="6705" y="12717"/>
                  </a:lnTo>
                  <a:lnTo>
                    <a:pt x="6769" y="12668"/>
                  </a:lnTo>
                  <a:lnTo>
                    <a:pt x="6831" y="12615"/>
                  </a:lnTo>
                  <a:lnTo>
                    <a:pt x="6892" y="12561"/>
                  </a:lnTo>
                  <a:lnTo>
                    <a:pt x="6951" y="12505"/>
                  </a:lnTo>
                  <a:lnTo>
                    <a:pt x="7006" y="12446"/>
                  </a:lnTo>
                  <a:lnTo>
                    <a:pt x="7061" y="12385"/>
                  </a:lnTo>
                  <a:lnTo>
                    <a:pt x="7112" y="12321"/>
                  </a:lnTo>
                  <a:lnTo>
                    <a:pt x="7160" y="12256"/>
                  </a:lnTo>
                  <a:lnTo>
                    <a:pt x="7207" y="12188"/>
                  </a:lnTo>
                  <a:lnTo>
                    <a:pt x="7250" y="12120"/>
                  </a:lnTo>
                  <a:lnTo>
                    <a:pt x="7290" y="12048"/>
                  </a:lnTo>
                  <a:lnTo>
                    <a:pt x="7328" y="11976"/>
                  </a:lnTo>
                  <a:lnTo>
                    <a:pt x="7363" y="11901"/>
                  </a:lnTo>
                  <a:lnTo>
                    <a:pt x="7396" y="11824"/>
                  </a:lnTo>
                  <a:lnTo>
                    <a:pt x="7425" y="11747"/>
                  </a:lnTo>
                  <a:lnTo>
                    <a:pt x="7450" y="11667"/>
                  </a:lnTo>
                  <a:lnTo>
                    <a:pt x="7473" y="11587"/>
                  </a:lnTo>
                  <a:lnTo>
                    <a:pt x="10131" y="11587"/>
                  </a:lnTo>
                  <a:lnTo>
                    <a:pt x="10153" y="11667"/>
                  </a:lnTo>
                  <a:lnTo>
                    <a:pt x="10179" y="11747"/>
                  </a:lnTo>
                  <a:lnTo>
                    <a:pt x="10208" y="11824"/>
                  </a:lnTo>
                  <a:lnTo>
                    <a:pt x="10240" y="11901"/>
                  </a:lnTo>
                  <a:lnTo>
                    <a:pt x="10275" y="11976"/>
                  </a:lnTo>
                  <a:lnTo>
                    <a:pt x="10313" y="12048"/>
                  </a:lnTo>
                  <a:lnTo>
                    <a:pt x="10354" y="12120"/>
                  </a:lnTo>
                  <a:lnTo>
                    <a:pt x="10397" y="12188"/>
                  </a:lnTo>
                  <a:lnTo>
                    <a:pt x="10444" y="12256"/>
                  </a:lnTo>
                  <a:lnTo>
                    <a:pt x="10492" y="12321"/>
                  </a:lnTo>
                  <a:lnTo>
                    <a:pt x="10543" y="12385"/>
                  </a:lnTo>
                  <a:lnTo>
                    <a:pt x="10597" y="12446"/>
                  </a:lnTo>
                  <a:lnTo>
                    <a:pt x="10653" y="12505"/>
                  </a:lnTo>
                  <a:lnTo>
                    <a:pt x="10711" y="12561"/>
                  </a:lnTo>
                  <a:lnTo>
                    <a:pt x="10772" y="12615"/>
                  </a:lnTo>
                  <a:lnTo>
                    <a:pt x="10835" y="12668"/>
                  </a:lnTo>
                  <a:lnTo>
                    <a:pt x="10899" y="12717"/>
                  </a:lnTo>
                  <a:lnTo>
                    <a:pt x="10967" y="12763"/>
                  </a:lnTo>
                  <a:lnTo>
                    <a:pt x="11035" y="12807"/>
                  </a:lnTo>
                  <a:lnTo>
                    <a:pt x="11106" y="12848"/>
                  </a:lnTo>
                  <a:lnTo>
                    <a:pt x="11178" y="12886"/>
                  </a:lnTo>
                  <a:lnTo>
                    <a:pt x="11252" y="12922"/>
                  </a:lnTo>
                  <a:lnTo>
                    <a:pt x="11328" y="12955"/>
                  </a:lnTo>
                  <a:lnTo>
                    <a:pt x="11405" y="12984"/>
                  </a:lnTo>
                  <a:lnTo>
                    <a:pt x="11484" y="13010"/>
                  </a:lnTo>
                  <a:lnTo>
                    <a:pt x="11564" y="13033"/>
                  </a:lnTo>
                  <a:lnTo>
                    <a:pt x="11646" y="13053"/>
                  </a:lnTo>
                  <a:lnTo>
                    <a:pt x="11729" y="13069"/>
                  </a:lnTo>
                  <a:lnTo>
                    <a:pt x="11813" y="13081"/>
                  </a:lnTo>
                  <a:lnTo>
                    <a:pt x="11898" y="13091"/>
                  </a:lnTo>
                  <a:lnTo>
                    <a:pt x="11984" y="13096"/>
                  </a:lnTo>
                  <a:lnTo>
                    <a:pt x="12071" y="13098"/>
                  </a:lnTo>
                  <a:lnTo>
                    <a:pt x="12159" y="13096"/>
                  </a:lnTo>
                  <a:lnTo>
                    <a:pt x="12244" y="13091"/>
                  </a:lnTo>
                  <a:lnTo>
                    <a:pt x="12330" y="13081"/>
                  </a:lnTo>
                  <a:lnTo>
                    <a:pt x="12413" y="13069"/>
                  </a:lnTo>
                  <a:lnTo>
                    <a:pt x="12497" y="13053"/>
                  </a:lnTo>
                  <a:lnTo>
                    <a:pt x="12578" y="13033"/>
                  </a:lnTo>
                  <a:lnTo>
                    <a:pt x="12658" y="13010"/>
                  </a:lnTo>
                  <a:lnTo>
                    <a:pt x="12737" y="12984"/>
                  </a:lnTo>
                  <a:lnTo>
                    <a:pt x="12815" y="12955"/>
                  </a:lnTo>
                  <a:lnTo>
                    <a:pt x="12890" y="12922"/>
                  </a:lnTo>
                  <a:lnTo>
                    <a:pt x="12964" y="12886"/>
                  </a:lnTo>
                  <a:lnTo>
                    <a:pt x="13036" y="12848"/>
                  </a:lnTo>
                  <a:lnTo>
                    <a:pt x="13107" y="12807"/>
                  </a:lnTo>
                  <a:lnTo>
                    <a:pt x="13176" y="12763"/>
                  </a:lnTo>
                  <a:lnTo>
                    <a:pt x="13242" y="12717"/>
                  </a:lnTo>
                  <a:lnTo>
                    <a:pt x="13308" y="12668"/>
                  </a:lnTo>
                  <a:lnTo>
                    <a:pt x="13370" y="12615"/>
                  </a:lnTo>
                  <a:lnTo>
                    <a:pt x="13430" y="12561"/>
                  </a:lnTo>
                  <a:lnTo>
                    <a:pt x="13489" y="12505"/>
                  </a:lnTo>
                  <a:lnTo>
                    <a:pt x="13545" y="12446"/>
                  </a:lnTo>
                  <a:lnTo>
                    <a:pt x="13598" y="12385"/>
                  </a:lnTo>
                  <a:lnTo>
                    <a:pt x="13650" y="12321"/>
                  </a:lnTo>
                  <a:lnTo>
                    <a:pt x="13699" y="12256"/>
                  </a:lnTo>
                  <a:lnTo>
                    <a:pt x="13745" y="12188"/>
                  </a:lnTo>
                  <a:lnTo>
                    <a:pt x="13788" y="12120"/>
                  </a:lnTo>
                  <a:lnTo>
                    <a:pt x="13829" y="12048"/>
                  </a:lnTo>
                  <a:lnTo>
                    <a:pt x="13867" y="11976"/>
                  </a:lnTo>
                  <a:lnTo>
                    <a:pt x="13902" y="11901"/>
                  </a:lnTo>
                  <a:lnTo>
                    <a:pt x="13934" y="11824"/>
                  </a:lnTo>
                  <a:lnTo>
                    <a:pt x="13962" y="11747"/>
                  </a:lnTo>
                  <a:lnTo>
                    <a:pt x="13989" y="11667"/>
                  </a:lnTo>
                  <a:lnTo>
                    <a:pt x="14012" y="11587"/>
                  </a:lnTo>
                  <a:lnTo>
                    <a:pt x="14586" y="11587"/>
                  </a:lnTo>
                  <a:lnTo>
                    <a:pt x="14664" y="11585"/>
                  </a:lnTo>
                  <a:lnTo>
                    <a:pt x="14740" y="11579"/>
                  </a:lnTo>
                  <a:lnTo>
                    <a:pt x="14815" y="11569"/>
                  </a:lnTo>
                  <a:lnTo>
                    <a:pt x="14890" y="11556"/>
                  </a:lnTo>
                  <a:lnTo>
                    <a:pt x="14962" y="11539"/>
                  </a:lnTo>
                  <a:lnTo>
                    <a:pt x="15035" y="11519"/>
                  </a:lnTo>
                  <a:lnTo>
                    <a:pt x="15104" y="11495"/>
                  </a:lnTo>
                  <a:lnTo>
                    <a:pt x="15173" y="11468"/>
                  </a:lnTo>
                  <a:lnTo>
                    <a:pt x="15240" y="11437"/>
                  </a:lnTo>
                  <a:lnTo>
                    <a:pt x="15304" y="11404"/>
                  </a:lnTo>
                  <a:lnTo>
                    <a:pt x="15368" y="11368"/>
                  </a:lnTo>
                  <a:lnTo>
                    <a:pt x="15429" y="11329"/>
                  </a:lnTo>
                  <a:lnTo>
                    <a:pt x="15488" y="11286"/>
                  </a:lnTo>
                  <a:lnTo>
                    <a:pt x="15546" y="11241"/>
                  </a:lnTo>
                  <a:lnTo>
                    <a:pt x="15600" y="11194"/>
                  </a:lnTo>
                  <a:lnTo>
                    <a:pt x="15652" y="11143"/>
                  </a:lnTo>
                  <a:lnTo>
                    <a:pt x="15703" y="11091"/>
                  </a:lnTo>
                  <a:lnTo>
                    <a:pt x="15750" y="11036"/>
                  </a:lnTo>
                  <a:lnTo>
                    <a:pt x="15795" y="10979"/>
                  </a:lnTo>
                  <a:lnTo>
                    <a:pt x="15836" y="10920"/>
                  </a:lnTo>
                  <a:lnTo>
                    <a:pt x="15877" y="10858"/>
                  </a:lnTo>
                  <a:lnTo>
                    <a:pt x="15913" y="10795"/>
                  </a:lnTo>
                  <a:lnTo>
                    <a:pt x="15946" y="10730"/>
                  </a:lnTo>
                  <a:lnTo>
                    <a:pt x="15976" y="10663"/>
                  </a:lnTo>
                  <a:lnTo>
                    <a:pt x="16003" y="10594"/>
                  </a:lnTo>
                  <a:lnTo>
                    <a:pt x="16027" y="10525"/>
                  </a:lnTo>
                  <a:lnTo>
                    <a:pt x="16048" y="10453"/>
                  </a:lnTo>
                  <a:lnTo>
                    <a:pt x="16064" y="10379"/>
                  </a:lnTo>
                  <a:lnTo>
                    <a:pt x="16078" y="10305"/>
                  </a:lnTo>
                  <a:lnTo>
                    <a:pt x="16087" y="10229"/>
                  </a:lnTo>
                  <a:lnTo>
                    <a:pt x="16093" y="10153"/>
                  </a:lnTo>
                  <a:lnTo>
                    <a:pt x="16095" y="10075"/>
                  </a:lnTo>
                  <a:lnTo>
                    <a:pt x="16095" y="7052"/>
                  </a:lnTo>
                  <a:lnTo>
                    <a:pt x="16095" y="7025"/>
                  </a:lnTo>
                  <a:lnTo>
                    <a:pt x="16094" y="6997"/>
                  </a:lnTo>
                  <a:lnTo>
                    <a:pt x="16093" y="6969"/>
                  </a:lnTo>
                  <a:lnTo>
                    <a:pt x="16091" y="6941"/>
                  </a:lnTo>
                  <a:lnTo>
                    <a:pt x="16089" y="6913"/>
                  </a:lnTo>
                  <a:lnTo>
                    <a:pt x="16086" y="6885"/>
                  </a:lnTo>
                  <a:lnTo>
                    <a:pt x="16083" y="6858"/>
                  </a:lnTo>
                  <a:lnTo>
                    <a:pt x="16079" y="6831"/>
                  </a:lnTo>
                  <a:lnTo>
                    <a:pt x="16075" y="6803"/>
                  </a:lnTo>
                  <a:lnTo>
                    <a:pt x="16070" y="6776"/>
                  </a:lnTo>
                  <a:lnTo>
                    <a:pt x="16065" y="6749"/>
                  </a:lnTo>
                  <a:lnTo>
                    <a:pt x="16059" y="6722"/>
                  </a:lnTo>
                  <a:lnTo>
                    <a:pt x="16053" y="6695"/>
                  </a:lnTo>
                  <a:lnTo>
                    <a:pt x="16046" y="6667"/>
                  </a:lnTo>
                  <a:lnTo>
                    <a:pt x="16039" y="6641"/>
                  </a:lnTo>
                  <a:lnTo>
                    <a:pt x="16031" y="6615"/>
                  </a:lnTo>
                  <a:lnTo>
                    <a:pt x="16023" y="6588"/>
                  </a:lnTo>
                  <a:lnTo>
                    <a:pt x="16014" y="6562"/>
                  </a:lnTo>
                  <a:lnTo>
                    <a:pt x="16004" y="6536"/>
                  </a:lnTo>
                  <a:lnTo>
                    <a:pt x="15994" y="6510"/>
                  </a:lnTo>
                  <a:lnTo>
                    <a:pt x="15984" y="6484"/>
                  </a:lnTo>
                  <a:lnTo>
                    <a:pt x="15974" y="6459"/>
                  </a:lnTo>
                  <a:lnTo>
                    <a:pt x="15963" y="6434"/>
                  </a:lnTo>
                  <a:lnTo>
                    <a:pt x="15951" y="6408"/>
                  </a:lnTo>
                  <a:lnTo>
                    <a:pt x="15939" y="6383"/>
                  </a:lnTo>
                  <a:lnTo>
                    <a:pt x="15927" y="6358"/>
                  </a:lnTo>
                  <a:lnTo>
                    <a:pt x="15914" y="6334"/>
                  </a:lnTo>
                  <a:lnTo>
                    <a:pt x="15900" y="6310"/>
                  </a:lnTo>
                  <a:lnTo>
                    <a:pt x="15886" y="6286"/>
                  </a:lnTo>
                  <a:lnTo>
                    <a:pt x="15872" y="6261"/>
                  </a:lnTo>
                  <a:lnTo>
                    <a:pt x="15857" y="6238"/>
                  </a:lnTo>
                  <a:lnTo>
                    <a:pt x="15842" y="62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grpSp>
      <p:sp>
        <p:nvSpPr>
          <p:cNvPr id="18" name="矩形 17"/>
          <p:cNvSpPr/>
          <p:nvPr/>
        </p:nvSpPr>
        <p:spPr>
          <a:xfrm>
            <a:off x="1467566" y="2996952"/>
            <a:ext cx="432047" cy="1728192"/>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9" name="矩形 18"/>
          <p:cNvSpPr/>
          <p:nvPr/>
        </p:nvSpPr>
        <p:spPr>
          <a:xfrm>
            <a:off x="1971622" y="3573016"/>
            <a:ext cx="432047" cy="1152128"/>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0" name="Text Box 7"/>
          <p:cNvSpPr txBox="1">
            <a:spLocks noChangeArrowheads="1"/>
          </p:cNvSpPr>
          <p:nvPr/>
        </p:nvSpPr>
        <p:spPr bwMode="gray">
          <a:xfrm>
            <a:off x="1323550" y="2679883"/>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85%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21" name="Text Box 7"/>
          <p:cNvSpPr txBox="1">
            <a:spLocks noChangeArrowheads="1"/>
          </p:cNvSpPr>
          <p:nvPr/>
        </p:nvSpPr>
        <p:spPr bwMode="gray">
          <a:xfrm>
            <a:off x="1899614" y="3255947"/>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65%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22" name="Text Box 7"/>
          <p:cNvSpPr txBox="1">
            <a:spLocks noChangeArrowheads="1"/>
          </p:cNvSpPr>
          <p:nvPr/>
        </p:nvSpPr>
        <p:spPr bwMode="gray">
          <a:xfrm>
            <a:off x="1395558" y="4787860"/>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sp>
        <p:nvSpPr>
          <p:cNvPr id="23" name="Text Box 7"/>
          <p:cNvSpPr txBox="1">
            <a:spLocks noChangeArrowheads="1"/>
          </p:cNvSpPr>
          <p:nvPr/>
        </p:nvSpPr>
        <p:spPr bwMode="gray">
          <a:xfrm>
            <a:off x="1899614" y="4797152"/>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grpSp>
        <p:nvGrpSpPr>
          <p:cNvPr id="24" name="Group 3"/>
          <p:cNvGrpSpPr/>
          <p:nvPr/>
        </p:nvGrpSpPr>
        <p:grpSpPr>
          <a:xfrm>
            <a:off x="694606" y="5218982"/>
            <a:ext cx="2717176" cy="875661"/>
            <a:chOff x="8163822" y="2318337"/>
            <a:chExt cx="2321270" cy="875661"/>
          </a:xfrm>
        </p:grpSpPr>
        <p:sp>
          <p:nvSpPr>
            <p:cNvPr id="25" name="TextBox 26"/>
            <p:cNvSpPr txBox="1"/>
            <p:nvPr/>
          </p:nvSpPr>
          <p:spPr>
            <a:xfrm>
              <a:off x="8163822" y="2318337"/>
              <a:ext cx="2321270" cy="369332"/>
            </a:xfrm>
            <a:prstGeom prst="rect">
              <a:avLst/>
            </a:prstGeom>
            <a:noFill/>
          </p:spPr>
          <p:txBody>
            <a:bodyPr wrap="square" rtlCol="0">
              <a:spAutoFit/>
            </a:bodyPr>
            <a:lstStyle/>
            <a:p>
              <a:pPr algn="ctr"/>
              <a:r>
                <a:rPr lang="zh-CN" altLang="en-US" dirty="0">
                  <a:solidFill>
                    <a:srgbClr val="3C2155"/>
                  </a:solidFill>
                  <a:latin typeface="微软雅黑" panose="020B0503020204020204" pitchFamily="34" charset="-122"/>
                  <a:ea typeface="微软雅黑" panose="020B0503020204020204" pitchFamily="34" charset="-122"/>
                </a:rPr>
                <a:t>添加标题内容</a:t>
              </a:r>
              <a:endParaRPr lang="en-US" altLang="zh-CN" dirty="0">
                <a:solidFill>
                  <a:srgbClr val="3C2155"/>
                </a:solidFill>
                <a:latin typeface="微软雅黑" panose="020B0503020204020204" pitchFamily="34" charset="-122"/>
                <a:ea typeface="微软雅黑" panose="020B0503020204020204" pitchFamily="34" charset="-122"/>
              </a:endParaRPr>
            </a:p>
          </p:txBody>
        </p:sp>
        <p:sp>
          <p:nvSpPr>
            <p:cNvPr id="26" name="TextBox 27"/>
            <p:cNvSpPr txBox="1"/>
            <p:nvPr/>
          </p:nvSpPr>
          <p:spPr>
            <a:xfrm>
              <a:off x="8342114" y="2710661"/>
              <a:ext cx="1913254" cy="483337"/>
            </a:xfrm>
            <a:prstGeom prst="rect">
              <a:avLst/>
            </a:prstGeom>
            <a:noFill/>
          </p:spPr>
          <p:txBody>
            <a:bodyPr wrap="square" rtlCol="0">
              <a:spAutoFit/>
            </a:bodyPr>
            <a:lstStyle/>
            <a:p>
              <a:pPr algn="ctr">
                <a:lnSpc>
                  <a:spcPct val="150000"/>
                </a:lnSpc>
              </a:pPr>
              <a:r>
                <a:rPr lang="zh-CN" altLang="en-US" sz="900" dirty="0">
                  <a:solidFill>
                    <a:srgbClr val="3C2155"/>
                  </a:solidFill>
                  <a:latin typeface="微软雅黑" panose="020B0503020204020204" pitchFamily="34" charset="-122"/>
                  <a:ea typeface="微软雅黑" panose="020B0503020204020204" pitchFamily="34" charset="-122"/>
                  <a:sym typeface="Gill Sans" charset="0"/>
                </a:rPr>
                <a:t>此处添加详细描与标题相关并符合整体语言风格，语言描述尽量简洁生动。</a:t>
              </a:r>
              <a:endParaRPr lang="en-US" altLang="zh-CN" sz="900" dirty="0">
                <a:solidFill>
                  <a:srgbClr val="3C2155"/>
                </a:solidFill>
                <a:latin typeface="微软雅黑" panose="020B0503020204020204" pitchFamily="34" charset="-122"/>
                <a:ea typeface="微软雅黑" panose="020B0503020204020204" pitchFamily="34" charset="-122"/>
                <a:sym typeface="Gill Sans" charset="0"/>
              </a:endParaRPr>
            </a:p>
          </p:txBody>
        </p:sp>
      </p:grpSp>
      <p:sp>
        <p:nvSpPr>
          <p:cNvPr id="27" name="矩形 26"/>
          <p:cNvSpPr/>
          <p:nvPr/>
        </p:nvSpPr>
        <p:spPr>
          <a:xfrm>
            <a:off x="3555798" y="3006244"/>
            <a:ext cx="432047" cy="1728192"/>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8" name="矩形 27"/>
          <p:cNvSpPr/>
          <p:nvPr/>
        </p:nvSpPr>
        <p:spPr>
          <a:xfrm>
            <a:off x="4059854" y="3582308"/>
            <a:ext cx="432047" cy="1152128"/>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9" name="Text Box 7"/>
          <p:cNvSpPr txBox="1">
            <a:spLocks noChangeArrowheads="1"/>
          </p:cNvSpPr>
          <p:nvPr/>
        </p:nvSpPr>
        <p:spPr bwMode="gray">
          <a:xfrm>
            <a:off x="3411782" y="2689175"/>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85%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30" name="Text Box 7"/>
          <p:cNvSpPr txBox="1">
            <a:spLocks noChangeArrowheads="1"/>
          </p:cNvSpPr>
          <p:nvPr/>
        </p:nvSpPr>
        <p:spPr bwMode="gray">
          <a:xfrm>
            <a:off x="3987846" y="3265239"/>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65%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31" name="Text Box 7"/>
          <p:cNvSpPr txBox="1">
            <a:spLocks noChangeArrowheads="1"/>
          </p:cNvSpPr>
          <p:nvPr/>
        </p:nvSpPr>
        <p:spPr bwMode="gray">
          <a:xfrm>
            <a:off x="3483790" y="4797152"/>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sp>
        <p:nvSpPr>
          <p:cNvPr id="32" name="Text Box 7"/>
          <p:cNvSpPr txBox="1">
            <a:spLocks noChangeArrowheads="1"/>
          </p:cNvSpPr>
          <p:nvPr/>
        </p:nvSpPr>
        <p:spPr bwMode="gray">
          <a:xfrm>
            <a:off x="3987846" y="4806444"/>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grpSp>
        <p:nvGrpSpPr>
          <p:cNvPr id="33" name="Group 3"/>
          <p:cNvGrpSpPr/>
          <p:nvPr/>
        </p:nvGrpSpPr>
        <p:grpSpPr>
          <a:xfrm>
            <a:off x="2782838" y="5228274"/>
            <a:ext cx="2717176" cy="875661"/>
            <a:chOff x="8163822" y="2318337"/>
            <a:chExt cx="2321270" cy="875661"/>
          </a:xfrm>
        </p:grpSpPr>
        <p:sp>
          <p:nvSpPr>
            <p:cNvPr id="34" name="TextBox 35"/>
            <p:cNvSpPr txBox="1"/>
            <p:nvPr/>
          </p:nvSpPr>
          <p:spPr>
            <a:xfrm>
              <a:off x="8163822" y="2318337"/>
              <a:ext cx="2321270" cy="369332"/>
            </a:xfrm>
            <a:prstGeom prst="rect">
              <a:avLst/>
            </a:prstGeom>
            <a:noFill/>
          </p:spPr>
          <p:txBody>
            <a:bodyPr wrap="square" rtlCol="0">
              <a:spAutoFit/>
            </a:bodyPr>
            <a:lstStyle/>
            <a:p>
              <a:pPr algn="ctr"/>
              <a:r>
                <a:rPr lang="zh-CN" altLang="en-US" dirty="0">
                  <a:solidFill>
                    <a:srgbClr val="DA9F0C"/>
                  </a:solidFill>
                  <a:latin typeface="微软雅黑" panose="020B0503020204020204" pitchFamily="34" charset="-122"/>
                  <a:ea typeface="微软雅黑" panose="020B0503020204020204" pitchFamily="34" charset="-122"/>
                </a:rPr>
                <a:t>添加标题内容</a:t>
              </a:r>
              <a:endParaRPr lang="en-US" altLang="zh-CN" dirty="0">
                <a:solidFill>
                  <a:srgbClr val="DA9F0C"/>
                </a:solidFill>
                <a:latin typeface="微软雅黑" panose="020B0503020204020204" pitchFamily="34" charset="-122"/>
                <a:ea typeface="微软雅黑" panose="020B0503020204020204" pitchFamily="34" charset="-122"/>
              </a:endParaRPr>
            </a:p>
          </p:txBody>
        </p:sp>
        <p:sp>
          <p:nvSpPr>
            <p:cNvPr id="35" name="TextBox 36"/>
            <p:cNvSpPr txBox="1"/>
            <p:nvPr/>
          </p:nvSpPr>
          <p:spPr>
            <a:xfrm>
              <a:off x="8342114" y="2710661"/>
              <a:ext cx="1913254" cy="483337"/>
            </a:xfrm>
            <a:prstGeom prst="rect">
              <a:avLst/>
            </a:prstGeom>
            <a:noFill/>
          </p:spPr>
          <p:txBody>
            <a:bodyPr wrap="square" rtlCol="0">
              <a:spAutoFit/>
            </a:bodyPr>
            <a:lstStyle/>
            <a:p>
              <a:pPr algn="ctr">
                <a:lnSpc>
                  <a:spcPct val="150000"/>
                </a:lnSpc>
              </a:pPr>
              <a:r>
                <a:rPr lang="zh-CN" altLang="en-US" sz="900" dirty="0">
                  <a:solidFill>
                    <a:srgbClr val="DA9F0C"/>
                  </a:solidFill>
                  <a:latin typeface="微软雅黑" panose="020B0503020204020204" pitchFamily="34" charset="-122"/>
                  <a:ea typeface="微软雅黑" panose="020B0503020204020204" pitchFamily="34" charset="-122"/>
                  <a:sym typeface="Gill Sans" charset="0"/>
                </a:rPr>
                <a:t>此处添加详细描与标题相关并符合整体语言风格，语言描述尽量简洁生动。</a:t>
              </a:r>
              <a:endParaRPr lang="en-US" altLang="zh-CN" sz="900" dirty="0">
                <a:solidFill>
                  <a:srgbClr val="DA9F0C"/>
                </a:solidFill>
                <a:latin typeface="微软雅黑" panose="020B0503020204020204" pitchFamily="34" charset="-122"/>
                <a:ea typeface="微软雅黑" panose="020B0503020204020204" pitchFamily="34" charset="-122"/>
                <a:sym typeface="Gill Sans" charset="0"/>
              </a:endParaRPr>
            </a:p>
          </p:txBody>
        </p:sp>
      </p:grpSp>
      <p:sp>
        <p:nvSpPr>
          <p:cNvPr id="36" name="矩形 35"/>
          <p:cNvSpPr/>
          <p:nvPr/>
        </p:nvSpPr>
        <p:spPr>
          <a:xfrm>
            <a:off x="5644030" y="3006244"/>
            <a:ext cx="432047" cy="1728192"/>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7" name="矩形 36"/>
          <p:cNvSpPr/>
          <p:nvPr/>
        </p:nvSpPr>
        <p:spPr>
          <a:xfrm>
            <a:off x="6148086" y="3582308"/>
            <a:ext cx="432047" cy="1152128"/>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8" name="Text Box 7"/>
          <p:cNvSpPr txBox="1">
            <a:spLocks noChangeArrowheads="1"/>
          </p:cNvSpPr>
          <p:nvPr/>
        </p:nvSpPr>
        <p:spPr bwMode="gray">
          <a:xfrm>
            <a:off x="5500014" y="2689175"/>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85%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39" name="Text Box 7"/>
          <p:cNvSpPr txBox="1">
            <a:spLocks noChangeArrowheads="1"/>
          </p:cNvSpPr>
          <p:nvPr/>
        </p:nvSpPr>
        <p:spPr bwMode="gray">
          <a:xfrm>
            <a:off x="6076078" y="3265239"/>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65%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40" name="Text Box 7"/>
          <p:cNvSpPr txBox="1">
            <a:spLocks noChangeArrowheads="1"/>
          </p:cNvSpPr>
          <p:nvPr/>
        </p:nvSpPr>
        <p:spPr bwMode="gray">
          <a:xfrm>
            <a:off x="5572022" y="4797152"/>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sp>
        <p:nvSpPr>
          <p:cNvPr id="41" name="Text Box 7"/>
          <p:cNvSpPr txBox="1">
            <a:spLocks noChangeArrowheads="1"/>
          </p:cNvSpPr>
          <p:nvPr/>
        </p:nvSpPr>
        <p:spPr bwMode="gray">
          <a:xfrm>
            <a:off x="6076078" y="4806444"/>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grpSp>
        <p:nvGrpSpPr>
          <p:cNvPr id="42" name="Group 3"/>
          <p:cNvGrpSpPr/>
          <p:nvPr/>
        </p:nvGrpSpPr>
        <p:grpSpPr>
          <a:xfrm>
            <a:off x="4871070" y="5228274"/>
            <a:ext cx="2717176" cy="875661"/>
            <a:chOff x="8163822" y="2318337"/>
            <a:chExt cx="2321270" cy="875661"/>
          </a:xfrm>
        </p:grpSpPr>
        <p:sp>
          <p:nvSpPr>
            <p:cNvPr id="43" name="TextBox 44"/>
            <p:cNvSpPr txBox="1"/>
            <p:nvPr/>
          </p:nvSpPr>
          <p:spPr>
            <a:xfrm>
              <a:off x="8163822" y="2318337"/>
              <a:ext cx="2321270" cy="369332"/>
            </a:xfrm>
            <a:prstGeom prst="rect">
              <a:avLst/>
            </a:prstGeom>
            <a:noFill/>
          </p:spPr>
          <p:txBody>
            <a:bodyPr wrap="square" rtlCol="0">
              <a:spAutoFit/>
            </a:bodyPr>
            <a:lstStyle/>
            <a:p>
              <a:pPr algn="ctr"/>
              <a:r>
                <a:rPr lang="zh-CN" altLang="en-US" dirty="0">
                  <a:solidFill>
                    <a:srgbClr val="3C2155"/>
                  </a:solidFill>
                  <a:latin typeface="微软雅黑" panose="020B0503020204020204" pitchFamily="34" charset="-122"/>
                  <a:ea typeface="微软雅黑" panose="020B0503020204020204" pitchFamily="34" charset="-122"/>
                </a:rPr>
                <a:t>添加标题内容</a:t>
              </a:r>
              <a:endParaRPr lang="en-US" altLang="zh-CN" dirty="0">
                <a:solidFill>
                  <a:srgbClr val="3C2155"/>
                </a:solidFill>
                <a:latin typeface="微软雅黑" panose="020B0503020204020204" pitchFamily="34" charset="-122"/>
                <a:ea typeface="微软雅黑" panose="020B0503020204020204" pitchFamily="34" charset="-122"/>
              </a:endParaRPr>
            </a:p>
          </p:txBody>
        </p:sp>
        <p:sp>
          <p:nvSpPr>
            <p:cNvPr id="44" name="TextBox 45"/>
            <p:cNvSpPr txBox="1"/>
            <p:nvPr/>
          </p:nvSpPr>
          <p:spPr>
            <a:xfrm>
              <a:off x="8342114" y="2710661"/>
              <a:ext cx="1913254" cy="483337"/>
            </a:xfrm>
            <a:prstGeom prst="rect">
              <a:avLst/>
            </a:prstGeom>
            <a:noFill/>
          </p:spPr>
          <p:txBody>
            <a:bodyPr wrap="square" rtlCol="0">
              <a:spAutoFit/>
            </a:bodyPr>
            <a:lstStyle/>
            <a:p>
              <a:pPr algn="ctr">
                <a:lnSpc>
                  <a:spcPct val="150000"/>
                </a:lnSpc>
              </a:pPr>
              <a:r>
                <a:rPr lang="zh-CN" altLang="en-US" sz="900" dirty="0">
                  <a:solidFill>
                    <a:srgbClr val="3C2155"/>
                  </a:solidFill>
                  <a:latin typeface="微软雅黑" panose="020B0503020204020204" pitchFamily="34" charset="-122"/>
                  <a:ea typeface="微软雅黑" panose="020B0503020204020204" pitchFamily="34" charset="-122"/>
                  <a:sym typeface="Gill Sans" charset="0"/>
                </a:rPr>
                <a:t>此处添加详细描与标题相关并符合整体语言风格，语言描述尽量简洁生动。</a:t>
              </a:r>
              <a:endParaRPr lang="en-US" altLang="zh-CN" sz="900" dirty="0">
                <a:solidFill>
                  <a:srgbClr val="3C2155"/>
                </a:solidFill>
                <a:latin typeface="微软雅黑" panose="020B0503020204020204" pitchFamily="34" charset="-122"/>
                <a:ea typeface="微软雅黑" panose="020B0503020204020204" pitchFamily="34" charset="-122"/>
                <a:sym typeface="Gill Sans" charset="0"/>
              </a:endParaRPr>
            </a:p>
          </p:txBody>
        </p:sp>
      </p:grpSp>
      <p:sp>
        <p:nvSpPr>
          <p:cNvPr id="45" name="矩形 44"/>
          <p:cNvSpPr/>
          <p:nvPr/>
        </p:nvSpPr>
        <p:spPr>
          <a:xfrm>
            <a:off x="7732262" y="3006244"/>
            <a:ext cx="432047" cy="1728192"/>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6" name="矩形 45"/>
          <p:cNvSpPr/>
          <p:nvPr/>
        </p:nvSpPr>
        <p:spPr>
          <a:xfrm>
            <a:off x="8236318" y="3582308"/>
            <a:ext cx="432047" cy="1152128"/>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7" name="Text Box 7"/>
          <p:cNvSpPr txBox="1">
            <a:spLocks noChangeArrowheads="1"/>
          </p:cNvSpPr>
          <p:nvPr/>
        </p:nvSpPr>
        <p:spPr bwMode="gray">
          <a:xfrm>
            <a:off x="7588246" y="2689175"/>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85%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48" name="Text Box 7"/>
          <p:cNvSpPr txBox="1">
            <a:spLocks noChangeArrowheads="1"/>
          </p:cNvSpPr>
          <p:nvPr/>
        </p:nvSpPr>
        <p:spPr bwMode="gray">
          <a:xfrm>
            <a:off x="8164310" y="3265239"/>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65%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49" name="Text Box 7"/>
          <p:cNvSpPr txBox="1">
            <a:spLocks noChangeArrowheads="1"/>
          </p:cNvSpPr>
          <p:nvPr/>
        </p:nvSpPr>
        <p:spPr bwMode="gray">
          <a:xfrm>
            <a:off x="7660254" y="4797152"/>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sp>
        <p:nvSpPr>
          <p:cNvPr id="50" name="Text Box 7"/>
          <p:cNvSpPr txBox="1">
            <a:spLocks noChangeArrowheads="1"/>
          </p:cNvSpPr>
          <p:nvPr/>
        </p:nvSpPr>
        <p:spPr bwMode="gray">
          <a:xfrm>
            <a:off x="8164310" y="4806444"/>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grpSp>
        <p:nvGrpSpPr>
          <p:cNvPr id="51" name="Group 3"/>
          <p:cNvGrpSpPr/>
          <p:nvPr/>
        </p:nvGrpSpPr>
        <p:grpSpPr>
          <a:xfrm>
            <a:off x="6959302" y="5228274"/>
            <a:ext cx="2717176" cy="875661"/>
            <a:chOff x="8163822" y="2318337"/>
            <a:chExt cx="2321270" cy="875661"/>
          </a:xfrm>
        </p:grpSpPr>
        <p:sp>
          <p:nvSpPr>
            <p:cNvPr id="52" name="TextBox 53"/>
            <p:cNvSpPr txBox="1"/>
            <p:nvPr/>
          </p:nvSpPr>
          <p:spPr>
            <a:xfrm>
              <a:off x="8163822" y="2318337"/>
              <a:ext cx="2321270" cy="369332"/>
            </a:xfrm>
            <a:prstGeom prst="rect">
              <a:avLst/>
            </a:prstGeom>
            <a:noFill/>
          </p:spPr>
          <p:txBody>
            <a:bodyPr wrap="square" rtlCol="0">
              <a:spAutoFit/>
            </a:bodyPr>
            <a:lstStyle/>
            <a:p>
              <a:pPr algn="ctr"/>
              <a:r>
                <a:rPr lang="zh-CN" altLang="en-US" dirty="0">
                  <a:solidFill>
                    <a:srgbClr val="DA9F0C"/>
                  </a:solidFill>
                  <a:latin typeface="微软雅黑" panose="020B0503020204020204" pitchFamily="34" charset="-122"/>
                  <a:ea typeface="微软雅黑" panose="020B0503020204020204" pitchFamily="34" charset="-122"/>
                </a:rPr>
                <a:t>添加标题内容</a:t>
              </a:r>
              <a:endParaRPr lang="en-US" altLang="zh-CN" dirty="0">
                <a:solidFill>
                  <a:srgbClr val="DA9F0C"/>
                </a:solidFill>
                <a:latin typeface="微软雅黑" panose="020B0503020204020204" pitchFamily="34" charset="-122"/>
                <a:ea typeface="微软雅黑" panose="020B0503020204020204" pitchFamily="34" charset="-122"/>
              </a:endParaRPr>
            </a:p>
          </p:txBody>
        </p:sp>
        <p:sp>
          <p:nvSpPr>
            <p:cNvPr id="53" name="TextBox 54"/>
            <p:cNvSpPr txBox="1"/>
            <p:nvPr/>
          </p:nvSpPr>
          <p:spPr>
            <a:xfrm>
              <a:off x="8342114" y="2710661"/>
              <a:ext cx="1913254" cy="483337"/>
            </a:xfrm>
            <a:prstGeom prst="rect">
              <a:avLst/>
            </a:prstGeom>
            <a:noFill/>
          </p:spPr>
          <p:txBody>
            <a:bodyPr wrap="square" rtlCol="0">
              <a:spAutoFit/>
            </a:bodyPr>
            <a:lstStyle/>
            <a:p>
              <a:pPr algn="ctr">
                <a:lnSpc>
                  <a:spcPct val="150000"/>
                </a:lnSpc>
              </a:pPr>
              <a:r>
                <a:rPr lang="zh-CN" altLang="en-US" sz="900" dirty="0">
                  <a:solidFill>
                    <a:srgbClr val="DA9F0C"/>
                  </a:solidFill>
                  <a:latin typeface="微软雅黑" panose="020B0503020204020204" pitchFamily="34" charset="-122"/>
                  <a:ea typeface="微软雅黑" panose="020B0503020204020204" pitchFamily="34" charset="-122"/>
                  <a:sym typeface="Gill Sans" charset="0"/>
                </a:rPr>
                <a:t>此处添加详细描与标题相关并符合整体语言风格，语言描述尽量简洁生动。</a:t>
              </a:r>
              <a:endParaRPr lang="en-US" altLang="zh-CN" sz="900" dirty="0">
                <a:solidFill>
                  <a:srgbClr val="DA9F0C"/>
                </a:solidFill>
                <a:latin typeface="微软雅黑" panose="020B0503020204020204" pitchFamily="34" charset="-122"/>
                <a:ea typeface="微软雅黑" panose="020B0503020204020204" pitchFamily="34" charset="-122"/>
                <a:sym typeface="Gill Sans" charset="0"/>
              </a:endParaRPr>
            </a:p>
          </p:txBody>
        </p:sp>
      </p:grpSp>
      <p:sp>
        <p:nvSpPr>
          <p:cNvPr id="54" name="矩形 53"/>
          <p:cNvSpPr/>
          <p:nvPr/>
        </p:nvSpPr>
        <p:spPr>
          <a:xfrm>
            <a:off x="9820494" y="3006244"/>
            <a:ext cx="432047" cy="1728192"/>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5" name="矩形 54"/>
          <p:cNvSpPr/>
          <p:nvPr/>
        </p:nvSpPr>
        <p:spPr>
          <a:xfrm>
            <a:off x="10324550" y="3582308"/>
            <a:ext cx="432047" cy="1152128"/>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6" name="Text Box 7"/>
          <p:cNvSpPr txBox="1">
            <a:spLocks noChangeArrowheads="1"/>
          </p:cNvSpPr>
          <p:nvPr/>
        </p:nvSpPr>
        <p:spPr bwMode="gray">
          <a:xfrm>
            <a:off x="9676478" y="2689175"/>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85%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57" name="Text Box 7"/>
          <p:cNvSpPr txBox="1">
            <a:spLocks noChangeArrowheads="1"/>
          </p:cNvSpPr>
          <p:nvPr/>
        </p:nvSpPr>
        <p:spPr bwMode="gray">
          <a:xfrm>
            <a:off x="10252542" y="3265239"/>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65%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58" name="Text Box 7"/>
          <p:cNvSpPr txBox="1">
            <a:spLocks noChangeArrowheads="1"/>
          </p:cNvSpPr>
          <p:nvPr/>
        </p:nvSpPr>
        <p:spPr bwMode="gray">
          <a:xfrm>
            <a:off x="9748486" y="4797152"/>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sp>
        <p:nvSpPr>
          <p:cNvPr id="59" name="Text Box 7"/>
          <p:cNvSpPr txBox="1">
            <a:spLocks noChangeArrowheads="1"/>
          </p:cNvSpPr>
          <p:nvPr/>
        </p:nvSpPr>
        <p:spPr bwMode="gray">
          <a:xfrm>
            <a:off x="10252542" y="4806444"/>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grpSp>
        <p:nvGrpSpPr>
          <p:cNvPr id="60" name="Group 3"/>
          <p:cNvGrpSpPr/>
          <p:nvPr/>
        </p:nvGrpSpPr>
        <p:grpSpPr>
          <a:xfrm>
            <a:off x="9047534" y="5228274"/>
            <a:ext cx="2717176" cy="875661"/>
            <a:chOff x="8163822" y="2318337"/>
            <a:chExt cx="2321270" cy="875661"/>
          </a:xfrm>
        </p:grpSpPr>
        <p:sp>
          <p:nvSpPr>
            <p:cNvPr id="61" name="TextBox 62"/>
            <p:cNvSpPr txBox="1"/>
            <p:nvPr/>
          </p:nvSpPr>
          <p:spPr>
            <a:xfrm>
              <a:off x="8163822" y="2318337"/>
              <a:ext cx="2321270" cy="369332"/>
            </a:xfrm>
            <a:prstGeom prst="rect">
              <a:avLst/>
            </a:prstGeom>
            <a:noFill/>
          </p:spPr>
          <p:txBody>
            <a:bodyPr wrap="square" rtlCol="0">
              <a:spAutoFit/>
            </a:bodyPr>
            <a:lstStyle/>
            <a:p>
              <a:pPr algn="ctr"/>
              <a:r>
                <a:rPr lang="zh-CN" altLang="en-US" dirty="0">
                  <a:solidFill>
                    <a:srgbClr val="DA9F0C"/>
                  </a:solidFill>
                  <a:latin typeface="微软雅黑" panose="020B0503020204020204" pitchFamily="34" charset="-122"/>
                  <a:ea typeface="微软雅黑" panose="020B0503020204020204" pitchFamily="34" charset="-122"/>
                </a:rPr>
                <a:t>添加标题内容</a:t>
              </a:r>
              <a:endParaRPr lang="en-US" altLang="zh-CN" dirty="0">
                <a:solidFill>
                  <a:srgbClr val="DA9F0C"/>
                </a:solidFill>
                <a:latin typeface="微软雅黑" panose="020B0503020204020204" pitchFamily="34" charset="-122"/>
                <a:ea typeface="微软雅黑" panose="020B0503020204020204" pitchFamily="34" charset="-122"/>
              </a:endParaRPr>
            </a:p>
          </p:txBody>
        </p:sp>
        <p:sp>
          <p:nvSpPr>
            <p:cNvPr id="62" name="TextBox 63"/>
            <p:cNvSpPr txBox="1"/>
            <p:nvPr/>
          </p:nvSpPr>
          <p:spPr>
            <a:xfrm>
              <a:off x="8342114" y="2710661"/>
              <a:ext cx="1913254" cy="483337"/>
            </a:xfrm>
            <a:prstGeom prst="rect">
              <a:avLst/>
            </a:prstGeom>
            <a:noFill/>
          </p:spPr>
          <p:txBody>
            <a:bodyPr wrap="square" rtlCol="0">
              <a:spAutoFit/>
            </a:bodyPr>
            <a:lstStyle/>
            <a:p>
              <a:pPr algn="ctr">
                <a:lnSpc>
                  <a:spcPct val="150000"/>
                </a:lnSpc>
              </a:pPr>
              <a:r>
                <a:rPr lang="zh-CN" altLang="en-US" sz="900" dirty="0">
                  <a:solidFill>
                    <a:srgbClr val="DA9F0C"/>
                  </a:solidFill>
                  <a:latin typeface="微软雅黑" panose="020B0503020204020204" pitchFamily="34" charset="-122"/>
                  <a:ea typeface="微软雅黑" panose="020B0503020204020204" pitchFamily="34" charset="-122"/>
                  <a:sym typeface="Gill Sans" charset="0"/>
                </a:rPr>
                <a:t>此处添加详细描与标题相关并符合整体语言风格，语言描述尽量简洁生动。</a:t>
              </a:r>
              <a:endParaRPr lang="en-US" altLang="zh-CN" sz="900" dirty="0">
                <a:solidFill>
                  <a:srgbClr val="DA9F0C"/>
                </a:solidFill>
                <a:latin typeface="微软雅黑" panose="020B0503020204020204" pitchFamily="34" charset="-122"/>
                <a:ea typeface="微软雅黑" panose="020B0503020204020204" pitchFamily="34" charset="-122"/>
                <a:sym typeface="Gill Sans" charset="0"/>
              </a:endParaRPr>
            </a:p>
          </p:txBody>
        </p:sp>
      </p:grpSp>
    </p:spTree>
    <p:extLst>
      <p:ext uri="{BB962C8B-B14F-4D97-AF65-F5344CB8AC3E}">
        <p14:creationId xmlns:p14="http://schemas.microsoft.com/office/powerpoint/2010/main" val="80355894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par>
                                <p:cTn id="17" presetID="10" presetClass="entr" presetSubtype="0" fill="hold" nodeType="withEffect">
                                  <p:stCondLst>
                                    <p:cond delay="100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par>
                                <p:cTn id="20" presetID="22" presetClass="entr" presetSubtype="4" fill="hold" grpId="0" nodeType="withEffect">
                                  <p:stCondLst>
                                    <p:cond delay="500"/>
                                  </p:stCondLst>
                                  <p:childTnLst>
                                    <p:set>
                                      <p:cBhvr>
                                        <p:cTn id="21" dur="1" fill="hold">
                                          <p:stCondLst>
                                            <p:cond delay="0"/>
                                          </p:stCondLst>
                                        </p:cTn>
                                        <p:tgtEl>
                                          <p:spTgt spid="18"/>
                                        </p:tgtEl>
                                        <p:attrNameLst>
                                          <p:attrName>style.visibility</p:attrName>
                                        </p:attrNameLst>
                                      </p:cBhvr>
                                      <p:to>
                                        <p:strVal val="visible"/>
                                      </p:to>
                                    </p:set>
                                    <p:animEffect transition="in" filter="wipe(down)">
                                      <p:cBhvr>
                                        <p:cTn id="22" dur="500"/>
                                        <p:tgtEl>
                                          <p:spTgt spid="18"/>
                                        </p:tgtEl>
                                      </p:cBhvr>
                                    </p:animEffect>
                                  </p:childTnLst>
                                </p:cTn>
                              </p:par>
                              <p:par>
                                <p:cTn id="23" presetID="22" presetClass="entr" presetSubtype="4" fill="hold" grpId="0" nodeType="withEffect">
                                  <p:stCondLst>
                                    <p:cond delay="500"/>
                                  </p:stCondLst>
                                  <p:childTnLst>
                                    <p:set>
                                      <p:cBhvr>
                                        <p:cTn id="24" dur="1" fill="hold">
                                          <p:stCondLst>
                                            <p:cond delay="0"/>
                                          </p:stCondLst>
                                        </p:cTn>
                                        <p:tgtEl>
                                          <p:spTgt spid="19"/>
                                        </p:tgtEl>
                                        <p:attrNameLst>
                                          <p:attrName>style.visibility</p:attrName>
                                        </p:attrNameLst>
                                      </p:cBhvr>
                                      <p:to>
                                        <p:strVal val="visible"/>
                                      </p:to>
                                    </p:set>
                                    <p:animEffect transition="in" filter="wipe(down)">
                                      <p:cBhvr>
                                        <p:cTn id="25" dur="500"/>
                                        <p:tgtEl>
                                          <p:spTgt spid="19"/>
                                        </p:tgtEl>
                                      </p:cBhvr>
                                    </p:animEffect>
                                  </p:childTnLst>
                                </p:cTn>
                              </p:par>
                            </p:childTnLst>
                          </p:cTn>
                        </p:par>
                        <p:par>
                          <p:cTn id="26" fill="hold">
                            <p:stCondLst>
                              <p:cond delay="1500"/>
                            </p:stCondLst>
                            <p:childTnLst>
                              <p:par>
                                <p:cTn id="27" presetID="22" presetClass="entr" presetSubtype="8"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wipe(left)">
                                      <p:cBhvr>
                                        <p:cTn id="29" dur="500"/>
                                        <p:tgtEl>
                                          <p:spTgt spid="20"/>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wipe(left)">
                                      <p:cBhvr>
                                        <p:cTn id="33" dur="500"/>
                                        <p:tgtEl>
                                          <p:spTgt spid="21"/>
                                        </p:tgtEl>
                                      </p:cBhvr>
                                    </p:animEffect>
                                  </p:childTnLst>
                                </p:cTn>
                              </p:par>
                            </p:childTnLst>
                          </p:cTn>
                        </p:par>
                        <p:par>
                          <p:cTn id="34" fill="hold">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childTnLst>
                          </p:cTn>
                        </p:par>
                        <p:par>
                          <p:cTn id="38" fill="hold">
                            <p:stCondLst>
                              <p:cond delay="3000"/>
                            </p:stCondLst>
                            <p:childTnLst>
                              <p:par>
                                <p:cTn id="39" presetID="22" presetClass="entr" presetSubtype="8"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left)">
                                      <p:cBhvr>
                                        <p:cTn id="41" dur="500"/>
                                        <p:tgtEl>
                                          <p:spTgt spid="23"/>
                                        </p:tgtEl>
                                      </p:cBhvr>
                                    </p:animEffect>
                                  </p:childTnLst>
                                </p:cTn>
                              </p:par>
                            </p:childTnLst>
                          </p:cTn>
                        </p:par>
                        <p:par>
                          <p:cTn id="42" fill="hold">
                            <p:stCondLst>
                              <p:cond delay="3500"/>
                            </p:stCondLst>
                            <p:childTnLst>
                              <p:par>
                                <p:cTn id="43" presetID="22" presetClass="entr" presetSubtype="8" fill="hold"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left)">
                                      <p:cBhvr>
                                        <p:cTn id="45" dur="500"/>
                                        <p:tgtEl>
                                          <p:spTgt spid="24"/>
                                        </p:tgtEl>
                                      </p:cBhvr>
                                    </p:animEffect>
                                  </p:childTnLst>
                                </p:cTn>
                              </p:par>
                              <p:par>
                                <p:cTn id="46" presetID="22" presetClass="entr" presetSubtype="4" fill="hold" grpId="0" nodeType="withEffect">
                                  <p:stCondLst>
                                    <p:cond delay="500"/>
                                  </p:stCondLst>
                                  <p:childTnLst>
                                    <p:set>
                                      <p:cBhvr>
                                        <p:cTn id="47" dur="1" fill="hold">
                                          <p:stCondLst>
                                            <p:cond delay="0"/>
                                          </p:stCondLst>
                                        </p:cTn>
                                        <p:tgtEl>
                                          <p:spTgt spid="27"/>
                                        </p:tgtEl>
                                        <p:attrNameLst>
                                          <p:attrName>style.visibility</p:attrName>
                                        </p:attrNameLst>
                                      </p:cBhvr>
                                      <p:to>
                                        <p:strVal val="visible"/>
                                      </p:to>
                                    </p:set>
                                    <p:animEffect transition="in" filter="wipe(down)">
                                      <p:cBhvr>
                                        <p:cTn id="48" dur="500"/>
                                        <p:tgtEl>
                                          <p:spTgt spid="27"/>
                                        </p:tgtEl>
                                      </p:cBhvr>
                                    </p:animEffect>
                                  </p:childTnLst>
                                </p:cTn>
                              </p:par>
                              <p:par>
                                <p:cTn id="49" presetID="22" presetClass="entr" presetSubtype="4" fill="hold" grpId="0" nodeType="withEffect">
                                  <p:stCondLst>
                                    <p:cond delay="500"/>
                                  </p:stCondLst>
                                  <p:childTnLst>
                                    <p:set>
                                      <p:cBhvr>
                                        <p:cTn id="50" dur="1" fill="hold">
                                          <p:stCondLst>
                                            <p:cond delay="0"/>
                                          </p:stCondLst>
                                        </p:cTn>
                                        <p:tgtEl>
                                          <p:spTgt spid="28"/>
                                        </p:tgtEl>
                                        <p:attrNameLst>
                                          <p:attrName>style.visibility</p:attrName>
                                        </p:attrNameLst>
                                      </p:cBhvr>
                                      <p:to>
                                        <p:strVal val="visible"/>
                                      </p:to>
                                    </p:set>
                                    <p:animEffect transition="in" filter="wipe(down)">
                                      <p:cBhvr>
                                        <p:cTn id="51" dur="500"/>
                                        <p:tgtEl>
                                          <p:spTgt spid="28"/>
                                        </p:tgtEl>
                                      </p:cBhvr>
                                    </p:animEffect>
                                  </p:childTnLst>
                                </p:cTn>
                              </p:par>
                            </p:childTnLst>
                          </p:cTn>
                        </p:par>
                        <p:par>
                          <p:cTn id="52" fill="hold">
                            <p:stCondLst>
                              <p:cond delay="4500"/>
                            </p:stCondLst>
                            <p:childTnLst>
                              <p:par>
                                <p:cTn id="53" presetID="22" presetClass="entr" presetSubtype="8" fill="hold" grpId="0"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wipe(left)">
                                      <p:cBhvr>
                                        <p:cTn id="55" dur="500"/>
                                        <p:tgtEl>
                                          <p:spTgt spid="29"/>
                                        </p:tgtEl>
                                      </p:cBhvr>
                                    </p:animEffect>
                                  </p:childTnLst>
                                </p:cTn>
                              </p:par>
                            </p:childTnLst>
                          </p:cTn>
                        </p:par>
                        <p:par>
                          <p:cTn id="56" fill="hold">
                            <p:stCondLst>
                              <p:cond delay="5000"/>
                            </p:stCondLst>
                            <p:childTnLst>
                              <p:par>
                                <p:cTn id="57" presetID="22" presetClass="entr" presetSubtype="8" fill="hold" grpId="0" nodeType="after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wipe(left)">
                                      <p:cBhvr>
                                        <p:cTn id="59" dur="500"/>
                                        <p:tgtEl>
                                          <p:spTgt spid="30"/>
                                        </p:tgtEl>
                                      </p:cBhvr>
                                    </p:animEffect>
                                  </p:childTnLst>
                                </p:cTn>
                              </p:par>
                            </p:childTnLst>
                          </p:cTn>
                        </p:par>
                        <p:par>
                          <p:cTn id="60" fill="hold">
                            <p:stCondLst>
                              <p:cond delay="5500"/>
                            </p:stCondLst>
                            <p:childTnLst>
                              <p:par>
                                <p:cTn id="61" presetID="22" presetClass="entr" presetSubtype="8"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wipe(left)">
                                      <p:cBhvr>
                                        <p:cTn id="63" dur="500"/>
                                        <p:tgtEl>
                                          <p:spTgt spid="31"/>
                                        </p:tgtEl>
                                      </p:cBhvr>
                                    </p:animEffect>
                                  </p:childTnLst>
                                </p:cTn>
                              </p:par>
                            </p:childTnLst>
                          </p:cTn>
                        </p:par>
                        <p:par>
                          <p:cTn id="64" fill="hold">
                            <p:stCondLst>
                              <p:cond delay="6000"/>
                            </p:stCondLst>
                            <p:childTnLst>
                              <p:par>
                                <p:cTn id="65" presetID="22" presetClass="entr" presetSubtype="8" fill="hold" grpId="0" nodeType="after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wipe(left)">
                                      <p:cBhvr>
                                        <p:cTn id="67" dur="500"/>
                                        <p:tgtEl>
                                          <p:spTgt spid="32"/>
                                        </p:tgtEl>
                                      </p:cBhvr>
                                    </p:animEffect>
                                  </p:childTnLst>
                                </p:cTn>
                              </p:par>
                            </p:childTnLst>
                          </p:cTn>
                        </p:par>
                        <p:par>
                          <p:cTn id="68" fill="hold">
                            <p:stCondLst>
                              <p:cond delay="6500"/>
                            </p:stCondLst>
                            <p:childTnLst>
                              <p:par>
                                <p:cTn id="69" presetID="22" presetClass="entr" presetSubtype="8" fill="hold" nodeType="after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wipe(left)">
                                      <p:cBhvr>
                                        <p:cTn id="71" dur="500"/>
                                        <p:tgtEl>
                                          <p:spTgt spid="33"/>
                                        </p:tgtEl>
                                      </p:cBhvr>
                                    </p:animEffect>
                                  </p:childTnLst>
                                </p:cTn>
                              </p:par>
                              <p:par>
                                <p:cTn id="72" presetID="22" presetClass="entr" presetSubtype="4" fill="hold" grpId="0" nodeType="withEffect">
                                  <p:stCondLst>
                                    <p:cond delay="500"/>
                                  </p:stCondLst>
                                  <p:childTnLst>
                                    <p:set>
                                      <p:cBhvr>
                                        <p:cTn id="73" dur="1" fill="hold">
                                          <p:stCondLst>
                                            <p:cond delay="0"/>
                                          </p:stCondLst>
                                        </p:cTn>
                                        <p:tgtEl>
                                          <p:spTgt spid="36"/>
                                        </p:tgtEl>
                                        <p:attrNameLst>
                                          <p:attrName>style.visibility</p:attrName>
                                        </p:attrNameLst>
                                      </p:cBhvr>
                                      <p:to>
                                        <p:strVal val="visible"/>
                                      </p:to>
                                    </p:set>
                                    <p:animEffect transition="in" filter="wipe(down)">
                                      <p:cBhvr>
                                        <p:cTn id="74" dur="500"/>
                                        <p:tgtEl>
                                          <p:spTgt spid="36"/>
                                        </p:tgtEl>
                                      </p:cBhvr>
                                    </p:animEffect>
                                  </p:childTnLst>
                                </p:cTn>
                              </p:par>
                              <p:par>
                                <p:cTn id="75" presetID="22" presetClass="entr" presetSubtype="4" fill="hold" grpId="0" nodeType="withEffect">
                                  <p:stCondLst>
                                    <p:cond delay="500"/>
                                  </p:stCondLst>
                                  <p:childTnLst>
                                    <p:set>
                                      <p:cBhvr>
                                        <p:cTn id="76" dur="1" fill="hold">
                                          <p:stCondLst>
                                            <p:cond delay="0"/>
                                          </p:stCondLst>
                                        </p:cTn>
                                        <p:tgtEl>
                                          <p:spTgt spid="37"/>
                                        </p:tgtEl>
                                        <p:attrNameLst>
                                          <p:attrName>style.visibility</p:attrName>
                                        </p:attrNameLst>
                                      </p:cBhvr>
                                      <p:to>
                                        <p:strVal val="visible"/>
                                      </p:to>
                                    </p:set>
                                    <p:animEffect transition="in" filter="wipe(down)">
                                      <p:cBhvr>
                                        <p:cTn id="77" dur="500"/>
                                        <p:tgtEl>
                                          <p:spTgt spid="37"/>
                                        </p:tgtEl>
                                      </p:cBhvr>
                                    </p:animEffect>
                                  </p:childTnLst>
                                </p:cTn>
                              </p:par>
                            </p:childTnLst>
                          </p:cTn>
                        </p:par>
                        <p:par>
                          <p:cTn id="78" fill="hold">
                            <p:stCondLst>
                              <p:cond delay="7500"/>
                            </p:stCondLst>
                            <p:childTnLst>
                              <p:par>
                                <p:cTn id="79" presetID="22" presetClass="entr" presetSubtype="8" fill="hold" grpId="0" nodeType="afterEffect">
                                  <p:stCondLst>
                                    <p:cond delay="0"/>
                                  </p:stCondLst>
                                  <p:childTnLst>
                                    <p:set>
                                      <p:cBhvr>
                                        <p:cTn id="80" dur="1" fill="hold">
                                          <p:stCondLst>
                                            <p:cond delay="0"/>
                                          </p:stCondLst>
                                        </p:cTn>
                                        <p:tgtEl>
                                          <p:spTgt spid="38"/>
                                        </p:tgtEl>
                                        <p:attrNameLst>
                                          <p:attrName>style.visibility</p:attrName>
                                        </p:attrNameLst>
                                      </p:cBhvr>
                                      <p:to>
                                        <p:strVal val="visible"/>
                                      </p:to>
                                    </p:set>
                                    <p:animEffect transition="in" filter="wipe(left)">
                                      <p:cBhvr>
                                        <p:cTn id="81" dur="500"/>
                                        <p:tgtEl>
                                          <p:spTgt spid="38"/>
                                        </p:tgtEl>
                                      </p:cBhvr>
                                    </p:animEffect>
                                  </p:childTnLst>
                                </p:cTn>
                              </p:par>
                            </p:childTnLst>
                          </p:cTn>
                        </p:par>
                        <p:par>
                          <p:cTn id="82" fill="hold">
                            <p:stCondLst>
                              <p:cond delay="8000"/>
                            </p:stCondLst>
                            <p:childTnLst>
                              <p:par>
                                <p:cTn id="83" presetID="22" presetClass="entr" presetSubtype="8" fill="hold" grpId="0" nodeType="afterEffect">
                                  <p:stCondLst>
                                    <p:cond delay="0"/>
                                  </p:stCondLst>
                                  <p:childTnLst>
                                    <p:set>
                                      <p:cBhvr>
                                        <p:cTn id="84" dur="1" fill="hold">
                                          <p:stCondLst>
                                            <p:cond delay="0"/>
                                          </p:stCondLst>
                                        </p:cTn>
                                        <p:tgtEl>
                                          <p:spTgt spid="39"/>
                                        </p:tgtEl>
                                        <p:attrNameLst>
                                          <p:attrName>style.visibility</p:attrName>
                                        </p:attrNameLst>
                                      </p:cBhvr>
                                      <p:to>
                                        <p:strVal val="visible"/>
                                      </p:to>
                                    </p:set>
                                    <p:animEffect transition="in" filter="wipe(left)">
                                      <p:cBhvr>
                                        <p:cTn id="85" dur="500"/>
                                        <p:tgtEl>
                                          <p:spTgt spid="39"/>
                                        </p:tgtEl>
                                      </p:cBhvr>
                                    </p:animEffect>
                                  </p:childTnLst>
                                </p:cTn>
                              </p:par>
                            </p:childTnLst>
                          </p:cTn>
                        </p:par>
                        <p:par>
                          <p:cTn id="86" fill="hold">
                            <p:stCondLst>
                              <p:cond delay="8500"/>
                            </p:stCondLst>
                            <p:childTnLst>
                              <p:par>
                                <p:cTn id="87" presetID="22" presetClass="entr" presetSubtype="8" fill="hold" grpId="0" nodeType="afterEffect">
                                  <p:stCondLst>
                                    <p:cond delay="0"/>
                                  </p:stCondLst>
                                  <p:childTnLst>
                                    <p:set>
                                      <p:cBhvr>
                                        <p:cTn id="88" dur="1" fill="hold">
                                          <p:stCondLst>
                                            <p:cond delay="0"/>
                                          </p:stCondLst>
                                        </p:cTn>
                                        <p:tgtEl>
                                          <p:spTgt spid="40"/>
                                        </p:tgtEl>
                                        <p:attrNameLst>
                                          <p:attrName>style.visibility</p:attrName>
                                        </p:attrNameLst>
                                      </p:cBhvr>
                                      <p:to>
                                        <p:strVal val="visible"/>
                                      </p:to>
                                    </p:set>
                                    <p:animEffect transition="in" filter="wipe(left)">
                                      <p:cBhvr>
                                        <p:cTn id="89" dur="500"/>
                                        <p:tgtEl>
                                          <p:spTgt spid="40"/>
                                        </p:tgtEl>
                                      </p:cBhvr>
                                    </p:animEffect>
                                  </p:childTnLst>
                                </p:cTn>
                              </p:par>
                            </p:childTnLst>
                          </p:cTn>
                        </p:par>
                        <p:par>
                          <p:cTn id="90" fill="hold">
                            <p:stCondLst>
                              <p:cond delay="9000"/>
                            </p:stCondLst>
                            <p:childTnLst>
                              <p:par>
                                <p:cTn id="91" presetID="22" presetClass="entr" presetSubtype="8" fill="hold" grpId="0" nodeType="afterEffect">
                                  <p:stCondLst>
                                    <p:cond delay="0"/>
                                  </p:stCondLst>
                                  <p:childTnLst>
                                    <p:set>
                                      <p:cBhvr>
                                        <p:cTn id="92" dur="1" fill="hold">
                                          <p:stCondLst>
                                            <p:cond delay="0"/>
                                          </p:stCondLst>
                                        </p:cTn>
                                        <p:tgtEl>
                                          <p:spTgt spid="41"/>
                                        </p:tgtEl>
                                        <p:attrNameLst>
                                          <p:attrName>style.visibility</p:attrName>
                                        </p:attrNameLst>
                                      </p:cBhvr>
                                      <p:to>
                                        <p:strVal val="visible"/>
                                      </p:to>
                                    </p:set>
                                    <p:animEffect transition="in" filter="wipe(left)">
                                      <p:cBhvr>
                                        <p:cTn id="93" dur="500"/>
                                        <p:tgtEl>
                                          <p:spTgt spid="41"/>
                                        </p:tgtEl>
                                      </p:cBhvr>
                                    </p:animEffect>
                                  </p:childTnLst>
                                </p:cTn>
                              </p:par>
                            </p:childTnLst>
                          </p:cTn>
                        </p:par>
                        <p:par>
                          <p:cTn id="94" fill="hold">
                            <p:stCondLst>
                              <p:cond delay="9500"/>
                            </p:stCondLst>
                            <p:childTnLst>
                              <p:par>
                                <p:cTn id="95" presetID="22" presetClass="entr" presetSubtype="8" fill="hold" nodeType="afterEffect">
                                  <p:stCondLst>
                                    <p:cond delay="0"/>
                                  </p:stCondLst>
                                  <p:childTnLst>
                                    <p:set>
                                      <p:cBhvr>
                                        <p:cTn id="96" dur="1" fill="hold">
                                          <p:stCondLst>
                                            <p:cond delay="0"/>
                                          </p:stCondLst>
                                        </p:cTn>
                                        <p:tgtEl>
                                          <p:spTgt spid="42"/>
                                        </p:tgtEl>
                                        <p:attrNameLst>
                                          <p:attrName>style.visibility</p:attrName>
                                        </p:attrNameLst>
                                      </p:cBhvr>
                                      <p:to>
                                        <p:strVal val="visible"/>
                                      </p:to>
                                    </p:set>
                                    <p:animEffect transition="in" filter="wipe(left)">
                                      <p:cBhvr>
                                        <p:cTn id="97" dur="500"/>
                                        <p:tgtEl>
                                          <p:spTgt spid="42"/>
                                        </p:tgtEl>
                                      </p:cBhvr>
                                    </p:animEffect>
                                  </p:childTnLst>
                                </p:cTn>
                              </p:par>
                              <p:par>
                                <p:cTn id="98" presetID="22" presetClass="entr" presetSubtype="4" fill="hold" grpId="0" nodeType="withEffect">
                                  <p:stCondLst>
                                    <p:cond delay="500"/>
                                  </p:stCondLst>
                                  <p:childTnLst>
                                    <p:set>
                                      <p:cBhvr>
                                        <p:cTn id="99" dur="1" fill="hold">
                                          <p:stCondLst>
                                            <p:cond delay="0"/>
                                          </p:stCondLst>
                                        </p:cTn>
                                        <p:tgtEl>
                                          <p:spTgt spid="45"/>
                                        </p:tgtEl>
                                        <p:attrNameLst>
                                          <p:attrName>style.visibility</p:attrName>
                                        </p:attrNameLst>
                                      </p:cBhvr>
                                      <p:to>
                                        <p:strVal val="visible"/>
                                      </p:to>
                                    </p:set>
                                    <p:animEffect transition="in" filter="wipe(down)">
                                      <p:cBhvr>
                                        <p:cTn id="100" dur="500"/>
                                        <p:tgtEl>
                                          <p:spTgt spid="45"/>
                                        </p:tgtEl>
                                      </p:cBhvr>
                                    </p:animEffect>
                                  </p:childTnLst>
                                </p:cTn>
                              </p:par>
                              <p:par>
                                <p:cTn id="101" presetID="22" presetClass="entr" presetSubtype="4" fill="hold" grpId="0" nodeType="withEffect">
                                  <p:stCondLst>
                                    <p:cond delay="500"/>
                                  </p:stCondLst>
                                  <p:childTnLst>
                                    <p:set>
                                      <p:cBhvr>
                                        <p:cTn id="102" dur="1" fill="hold">
                                          <p:stCondLst>
                                            <p:cond delay="0"/>
                                          </p:stCondLst>
                                        </p:cTn>
                                        <p:tgtEl>
                                          <p:spTgt spid="46"/>
                                        </p:tgtEl>
                                        <p:attrNameLst>
                                          <p:attrName>style.visibility</p:attrName>
                                        </p:attrNameLst>
                                      </p:cBhvr>
                                      <p:to>
                                        <p:strVal val="visible"/>
                                      </p:to>
                                    </p:set>
                                    <p:animEffect transition="in" filter="wipe(down)">
                                      <p:cBhvr>
                                        <p:cTn id="103" dur="500"/>
                                        <p:tgtEl>
                                          <p:spTgt spid="46"/>
                                        </p:tgtEl>
                                      </p:cBhvr>
                                    </p:animEffect>
                                  </p:childTnLst>
                                </p:cTn>
                              </p:par>
                            </p:childTnLst>
                          </p:cTn>
                        </p:par>
                        <p:par>
                          <p:cTn id="104" fill="hold">
                            <p:stCondLst>
                              <p:cond delay="10500"/>
                            </p:stCondLst>
                            <p:childTnLst>
                              <p:par>
                                <p:cTn id="105" presetID="22" presetClass="entr" presetSubtype="8" fill="hold" grpId="0" nodeType="afterEffect">
                                  <p:stCondLst>
                                    <p:cond delay="0"/>
                                  </p:stCondLst>
                                  <p:childTnLst>
                                    <p:set>
                                      <p:cBhvr>
                                        <p:cTn id="106" dur="1" fill="hold">
                                          <p:stCondLst>
                                            <p:cond delay="0"/>
                                          </p:stCondLst>
                                        </p:cTn>
                                        <p:tgtEl>
                                          <p:spTgt spid="47"/>
                                        </p:tgtEl>
                                        <p:attrNameLst>
                                          <p:attrName>style.visibility</p:attrName>
                                        </p:attrNameLst>
                                      </p:cBhvr>
                                      <p:to>
                                        <p:strVal val="visible"/>
                                      </p:to>
                                    </p:set>
                                    <p:animEffect transition="in" filter="wipe(left)">
                                      <p:cBhvr>
                                        <p:cTn id="107" dur="500"/>
                                        <p:tgtEl>
                                          <p:spTgt spid="47"/>
                                        </p:tgtEl>
                                      </p:cBhvr>
                                    </p:animEffect>
                                  </p:childTnLst>
                                </p:cTn>
                              </p:par>
                            </p:childTnLst>
                          </p:cTn>
                        </p:par>
                        <p:par>
                          <p:cTn id="108" fill="hold">
                            <p:stCondLst>
                              <p:cond delay="11000"/>
                            </p:stCondLst>
                            <p:childTnLst>
                              <p:par>
                                <p:cTn id="109" presetID="22" presetClass="entr" presetSubtype="8" fill="hold" grpId="0" nodeType="afterEffect">
                                  <p:stCondLst>
                                    <p:cond delay="0"/>
                                  </p:stCondLst>
                                  <p:childTnLst>
                                    <p:set>
                                      <p:cBhvr>
                                        <p:cTn id="110" dur="1" fill="hold">
                                          <p:stCondLst>
                                            <p:cond delay="0"/>
                                          </p:stCondLst>
                                        </p:cTn>
                                        <p:tgtEl>
                                          <p:spTgt spid="48"/>
                                        </p:tgtEl>
                                        <p:attrNameLst>
                                          <p:attrName>style.visibility</p:attrName>
                                        </p:attrNameLst>
                                      </p:cBhvr>
                                      <p:to>
                                        <p:strVal val="visible"/>
                                      </p:to>
                                    </p:set>
                                    <p:animEffect transition="in" filter="wipe(left)">
                                      <p:cBhvr>
                                        <p:cTn id="111" dur="500"/>
                                        <p:tgtEl>
                                          <p:spTgt spid="48"/>
                                        </p:tgtEl>
                                      </p:cBhvr>
                                    </p:animEffect>
                                  </p:childTnLst>
                                </p:cTn>
                              </p:par>
                            </p:childTnLst>
                          </p:cTn>
                        </p:par>
                        <p:par>
                          <p:cTn id="112" fill="hold">
                            <p:stCondLst>
                              <p:cond delay="11500"/>
                            </p:stCondLst>
                            <p:childTnLst>
                              <p:par>
                                <p:cTn id="113" presetID="22" presetClass="entr" presetSubtype="8" fill="hold" grpId="0" nodeType="afterEffect">
                                  <p:stCondLst>
                                    <p:cond delay="0"/>
                                  </p:stCondLst>
                                  <p:childTnLst>
                                    <p:set>
                                      <p:cBhvr>
                                        <p:cTn id="114" dur="1" fill="hold">
                                          <p:stCondLst>
                                            <p:cond delay="0"/>
                                          </p:stCondLst>
                                        </p:cTn>
                                        <p:tgtEl>
                                          <p:spTgt spid="49"/>
                                        </p:tgtEl>
                                        <p:attrNameLst>
                                          <p:attrName>style.visibility</p:attrName>
                                        </p:attrNameLst>
                                      </p:cBhvr>
                                      <p:to>
                                        <p:strVal val="visible"/>
                                      </p:to>
                                    </p:set>
                                    <p:animEffect transition="in" filter="wipe(left)">
                                      <p:cBhvr>
                                        <p:cTn id="115" dur="500"/>
                                        <p:tgtEl>
                                          <p:spTgt spid="49"/>
                                        </p:tgtEl>
                                      </p:cBhvr>
                                    </p:animEffect>
                                  </p:childTnLst>
                                </p:cTn>
                              </p:par>
                            </p:childTnLst>
                          </p:cTn>
                        </p:par>
                        <p:par>
                          <p:cTn id="116" fill="hold">
                            <p:stCondLst>
                              <p:cond delay="12000"/>
                            </p:stCondLst>
                            <p:childTnLst>
                              <p:par>
                                <p:cTn id="117" presetID="22" presetClass="entr" presetSubtype="8" fill="hold" grpId="0" nodeType="afterEffect">
                                  <p:stCondLst>
                                    <p:cond delay="0"/>
                                  </p:stCondLst>
                                  <p:childTnLst>
                                    <p:set>
                                      <p:cBhvr>
                                        <p:cTn id="118" dur="1" fill="hold">
                                          <p:stCondLst>
                                            <p:cond delay="0"/>
                                          </p:stCondLst>
                                        </p:cTn>
                                        <p:tgtEl>
                                          <p:spTgt spid="50"/>
                                        </p:tgtEl>
                                        <p:attrNameLst>
                                          <p:attrName>style.visibility</p:attrName>
                                        </p:attrNameLst>
                                      </p:cBhvr>
                                      <p:to>
                                        <p:strVal val="visible"/>
                                      </p:to>
                                    </p:set>
                                    <p:animEffect transition="in" filter="wipe(left)">
                                      <p:cBhvr>
                                        <p:cTn id="119" dur="500"/>
                                        <p:tgtEl>
                                          <p:spTgt spid="50"/>
                                        </p:tgtEl>
                                      </p:cBhvr>
                                    </p:animEffect>
                                  </p:childTnLst>
                                </p:cTn>
                              </p:par>
                            </p:childTnLst>
                          </p:cTn>
                        </p:par>
                        <p:par>
                          <p:cTn id="120" fill="hold">
                            <p:stCondLst>
                              <p:cond delay="12500"/>
                            </p:stCondLst>
                            <p:childTnLst>
                              <p:par>
                                <p:cTn id="121" presetID="22" presetClass="entr" presetSubtype="8" fill="hold" nodeType="afterEffect">
                                  <p:stCondLst>
                                    <p:cond delay="0"/>
                                  </p:stCondLst>
                                  <p:childTnLst>
                                    <p:set>
                                      <p:cBhvr>
                                        <p:cTn id="122" dur="1" fill="hold">
                                          <p:stCondLst>
                                            <p:cond delay="0"/>
                                          </p:stCondLst>
                                        </p:cTn>
                                        <p:tgtEl>
                                          <p:spTgt spid="51"/>
                                        </p:tgtEl>
                                        <p:attrNameLst>
                                          <p:attrName>style.visibility</p:attrName>
                                        </p:attrNameLst>
                                      </p:cBhvr>
                                      <p:to>
                                        <p:strVal val="visible"/>
                                      </p:to>
                                    </p:set>
                                    <p:animEffect transition="in" filter="wipe(left)">
                                      <p:cBhvr>
                                        <p:cTn id="123" dur="500"/>
                                        <p:tgtEl>
                                          <p:spTgt spid="51"/>
                                        </p:tgtEl>
                                      </p:cBhvr>
                                    </p:animEffect>
                                  </p:childTnLst>
                                </p:cTn>
                              </p:par>
                              <p:par>
                                <p:cTn id="124" presetID="22" presetClass="entr" presetSubtype="4" fill="hold" grpId="0" nodeType="withEffect">
                                  <p:stCondLst>
                                    <p:cond delay="500"/>
                                  </p:stCondLst>
                                  <p:childTnLst>
                                    <p:set>
                                      <p:cBhvr>
                                        <p:cTn id="125" dur="1" fill="hold">
                                          <p:stCondLst>
                                            <p:cond delay="0"/>
                                          </p:stCondLst>
                                        </p:cTn>
                                        <p:tgtEl>
                                          <p:spTgt spid="54"/>
                                        </p:tgtEl>
                                        <p:attrNameLst>
                                          <p:attrName>style.visibility</p:attrName>
                                        </p:attrNameLst>
                                      </p:cBhvr>
                                      <p:to>
                                        <p:strVal val="visible"/>
                                      </p:to>
                                    </p:set>
                                    <p:animEffect transition="in" filter="wipe(down)">
                                      <p:cBhvr>
                                        <p:cTn id="126" dur="500"/>
                                        <p:tgtEl>
                                          <p:spTgt spid="54"/>
                                        </p:tgtEl>
                                      </p:cBhvr>
                                    </p:animEffect>
                                  </p:childTnLst>
                                </p:cTn>
                              </p:par>
                              <p:par>
                                <p:cTn id="127" presetID="22" presetClass="entr" presetSubtype="4" fill="hold" grpId="0" nodeType="withEffect">
                                  <p:stCondLst>
                                    <p:cond delay="500"/>
                                  </p:stCondLst>
                                  <p:childTnLst>
                                    <p:set>
                                      <p:cBhvr>
                                        <p:cTn id="128" dur="1" fill="hold">
                                          <p:stCondLst>
                                            <p:cond delay="0"/>
                                          </p:stCondLst>
                                        </p:cTn>
                                        <p:tgtEl>
                                          <p:spTgt spid="55"/>
                                        </p:tgtEl>
                                        <p:attrNameLst>
                                          <p:attrName>style.visibility</p:attrName>
                                        </p:attrNameLst>
                                      </p:cBhvr>
                                      <p:to>
                                        <p:strVal val="visible"/>
                                      </p:to>
                                    </p:set>
                                    <p:animEffect transition="in" filter="wipe(down)">
                                      <p:cBhvr>
                                        <p:cTn id="129" dur="500"/>
                                        <p:tgtEl>
                                          <p:spTgt spid="55"/>
                                        </p:tgtEl>
                                      </p:cBhvr>
                                    </p:animEffect>
                                  </p:childTnLst>
                                </p:cTn>
                              </p:par>
                            </p:childTnLst>
                          </p:cTn>
                        </p:par>
                        <p:par>
                          <p:cTn id="130" fill="hold">
                            <p:stCondLst>
                              <p:cond delay="13500"/>
                            </p:stCondLst>
                            <p:childTnLst>
                              <p:par>
                                <p:cTn id="131" presetID="22" presetClass="entr" presetSubtype="8" fill="hold" grpId="0" nodeType="afterEffect">
                                  <p:stCondLst>
                                    <p:cond delay="0"/>
                                  </p:stCondLst>
                                  <p:childTnLst>
                                    <p:set>
                                      <p:cBhvr>
                                        <p:cTn id="132" dur="1" fill="hold">
                                          <p:stCondLst>
                                            <p:cond delay="0"/>
                                          </p:stCondLst>
                                        </p:cTn>
                                        <p:tgtEl>
                                          <p:spTgt spid="56"/>
                                        </p:tgtEl>
                                        <p:attrNameLst>
                                          <p:attrName>style.visibility</p:attrName>
                                        </p:attrNameLst>
                                      </p:cBhvr>
                                      <p:to>
                                        <p:strVal val="visible"/>
                                      </p:to>
                                    </p:set>
                                    <p:animEffect transition="in" filter="wipe(left)">
                                      <p:cBhvr>
                                        <p:cTn id="133" dur="500"/>
                                        <p:tgtEl>
                                          <p:spTgt spid="56"/>
                                        </p:tgtEl>
                                      </p:cBhvr>
                                    </p:animEffect>
                                  </p:childTnLst>
                                </p:cTn>
                              </p:par>
                            </p:childTnLst>
                          </p:cTn>
                        </p:par>
                        <p:par>
                          <p:cTn id="134" fill="hold">
                            <p:stCondLst>
                              <p:cond delay="14000"/>
                            </p:stCondLst>
                            <p:childTnLst>
                              <p:par>
                                <p:cTn id="135" presetID="22" presetClass="entr" presetSubtype="8" fill="hold" grpId="0" nodeType="afterEffect">
                                  <p:stCondLst>
                                    <p:cond delay="0"/>
                                  </p:stCondLst>
                                  <p:childTnLst>
                                    <p:set>
                                      <p:cBhvr>
                                        <p:cTn id="136" dur="1" fill="hold">
                                          <p:stCondLst>
                                            <p:cond delay="0"/>
                                          </p:stCondLst>
                                        </p:cTn>
                                        <p:tgtEl>
                                          <p:spTgt spid="57"/>
                                        </p:tgtEl>
                                        <p:attrNameLst>
                                          <p:attrName>style.visibility</p:attrName>
                                        </p:attrNameLst>
                                      </p:cBhvr>
                                      <p:to>
                                        <p:strVal val="visible"/>
                                      </p:to>
                                    </p:set>
                                    <p:animEffect transition="in" filter="wipe(left)">
                                      <p:cBhvr>
                                        <p:cTn id="137" dur="500"/>
                                        <p:tgtEl>
                                          <p:spTgt spid="57"/>
                                        </p:tgtEl>
                                      </p:cBhvr>
                                    </p:animEffect>
                                  </p:childTnLst>
                                </p:cTn>
                              </p:par>
                            </p:childTnLst>
                          </p:cTn>
                        </p:par>
                        <p:par>
                          <p:cTn id="138" fill="hold">
                            <p:stCondLst>
                              <p:cond delay="14500"/>
                            </p:stCondLst>
                            <p:childTnLst>
                              <p:par>
                                <p:cTn id="139" presetID="22" presetClass="entr" presetSubtype="8" fill="hold" grpId="0" nodeType="afterEffect">
                                  <p:stCondLst>
                                    <p:cond delay="0"/>
                                  </p:stCondLst>
                                  <p:childTnLst>
                                    <p:set>
                                      <p:cBhvr>
                                        <p:cTn id="140" dur="1" fill="hold">
                                          <p:stCondLst>
                                            <p:cond delay="0"/>
                                          </p:stCondLst>
                                        </p:cTn>
                                        <p:tgtEl>
                                          <p:spTgt spid="58"/>
                                        </p:tgtEl>
                                        <p:attrNameLst>
                                          <p:attrName>style.visibility</p:attrName>
                                        </p:attrNameLst>
                                      </p:cBhvr>
                                      <p:to>
                                        <p:strVal val="visible"/>
                                      </p:to>
                                    </p:set>
                                    <p:animEffect transition="in" filter="wipe(left)">
                                      <p:cBhvr>
                                        <p:cTn id="141" dur="500"/>
                                        <p:tgtEl>
                                          <p:spTgt spid="58"/>
                                        </p:tgtEl>
                                      </p:cBhvr>
                                    </p:animEffect>
                                  </p:childTnLst>
                                </p:cTn>
                              </p:par>
                            </p:childTnLst>
                          </p:cTn>
                        </p:par>
                        <p:par>
                          <p:cTn id="142" fill="hold">
                            <p:stCondLst>
                              <p:cond delay="15000"/>
                            </p:stCondLst>
                            <p:childTnLst>
                              <p:par>
                                <p:cTn id="143" presetID="22" presetClass="entr" presetSubtype="8" fill="hold" grpId="0" nodeType="afterEffect">
                                  <p:stCondLst>
                                    <p:cond delay="0"/>
                                  </p:stCondLst>
                                  <p:childTnLst>
                                    <p:set>
                                      <p:cBhvr>
                                        <p:cTn id="144" dur="1" fill="hold">
                                          <p:stCondLst>
                                            <p:cond delay="0"/>
                                          </p:stCondLst>
                                        </p:cTn>
                                        <p:tgtEl>
                                          <p:spTgt spid="59"/>
                                        </p:tgtEl>
                                        <p:attrNameLst>
                                          <p:attrName>style.visibility</p:attrName>
                                        </p:attrNameLst>
                                      </p:cBhvr>
                                      <p:to>
                                        <p:strVal val="visible"/>
                                      </p:to>
                                    </p:set>
                                    <p:animEffect transition="in" filter="wipe(left)">
                                      <p:cBhvr>
                                        <p:cTn id="145" dur="500"/>
                                        <p:tgtEl>
                                          <p:spTgt spid="59"/>
                                        </p:tgtEl>
                                      </p:cBhvr>
                                    </p:animEffect>
                                  </p:childTnLst>
                                </p:cTn>
                              </p:par>
                            </p:childTnLst>
                          </p:cTn>
                        </p:par>
                        <p:par>
                          <p:cTn id="146" fill="hold">
                            <p:stCondLst>
                              <p:cond delay="15500"/>
                            </p:stCondLst>
                            <p:childTnLst>
                              <p:par>
                                <p:cTn id="147" presetID="22" presetClass="entr" presetSubtype="8" fill="hold" nodeType="afterEffect">
                                  <p:stCondLst>
                                    <p:cond delay="0"/>
                                  </p:stCondLst>
                                  <p:childTnLst>
                                    <p:set>
                                      <p:cBhvr>
                                        <p:cTn id="148" dur="1" fill="hold">
                                          <p:stCondLst>
                                            <p:cond delay="0"/>
                                          </p:stCondLst>
                                        </p:cTn>
                                        <p:tgtEl>
                                          <p:spTgt spid="60"/>
                                        </p:tgtEl>
                                        <p:attrNameLst>
                                          <p:attrName>style.visibility</p:attrName>
                                        </p:attrNameLst>
                                      </p:cBhvr>
                                      <p:to>
                                        <p:strVal val="visible"/>
                                      </p:to>
                                    </p:set>
                                    <p:animEffect transition="in" filter="wipe(left)">
                                      <p:cBhvr>
                                        <p:cTn id="14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8" grpId="0" animBg="1"/>
      <p:bldP spid="19" grpId="0" animBg="1"/>
      <p:bldP spid="20" grpId="0"/>
      <p:bldP spid="21" grpId="0"/>
      <p:bldP spid="22" grpId="0"/>
      <p:bldP spid="23" grpId="0"/>
      <p:bldP spid="27" grpId="0" animBg="1"/>
      <p:bldP spid="28" grpId="0" animBg="1"/>
      <p:bldP spid="29" grpId="0"/>
      <p:bldP spid="30" grpId="0"/>
      <p:bldP spid="31" grpId="0"/>
      <p:bldP spid="32" grpId="0"/>
      <p:bldP spid="36" grpId="0" animBg="1"/>
      <p:bldP spid="37" grpId="0" animBg="1"/>
      <p:bldP spid="38" grpId="0"/>
      <p:bldP spid="39" grpId="0"/>
      <p:bldP spid="40" grpId="0"/>
      <p:bldP spid="41" grpId="0"/>
      <p:bldP spid="45" grpId="0" animBg="1"/>
      <p:bldP spid="46" grpId="0" animBg="1"/>
      <p:bldP spid="47" grpId="0"/>
      <p:bldP spid="48" grpId="0"/>
      <p:bldP spid="49" grpId="0"/>
      <p:bldP spid="50" grpId="0"/>
      <p:bldP spid="54" grpId="0" animBg="1"/>
      <p:bldP spid="55" grpId="0" animBg="1"/>
      <p:bldP spid="56" grpId="0"/>
      <p:bldP spid="57" grpId="0"/>
      <p:bldP spid="58" grpId="0"/>
      <p:bldP spid="5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193" y="3389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工作不足之处</a:t>
            </a:r>
          </a:p>
        </p:txBody>
      </p:sp>
      <p:sp>
        <p:nvSpPr>
          <p:cNvPr id="3" name="文本框 2"/>
          <p:cNvSpPr txBox="1"/>
          <p:nvPr/>
        </p:nvSpPr>
        <p:spPr>
          <a:xfrm>
            <a:off x="499193" y="8091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nvGrpSpPr>
          <p:cNvPr id="6" name="组合 6"/>
          <p:cNvGrpSpPr/>
          <p:nvPr/>
        </p:nvGrpSpPr>
        <p:grpSpPr>
          <a:xfrm>
            <a:off x="666841" y="2079068"/>
            <a:ext cx="1532266" cy="1532266"/>
            <a:chOff x="478582" y="2098174"/>
            <a:chExt cx="1532266" cy="1532266"/>
          </a:xfrm>
        </p:grpSpPr>
        <p:sp>
          <p:nvSpPr>
            <p:cNvPr id="7" name="矩形 6"/>
            <p:cNvSpPr/>
            <p:nvPr/>
          </p:nvSpPr>
          <p:spPr>
            <a:xfrm>
              <a:off x="478582" y="2098174"/>
              <a:ext cx="1532266" cy="1532266"/>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14"/>
            <p:cNvSpPr>
              <a:spLocks noEditPoints="1"/>
            </p:cNvSpPr>
            <p:nvPr/>
          </p:nvSpPr>
          <p:spPr bwMode="auto">
            <a:xfrm>
              <a:off x="1087620" y="2674532"/>
              <a:ext cx="314188" cy="379548"/>
            </a:xfrm>
            <a:custGeom>
              <a:avLst/>
              <a:gdLst>
                <a:gd name="T0" fmla="*/ 75 w 116"/>
                <a:gd name="T1" fmla="*/ 56 h 140"/>
                <a:gd name="T2" fmla="*/ 97 w 116"/>
                <a:gd name="T3" fmla="*/ 56 h 140"/>
                <a:gd name="T4" fmla="*/ 103 w 116"/>
                <a:gd name="T5" fmla="*/ 61 h 140"/>
                <a:gd name="T6" fmla="*/ 100 w 116"/>
                <a:gd name="T7" fmla="*/ 66 h 140"/>
                <a:gd name="T8" fmla="*/ 9 w 116"/>
                <a:gd name="T9" fmla="*/ 138 h 140"/>
                <a:gd name="T10" fmla="*/ 1 w 116"/>
                <a:gd name="T11" fmla="*/ 137 h 140"/>
                <a:gd name="T12" fmla="*/ 1 w 116"/>
                <a:gd name="T13" fmla="*/ 131 h 140"/>
                <a:gd name="T14" fmla="*/ 36 w 116"/>
                <a:gd name="T15" fmla="*/ 67 h 140"/>
                <a:gd name="T16" fmla="*/ 15 w 116"/>
                <a:gd name="T17" fmla="*/ 67 h 140"/>
                <a:gd name="T18" fmla="*/ 10 w 116"/>
                <a:gd name="T19" fmla="*/ 61 h 140"/>
                <a:gd name="T20" fmla="*/ 11 w 116"/>
                <a:gd name="T21" fmla="*/ 58 h 140"/>
                <a:gd name="T22" fmla="*/ 49 w 116"/>
                <a:gd name="T23" fmla="*/ 3 h 140"/>
                <a:gd name="T24" fmla="*/ 54 w 116"/>
                <a:gd name="T25" fmla="*/ 1 h 140"/>
                <a:gd name="T26" fmla="*/ 54 w 116"/>
                <a:gd name="T27" fmla="*/ 0 h 140"/>
                <a:gd name="T28" fmla="*/ 111 w 116"/>
                <a:gd name="T29" fmla="*/ 0 h 140"/>
                <a:gd name="T30" fmla="*/ 116 w 116"/>
                <a:gd name="T31" fmla="*/ 6 h 140"/>
                <a:gd name="T32" fmla="*/ 114 w 116"/>
                <a:gd name="T33" fmla="*/ 10 h 140"/>
                <a:gd name="T34" fmla="*/ 75 w 116"/>
                <a:gd name="T35" fmla="*/ 56 h 140"/>
                <a:gd name="T36" fmla="*/ 81 w 116"/>
                <a:gd name="T37" fmla="*/ 67 h 140"/>
                <a:gd name="T38" fmla="*/ 81 w 116"/>
                <a:gd name="T39" fmla="*/ 67 h 140"/>
                <a:gd name="T40" fmla="*/ 63 w 116"/>
                <a:gd name="T41" fmla="*/ 67 h 140"/>
                <a:gd name="T42" fmla="*/ 63 w 116"/>
                <a:gd name="T43" fmla="*/ 67 h 140"/>
                <a:gd name="T44" fmla="*/ 60 w 116"/>
                <a:gd name="T45" fmla="*/ 65 h 140"/>
                <a:gd name="T46" fmla="*/ 59 w 116"/>
                <a:gd name="T47" fmla="*/ 58 h 140"/>
                <a:gd name="T48" fmla="*/ 99 w 116"/>
                <a:gd name="T49" fmla="*/ 11 h 140"/>
                <a:gd name="T50" fmla="*/ 57 w 116"/>
                <a:gd name="T51" fmla="*/ 11 h 140"/>
                <a:gd name="T52" fmla="*/ 26 w 116"/>
                <a:gd name="T53" fmla="*/ 56 h 140"/>
                <a:gd name="T54" fmla="*/ 45 w 116"/>
                <a:gd name="T55" fmla="*/ 56 h 140"/>
                <a:gd name="T56" fmla="*/ 45 w 116"/>
                <a:gd name="T57" fmla="*/ 56 h 140"/>
                <a:gd name="T58" fmla="*/ 48 w 116"/>
                <a:gd name="T59" fmla="*/ 56 h 140"/>
                <a:gd name="T60" fmla="*/ 50 w 116"/>
                <a:gd name="T61" fmla="*/ 64 h 140"/>
                <a:gd name="T62" fmla="*/ 23 w 116"/>
                <a:gd name="T63" fmla="*/ 113 h 140"/>
                <a:gd name="T64" fmla="*/ 81 w 116"/>
                <a:gd name="T65" fmla="*/ 67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140">
                  <a:moveTo>
                    <a:pt x="75" y="56"/>
                  </a:moveTo>
                  <a:cubicBezTo>
                    <a:pt x="97" y="56"/>
                    <a:pt x="97" y="56"/>
                    <a:pt x="97" y="56"/>
                  </a:cubicBezTo>
                  <a:cubicBezTo>
                    <a:pt x="100" y="56"/>
                    <a:pt x="103" y="58"/>
                    <a:pt x="103" y="61"/>
                  </a:cubicBezTo>
                  <a:cubicBezTo>
                    <a:pt x="103" y="63"/>
                    <a:pt x="102" y="65"/>
                    <a:pt x="100" y="66"/>
                  </a:cubicBezTo>
                  <a:cubicBezTo>
                    <a:pt x="9" y="138"/>
                    <a:pt x="9" y="138"/>
                    <a:pt x="9" y="138"/>
                  </a:cubicBezTo>
                  <a:cubicBezTo>
                    <a:pt x="6" y="140"/>
                    <a:pt x="3" y="140"/>
                    <a:pt x="1" y="137"/>
                  </a:cubicBezTo>
                  <a:cubicBezTo>
                    <a:pt x="0" y="136"/>
                    <a:pt x="0" y="133"/>
                    <a:pt x="1" y="131"/>
                  </a:cubicBezTo>
                  <a:cubicBezTo>
                    <a:pt x="36" y="67"/>
                    <a:pt x="36" y="67"/>
                    <a:pt x="36" y="67"/>
                  </a:cubicBezTo>
                  <a:cubicBezTo>
                    <a:pt x="15" y="67"/>
                    <a:pt x="15" y="67"/>
                    <a:pt x="15" y="67"/>
                  </a:cubicBezTo>
                  <a:cubicBezTo>
                    <a:pt x="12" y="67"/>
                    <a:pt x="10" y="64"/>
                    <a:pt x="10" y="61"/>
                  </a:cubicBezTo>
                  <a:cubicBezTo>
                    <a:pt x="10" y="60"/>
                    <a:pt x="10" y="59"/>
                    <a:pt x="11" y="58"/>
                  </a:cubicBezTo>
                  <a:cubicBezTo>
                    <a:pt x="49" y="3"/>
                    <a:pt x="49" y="3"/>
                    <a:pt x="49" y="3"/>
                  </a:cubicBezTo>
                  <a:cubicBezTo>
                    <a:pt x="50" y="1"/>
                    <a:pt x="52" y="1"/>
                    <a:pt x="54" y="1"/>
                  </a:cubicBezTo>
                  <a:cubicBezTo>
                    <a:pt x="54" y="0"/>
                    <a:pt x="54" y="0"/>
                    <a:pt x="54" y="0"/>
                  </a:cubicBezTo>
                  <a:cubicBezTo>
                    <a:pt x="111" y="0"/>
                    <a:pt x="111" y="0"/>
                    <a:pt x="111" y="0"/>
                  </a:cubicBezTo>
                  <a:cubicBezTo>
                    <a:pt x="114" y="0"/>
                    <a:pt x="116" y="3"/>
                    <a:pt x="116" y="6"/>
                  </a:cubicBezTo>
                  <a:cubicBezTo>
                    <a:pt x="116" y="7"/>
                    <a:pt x="115" y="9"/>
                    <a:pt x="114" y="10"/>
                  </a:cubicBezTo>
                  <a:cubicBezTo>
                    <a:pt x="75" y="56"/>
                    <a:pt x="75" y="56"/>
                    <a:pt x="75" y="56"/>
                  </a:cubicBezTo>
                  <a:close/>
                  <a:moveTo>
                    <a:pt x="81" y="67"/>
                  </a:moveTo>
                  <a:cubicBezTo>
                    <a:pt x="81" y="67"/>
                    <a:pt x="81" y="67"/>
                    <a:pt x="81" y="67"/>
                  </a:cubicBezTo>
                  <a:cubicBezTo>
                    <a:pt x="63" y="67"/>
                    <a:pt x="63" y="67"/>
                    <a:pt x="63" y="67"/>
                  </a:cubicBezTo>
                  <a:cubicBezTo>
                    <a:pt x="63" y="67"/>
                    <a:pt x="63" y="67"/>
                    <a:pt x="63" y="67"/>
                  </a:cubicBezTo>
                  <a:cubicBezTo>
                    <a:pt x="62" y="67"/>
                    <a:pt x="61" y="66"/>
                    <a:pt x="60" y="65"/>
                  </a:cubicBezTo>
                  <a:cubicBezTo>
                    <a:pt x="57" y="63"/>
                    <a:pt x="57" y="60"/>
                    <a:pt x="59" y="58"/>
                  </a:cubicBezTo>
                  <a:cubicBezTo>
                    <a:pt x="99" y="11"/>
                    <a:pt x="99" y="11"/>
                    <a:pt x="99" y="11"/>
                  </a:cubicBezTo>
                  <a:cubicBezTo>
                    <a:pt x="57" y="11"/>
                    <a:pt x="57" y="11"/>
                    <a:pt x="57" y="11"/>
                  </a:cubicBezTo>
                  <a:cubicBezTo>
                    <a:pt x="26" y="56"/>
                    <a:pt x="26" y="56"/>
                    <a:pt x="26" y="56"/>
                  </a:cubicBezTo>
                  <a:cubicBezTo>
                    <a:pt x="45" y="56"/>
                    <a:pt x="45" y="56"/>
                    <a:pt x="45" y="56"/>
                  </a:cubicBezTo>
                  <a:cubicBezTo>
                    <a:pt x="45" y="56"/>
                    <a:pt x="45" y="56"/>
                    <a:pt x="45" y="56"/>
                  </a:cubicBezTo>
                  <a:cubicBezTo>
                    <a:pt x="46" y="56"/>
                    <a:pt x="47" y="56"/>
                    <a:pt x="48" y="56"/>
                  </a:cubicBezTo>
                  <a:cubicBezTo>
                    <a:pt x="51" y="58"/>
                    <a:pt x="52" y="61"/>
                    <a:pt x="50" y="64"/>
                  </a:cubicBezTo>
                  <a:cubicBezTo>
                    <a:pt x="23" y="113"/>
                    <a:pt x="23" y="113"/>
                    <a:pt x="23" y="113"/>
                  </a:cubicBezTo>
                  <a:cubicBezTo>
                    <a:pt x="81" y="67"/>
                    <a:pt x="81" y="67"/>
                    <a:pt x="81"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 name="组合 11"/>
          <p:cNvGrpSpPr/>
          <p:nvPr/>
        </p:nvGrpSpPr>
        <p:grpSpPr>
          <a:xfrm>
            <a:off x="666841" y="3787162"/>
            <a:ext cx="1532266" cy="1532266"/>
            <a:chOff x="478582" y="3840950"/>
            <a:chExt cx="1532266" cy="1532266"/>
          </a:xfrm>
        </p:grpSpPr>
        <p:sp>
          <p:nvSpPr>
            <p:cNvPr id="10" name="矩形 9"/>
            <p:cNvSpPr/>
            <p:nvPr/>
          </p:nvSpPr>
          <p:spPr>
            <a:xfrm>
              <a:off x="478582" y="3840950"/>
              <a:ext cx="1532266" cy="1532266"/>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19"/>
            <p:cNvSpPr>
              <a:spLocks noEditPoints="1"/>
            </p:cNvSpPr>
            <p:nvPr/>
          </p:nvSpPr>
          <p:spPr bwMode="auto">
            <a:xfrm>
              <a:off x="1055514" y="4415588"/>
              <a:ext cx="379548" cy="382988"/>
            </a:xfrm>
            <a:custGeom>
              <a:avLst/>
              <a:gdLst>
                <a:gd name="T0" fmla="*/ 116 w 140"/>
                <a:gd name="T1" fmla="*/ 2 h 141"/>
                <a:gd name="T2" fmla="*/ 122 w 140"/>
                <a:gd name="T3" fmla="*/ 3 h 141"/>
                <a:gd name="T4" fmla="*/ 122 w 140"/>
                <a:gd name="T5" fmla="*/ 3 h 141"/>
                <a:gd name="T6" fmla="*/ 138 w 140"/>
                <a:gd name="T7" fmla="*/ 19 h 141"/>
                <a:gd name="T8" fmla="*/ 138 w 140"/>
                <a:gd name="T9" fmla="*/ 19 h 141"/>
                <a:gd name="T10" fmla="*/ 139 w 140"/>
                <a:gd name="T11" fmla="*/ 25 h 141"/>
                <a:gd name="T12" fmla="*/ 118 w 140"/>
                <a:gd name="T13" fmla="*/ 43 h 141"/>
                <a:gd name="T14" fmla="*/ 103 w 140"/>
                <a:gd name="T15" fmla="*/ 46 h 141"/>
                <a:gd name="T16" fmla="*/ 99 w 140"/>
                <a:gd name="T17" fmla="*/ 102 h 141"/>
                <a:gd name="T18" fmla="*/ 69 w 140"/>
                <a:gd name="T19" fmla="*/ 115 h 141"/>
                <a:gd name="T20" fmla="*/ 26 w 140"/>
                <a:gd name="T21" fmla="*/ 72 h 141"/>
                <a:gd name="T22" fmla="*/ 69 w 140"/>
                <a:gd name="T23" fmla="*/ 29 h 141"/>
                <a:gd name="T24" fmla="*/ 100 w 140"/>
                <a:gd name="T25" fmla="*/ 33 h 141"/>
                <a:gd name="T26" fmla="*/ 98 w 140"/>
                <a:gd name="T27" fmla="*/ 20 h 141"/>
                <a:gd name="T28" fmla="*/ 124 w 140"/>
                <a:gd name="T29" fmla="*/ 55 h 141"/>
                <a:gd name="T30" fmla="*/ 135 w 140"/>
                <a:gd name="T31" fmla="*/ 52 h 141"/>
                <a:gd name="T32" fmla="*/ 138 w 140"/>
                <a:gd name="T33" fmla="*/ 72 h 141"/>
                <a:gd name="T34" fmla="*/ 69 w 140"/>
                <a:gd name="T35" fmla="*/ 141 h 141"/>
                <a:gd name="T36" fmla="*/ 0 w 140"/>
                <a:gd name="T37" fmla="*/ 72 h 141"/>
                <a:gd name="T38" fmla="*/ 69 w 140"/>
                <a:gd name="T39" fmla="*/ 3 h 141"/>
                <a:gd name="T40" fmla="*/ 89 w 140"/>
                <a:gd name="T41" fmla="*/ 6 h 141"/>
                <a:gd name="T42" fmla="*/ 86 w 140"/>
                <a:gd name="T43" fmla="*/ 16 h 141"/>
                <a:gd name="T44" fmla="*/ 69 w 140"/>
                <a:gd name="T45" fmla="*/ 14 h 141"/>
                <a:gd name="T46" fmla="*/ 11 w 140"/>
                <a:gd name="T47" fmla="*/ 72 h 141"/>
                <a:gd name="T48" fmla="*/ 69 w 140"/>
                <a:gd name="T49" fmla="*/ 130 h 141"/>
                <a:gd name="T50" fmla="*/ 127 w 140"/>
                <a:gd name="T51" fmla="*/ 72 h 141"/>
                <a:gd name="T52" fmla="*/ 124 w 140"/>
                <a:gd name="T53" fmla="*/ 55 h 141"/>
                <a:gd name="T54" fmla="*/ 69 w 140"/>
                <a:gd name="T55" fmla="*/ 52 h 141"/>
                <a:gd name="T56" fmla="*/ 90 w 140"/>
                <a:gd name="T57" fmla="*/ 43 h 141"/>
                <a:gd name="T58" fmla="*/ 43 w 140"/>
                <a:gd name="T59" fmla="*/ 46 h 141"/>
                <a:gd name="T60" fmla="*/ 43 w 140"/>
                <a:gd name="T61" fmla="*/ 46 h 141"/>
                <a:gd name="T62" fmla="*/ 43 w 140"/>
                <a:gd name="T63" fmla="*/ 98 h 141"/>
                <a:gd name="T64" fmla="*/ 94 w 140"/>
                <a:gd name="T65" fmla="*/ 98 h 141"/>
                <a:gd name="T66" fmla="*/ 105 w 140"/>
                <a:gd name="T67" fmla="*/ 72 h 141"/>
                <a:gd name="T68" fmla="*/ 86 w 140"/>
                <a:gd name="T69" fmla="*/ 62 h 141"/>
                <a:gd name="T70" fmla="*/ 83 w 140"/>
                <a:gd name="T71" fmla="*/ 86 h 141"/>
                <a:gd name="T72" fmla="*/ 69 w 140"/>
                <a:gd name="T73" fmla="*/ 92 h 141"/>
                <a:gd name="T74" fmla="*/ 55 w 140"/>
                <a:gd name="T75" fmla="*/ 86 h 141"/>
                <a:gd name="T76" fmla="*/ 55 w 140"/>
                <a:gd name="T77" fmla="*/ 58 h 141"/>
                <a:gd name="T78" fmla="*/ 69 w 140"/>
                <a:gd name="T79" fmla="*/ 52 h 141"/>
                <a:gd name="T80" fmla="*/ 73 w 140"/>
                <a:gd name="T81" fmla="*/ 60 h 141"/>
                <a:gd name="T82" fmla="*/ 60 w 140"/>
                <a:gd name="T83" fmla="*/ 63 h 141"/>
                <a:gd name="T84" fmla="*/ 56 w 140"/>
                <a:gd name="T85" fmla="*/ 72 h 141"/>
                <a:gd name="T86" fmla="*/ 69 w 140"/>
                <a:gd name="T87" fmla="*/ 85 h 141"/>
                <a:gd name="T88" fmla="*/ 78 w 140"/>
                <a:gd name="T89" fmla="*/ 81 h 141"/>
                <a:gd name="T90" fmla="*/ 81 w 140"/>
                <a:gd name="T91" fmla="*/ 68 h 141"/>
                <a:gd name="T92" fmla="*/ 65 w 140"/>
                <a:gd name="T93" fmla="*/ 76 h 141"/>
                <a:gd name="T94" fmla="*/ 73 w 140"/>
                <a:gd name="T95" fmla="*/ 60 h 141"/>
                <a:gd name="T96" fmla="*/ 117 w 140"/>
                <a:gd name="T97" fmla="*/ 10 h 141"/>
                <a:gd name="T98" fmla="*/ 106 w 140"/>
                <a:gd name="T99" fmla="*/ 30 h 141"/>
                <a:gd name="T100" fmla="*/ 117 w 140"/>
                <a:gd name="T101" fmla="*/ 10 h 141"/>
                <a:gd name="T102" fmla="*/ 123 w 140"/>
                <a:gd name="T103" fmla="*/ 22 h 141"/>
                <a:gd name="T104" fmla="*/ 118 w 140"/>
                <a:gd name="T105" fmla="*/ 37 h 141"/>
                <a:gd name="T106" fmla="*/ 123 w 140"/>
                <a:gd name="T107"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1">
                  <a:moveTo>
                    <a:pt x="98" y="20"/>
                  </a:moveTo>
                  <a:cubicBezTo>
                    <a:pt x="116" y="2"/>
                    <a:pt x="116" y="2"/>
                    <a:pt x="116" y="2"/>
                  </a:cubicBezTo>
                  <a:cubicBezTo>
                    <a:pt x="118" y="0"/>
                    <a:pt x="120" y="0"/>
                    <a:pt x="121" y="2"/>
                  </a:cubicBezTo>
                  <a:cubicBezTo>
                    <a:pt x="121" y="2"/>
                    <a:pt x="122" y="3"/>
                    <a:pt x="122" y="3"/>
                  </a:cubicBezTo>
                  <a:cubicBezTo>
                    <a:pt x="122" y="3"/>
                    <a:pt x="122" y="3"/>
                    <a:pt x="122" y="3"/>
                  </a:cubicBezTo>
                  <a:cubicBezTo>
                    <a:pt x="122" y="3"/>
                    <a:pt x="122" y="3"/>
                    <a:pt x="122" y="3"/>
                  </a:cubicBezTo>
                  <a:cubicBezTo>
                    <a:pt x="125" y="16"/>
                    <a:pt x="125" y="16"/>
                    <a:pt x="125" y="16"/>
                  </a:cubicBezTo>
                  <a:cubicBezTo>
                    <a:pt x="138" y="19"/>
                    <a:pt x="138" y="19"/>
                    <a:pt x="138" y="19"/>
                  </a:cubicBezTo>
                  <a:cubicBezTo>
                    <a:pt x="138" y="19"/>
                    <a:pt x="138" y="19"/>
                    <a:pt x="138" y="19"/>
                  </a:cubicBezTo>
                  <a:cubicBezTo>
                    <a:pt x="138" y="19"/>
                    <a:pt x="138" y="19"/>
                    <a:pt x="138" y="19"/>
                  </a:cubicBezTo>
                  <a:cubicBezTo>
                    <a:pt x="138" y="19"/>
                    <a:pt x="139" y="19"/>
                    <a:pt x="139" y="20"/>
                  </a:cubicBezTo>
                  <a:cubicBezTo>
                    <a:pt x="140" y="21"/>
                    <a:pt x="140" y="23"/>
                    <a:pt x="139" y="25"/>
                  </a:cubicBezTo>
                  <a:cubicBezTo>
                    <a:pt x="121" y="43"/>
                    <a:pt x="121" y="43"/>
                    <a:pt x="121" y="43"/>
                  </a:cubicBezTo>
                  <a:cubicBezTo>
                    <a:pt x="120" y="43"/>
                    <a:pt x="119" y="44"/>
                    <a:pt x="118" y="43"/>
                  </a:cubicBezTo>
                  <a:cubicBezTo>
                    <a:pt x="108" y="41"/>
                    <a:pt x="108" y="41"/>
                    <a:pt x="108" y="41"/>
                  </a:cubicBezTo>
                  <a:cubicBezTo>
                    <a:pt x="103" y="46"/>
                    <a:pt x="103" y="46"/>
                    <a:pt x="103" y="46"/>
                  </a:cubicBezTo>
                  <a:cubicBezTo>
                    <a:pt x="108" y="53"/>
                    <a:pt x="112" y="62"/>
                    <a:pt x="112" y="72"/>
                  </a:cubicBezTo>
                  <a:cubicBezTo>
                    <a:pt x="112" y="84"/>
                    <a:pt x="107" y="95"/>
                    <a:pt x="99" y="102"/>
                  </a:cubicBezTo>
                  <a:cubicBezTo>
                    <a:pt x="99" y="102"/>
                    <a:pt x="99" y="102"/>
                    <a:pt x="99" y="102"/>
                  </a:cubicBezTo>
                  <a:cubicBezTo>
                    <a:pt x="91" y="110"/>
                    <a:pt x="81" y="115"/>
                    <a:pt x="69" y="115"/>
                  </a:cubicBezTo>
                  <a:cubicBezTo>
                    <a:pt x="57" y="115"/>
                    <a:pt x="46" y="110"/>
                    <a:pt x="39" y="102"/>
                  </a:cubicBezTo>
                  <a:cubicBezTo>
                    <a:pt x="31" y="95"/>
                    <a:pt x="26" y="84"/>
                    <a:pt x="26" y="72"/>
                  </a:cubicBezTo>
                  <a:cubicBezTo>
                    <a:pt x="26" y="60"/>
                    <a:pt x="31" y="50"/>
                    <a:pt x="39" y="42"/>
                  </a:cubicBezTo>
                  <a:cubicBezTo>
                    <a:pt x="46" y="34"/>
                    <a:pt x="57" y="29"/>
                    <a:pt x="69" y="29"/>
                  </a:cubicBezTo>
                  <a:cubicBezTo>
                    <a:pt x="79" y="29"/>
                    <a:pt x="88" y="33"/>
                    <a:pt x="95" y="38"/>
                  </a:cubicBezTo>
                  <a:cubicBezTo>
                    <a:pt x="100" y="33"/>
                    <a:pt x="100" y="33"/>
                    <a:pt x="100" y="33"/>
                  </a:cubicBezTo>
                  <a:cubicBezTo>
                    <a:pt x="98" y="23"/>
                    <a:pt x="98" y="23"/>
                    <a:pt x="98" y="23"/>
                  </a:cubicBezTo>
                  <a:cubicBezTo>
                    <a:pt x="97" y="22"/>
                    <a:pt x="98" y="21"/>
                    <a:pt x="98" y="20"/>
                  </a:cubicBezTo>
                  <a:close/>
                  <a:moveTo>
                    <a:pt x="124" y="55"/>
                  </a:moveTo>
                  <a:cubicBezTo>
                    <a:pt x="124" y="55"/>
                    <a:pt x="124" y="55"/>
                    <a:pt x="124" y="55"/>
                  </a:cubicBezTo>
                  <a:cubicBezTo>
                    <a:pt x="124" y="52"/>
                    <a:pt x="125" y="49"/>
                    <a:pt x="128" y="48"/>
                  </a:cubicBezTo>
                  <a:cubicBezTo>
                    <a:pt x="131" y="47"/>
                    <a:pt x="134" y="49"/>
                    <a:pt x="135" y="52"/>
                  </a:cubicBezTo>
                  <a:cubicBezTo>
                    <a:pt x="136" y="55"/>
                    <a:pt x="137" y="58"/>
                    <a:pt x="137" y="62"/>
                  </a:cubicBezTo>
                  <a:cubicBezTo>
                    <a:pt x="138" y="65"/>
                    <a:pt x="138" y="69"/>
                    <a:pt x="138" y="72"/>
                  </a:cubicBezTo>
                  <a:cubicBezTo>
                    <a:pt x="138" y="91"/>
                    <a:pt x="130" y="108"/>
                    <a:pt x="118" y="121"/>
                  </a:cubicBezTo>
                  <a:cubicBezTo>
                    <a:pt x="105" y="133"/>
                    <a:pt x="88" y="141"/>
                    <a:pt x="69" y="141"/>
                  </a:cubicBezTo>
                  <a:cubicBezTo>
                    <a:pt x="50" y="141"/>
                    <a:pt x="33" y="133"/>
                    <a:pt x="20" y="121"/>
                  </a:cubicBezTo>
                  <a:cubicBezTo>
                    <a:pt x="8" y="108"/>
                    <a:pt x="0" y="91"/>
                    <a:pt x="0" y="72"/>
                  </a:cubicBezTo>
                  <a:cubicBezTo>
                    <a:pt x="0" y="53"/>
                    <a:pt x="8" y="36"/>
                    <a:pt x="20" y="23"/>
                  </a:cubicBezTo>
                  <a:cubicBezTo>
                    <a:pt x="33" y="11"/>
                    <a:pt x="50" y="3"/>
                    <a:pt x="69" y="3"/>
                  </a:cubicBezTo>
                  <a:cubicBezTo>
                    <a:pt x="72" y="3"/>
                    <a:pt x="76" y="3"/>
                    <a:pt x="79" y="4"/>
                  </a:cubicBezTo>
                  <a:cubicBezTo>
                    <a:pt x="82" y="4"/>
                    <a:pt x="86" y="5"/>
                    <a:pt x="89" y="6"/>
                  </a:cubicBezTo>
                  <a:cubicBezTo>
                    <a:pt x="92" y="7"/>
                    <a:pt x="93" y="10"/>
                    <a:pt x="93" y="13"/>
                  </a:cubicBezTo>
                  <a:cubicBezTo>
                    <a:pt x="92" y="16"/>
                    <a:pt x="89" y="17"/>
                    <a:pt x="86" y="16"/>
                  </a:cubicBezTo>
                  <a:cubicBezTo>
                    <a:pt x="83" y="16"/>
                    <a:pt x="80" y="15"/>
                    <a:pt x="77" y="15"/>
                  </a:cubicBezTo>
                  <a:cubicBezTo>
                    <a:pt x="75" y="14"/>
                    <a:pt x="72" y="14"/>
                    <a:pt x="69" y="14"/>
                  </a:cubicBezTo>
                  <a:cubicBezTo>
                    <a:pt x="53" y="14"/>
                    <a:pt x="38" y="21"/>
                    <a:pt x="28" y="31"/>
                  </a:cubicBezTo>
                  <a:cubicBezTo>
                    <a:pt x="17" y="42"/>
                    <a:pt x="11" y="56"/>
                    <a:pt x="11" y="72"/>
                  </a:cubicBezTo>
                  <a:cubicBezTo>
                    <a:pt x="11" y="88"/>
                    <a:pt x="17" y="103"/>
                    <a:pt x="28" y="113"/>
                  </a:cubicBezTo>
                  <a:cubicBezTo>
                    <a:pt x="38" y="124"/>
                    <a:pt x="53" y="130"/>
                    <a:pt x="69" y="130"/>
                  </a:cubicBezTo>
                  <a:cubicBezTo>
                    <a:pt x="85" y="130"/>
                    <a:pt x="99" y="124"/>
                    <a:pt x="110" y="113"/>
                  </a:cubicBezTo>
                  <a:cubicBezTo>
                    <a:pt x="120" y="103"/>
                    <a:pt x="127" y="88"/>
                    <a:pt x="127" y="72"/>
                  </a:cubicBezTo>
                  <a:cubicBezTo>
                    <a:pt x="127" y="69"/>
                    <a:pt x="127" y="66"/>
                    <a:pt x="126" y="64"/>
                  </a:cubicBezTo>
                  <a:cubicBezTo>
                    <a:pt x="126" y="61"/>
                    <a:pt x="125" y="58"/>
                    <a:pt x="124" y="55"/>
                  </a:cubicBezTo>
                  <a:close/>
                  <a:moveTo>
                    <a:pt x="69" y="52"/>
                  </a:moveTo>
                  <a:cubicBezTo>
                    <a:pt x="69" y="52"/>
                    <a:pt x="69" y="52"/>
                    <a:pt x="69" y="52"/>
                  </a:cubicBezTo>
                  <a:cubicBezTo>
                    <a:pt x="72" y="52"/>
                    <a:pt x="76" y="53"/>
                    <a:pt x="78" y="55"/>
                  </a:cubicBezTo>
                  <a:cubicBezTo>
                    <a:pt x="90" y="43"/>
                    <a:pt x="90" y="43"/>
                    <a:pt x="90" y="43"/>
                  </a:cubicBezTo>
                  <a:cubicBezTo>
                    <a:pt x="84" y="38"/>
                    <a:pt x="77" y="36"/>
                    <a:pt x="69" y="36"/>
                  </a:cubicBezTo>
                  <a:cubicBezTo>
                    <a:pt x="59" y="36"/>
                    <a:pt x="50" y="40"/>
                    <a:pt x="43" y="46"/>
                  </a:cubicBezTo>
                  <a:cubicBezTo>
                    <a:pt x="43" y="46"/>
                    <a:pt x="43" y="46"/>
                    <a:pt x="43" y="46"/>
                  </a:cubicBezTo>
                  <a:cubicBezTo>
                    <a:pt x="43" y="46"/>
                    <a:pt x="43" y="46"/>
                    <a:pt x="43" y="46"/>
                  </a:cubicBezTo>
                  <a:cubicBezTo>
                    <a:pt x="37" y="53"/>
                    <a:pt x="33" y="62"/>
                    <a:pt x="33" y="72"/>
                  </a:cubicBezTo>
                  <a:cubicBezTo>
                    <a:pt x="33" y="82"/>
                    <a:pt x="37" y="91"/>
                    <a:pt x="43" y="98"/>
                  </a:cubicBezTo>
                  <a:cubicBezTo>
                    <a:pt x="50" y="104"/>
                    <a:pt x="59" y="108"/>
                    <a:pt x="69" y="108"/>
                  </a:cubicBezTo>
                  <a:cubicBezTo>
                    <a:pt x="79" y="108"/>
                    <a:pt x="88" y="104"/>
                    <a:pt x="94" y="98"/>
                  </a:cubicBezTo>
                  <a:cubicBezTo>
                    <a:pt x="95" y="98"/>
                    <a:pt x="95" y="98"/>
                    <a:pt x="95" y="98"/>
                  </a:cubicBezTo>
                  <a:cubicBezTo>
                    <a:pt x="101" y="91"/>
                    <a:pt x="105" y="82"/>
                    <a:pt x="105" y="72"/>
                  </a:cubicBezTo>
                  <a:cubicBezTo>
                    <a:pt x="105" y="64"/>
                    <a:pt x="103" y="57"/>
                    <a:pt x="98" y="51"/>
                  </a:cubicBezTo>
                  <a:cubicBezTo>
                    <a:pt x="86" y="62"/>
                    <a:pt x="86" y="62"/>
                    <a:pt x="86" y="62"/>
                  </a:cubicBezTo>
                  <a:cubicBezTo>
                    <a:pt x="88" y="65"/>
                    <a:pt x="89" y="69"/>
                    <a:pt x="89" y="72"/>
                  </a:cubicBezTo>
                  <a:cubicBezTo>
                    <a:pt x="89" y="77"/>
                    <a:pt x="86" y="82"/>
                    <a:pt x="83" y="86"/>
                  </a:cubicBezTo>
                  <a:cubicBezTo>
                    <a:pt x="83" y="86"/>
                    <a:pt x="83" y="86"/>
                    <a:pt x="83" y="86"/>
                  </a:cubicBezTo>
                  <a:cubicBezTo>
                    <a:pt x="79" y="90"/>
                    <a:pt x="74" y="92"/>
                    <a:pt x="69" y="92"/>
                  </a:cubicBezTo>
                  <a:cubicBezTo>
                    <a:pt x="63" y="92"/>
                    <a:pt x="59" y="90"/>
                    <a:pt x="55" y="86"/>
                  </a:cubicBezTo>
                  <a:cubicBezTo>
                    <a:pt x="55" y="86"/>
                    <a:pt x="55" y="86"/>
                    <a:pt x="55" y="86"/>
                  </a:cubicBezTo>
                  <a:cubicBezTo>
                    <a:pt x="51" y="82"/>
                    <a:pt x="49" y="78"/>
                    <a:pt x="49" y="72"/>
                  </a:cubicBezTo>
                  <a:cubicBezTo>
                    <a:pt x="49" y="67"/>
                    <a:pt x="51" y="62"/>
                    <a:pt x="55" y="58"/>
                  </a:cubicBezTo>
                  <a:cubicBezTo>
                    <a:pt x="55" y="58"/>
                    <a:pt x="55" y="58"/>
                    <a:pt x="55" y="58"/>
                  </a:cubicBezTo>
                  <a:cubicBezTo>
                    <a:pt x="59" y="55"/>
                    <a:pt x="63" y="52"/>
                    <a:pt x="69" y="52"/>
                  </a:cubicBezTo>
                  <a:close/>
                  <a:moveTo>
                    <a:pt x="73" y="60"/>
                  </a:moveTo>
                  <a:cubicBezTo>
                    <a:pt x="73" y="60"/>
                    <a:pt x="73" y="60"/>
                    <a:pt x="73" y="60"/>
                  </a:cubicBezTo>
                  <a:cubicBezTo>
                    <a:pt x="72" y="59"/>
                    <a:pt x="71" y="59"/>
                    <a:pt x="69" y="59"/>
                  </a:cubicBezTo>
                  <a:cubicBezTo>
                    <a:pt x="65" y="59"/>
                    <a:pt x="62" y="60"/>
                    <a:pt x="60" y="63"/>
                  </a:cubicBezTo>
                  <a:cubicBezTo>
                    <a:pt x="60" y="63"/>
                    <a:pt x="60" y="63"/>
                    <a:pt x="60" y="63"/>
                  </a:cubicBezTo>
                  <a:cubicBezTo>
                    <a:pt x="57" y="65"/>
                    <a:pt x="56" y="68"/>
                    <a:pt x="56" y="72"/>
                  </a:cubicBezTo>
                  <a:cubicBezTo>
                    <a:pt x="56" y="76"/>
                    <a:pt x="57" y="79"/>
                    <a:pt x="60" y="81"/>
                  </a:cubicBezTo>
                  <a:cubicBezTo>
                    <a:pt x="62" y="84"/>
                    <a:pt x="65" y="85"/>
                    <a:pt x="69" y="85"/>
                  </a:cubicBezTo>
                  <a:cubicBezTo>
                    <a:pt x="73" y="85"/>
                    <a:pt x="76" y="84"/>
                    <a:pt x="78" y="81"/>
                  </a:cubicBezTo>
                  <a:cubicBezTo>
                    <a:pt x="78" y="81"/>
                    <a:pt x="78" y="81"/>
                    <a:pt x="78" y="81"/>
                  </a:cubicBezTo>
                  <a:cubicBezTo>
                    <a:pt x="81" y="79"/>
                    <a:pt x="82" y="76"/>
                    <a:pt x="82" y="72"/>
                  </a:cubicBezTo>
                  <a:cubicBezTo>
                    <a:pt x="82" y="70"/>
                    <a:pt x="82" y="69"/>
                    <a:pt x="81" y="68"/>
                  </a:cubicBezTo>
                  <a:cubicBezTo>
                    <a:pt x="73" y="76"/>
                    <a:pt x="73" y="76"/>
                    <a:pt x="73" y="76"/>
                  </a:cubicBezTo>
                  <a:cubicBezTo>
                    <a:pt x="71" y="78"/>
                    <a:pt x="67" y="78"/>
                    <a:pt x="65" y="76"/>
                  </a:cubicBezTo>
                  <a:cubicBezTo>
                    <a:pt x="63" y="74"/>
                    <a:pt x="63" y="70"/>
                    <a:pt x="65" y="68"/>
                  </a:cubicBezTo>
                  <a:cubicBezTo>
                    <a:pt x="73" y="60"/>
                    <a:pt x="73" y="60"/>
                    <a:pt x="73" y="60"/>
                  </a:cubicBezTo>
                  <a:close/>
                  <a:moveTo>
                    <a:pt x="117" y="10"/>
                  </a:moveTo>
                  <a:cubicBezTo>
                    <a:pt x="117" y="10"/>
                    <a:pt x="117" y="10"/>
                    <a:pt x="117" y="10"/>
                  </a:cubicBezTo>
                  <a:cubicBezTo>
                    <a:pt x="104" y="23"/>
                    <a:pt x="104" y="23"/>
                    <a:pt x="104" y="23"/>
                  </a:cubicBezTo>
                  <a:cubicBezTo>
                    <a:pt x="106" y="30"/>
                    <a:pt x="106" y="30"/>
                    <a:pt x="106" y="30"/>
                  </a:cubicBezTo>
                  <a:cubicBezTo>
                    <a:pt x="119" y="17"/>
                    <a:pt x="119" y="17"/>
                    <a:pt x="119" y="17"/>
                  </a:cubicBezTo>
                  <a:cubicBezTo>
                    <a:pt x="117" y="10"/>
                    <a:pt x="117" y="10"/>
                    <a:pt x="117" y="10"/>
                  </a:cubicBezTo>
                  <a:close/>
                  <a:moveTo>
                    <a:pt x="123" y="22"/>
                  </a:moveTo>
                  <a:cubicBezTo>
                    <a:pt x="123" y="22"/>
                    <a:pt x="123" y="22"/>
                    <a:pt x="123" y="22"/>
                  </a:cubicBezTo>
                  <a:cubicBezTo>
                    <a:pt x="111" y="35"/>
                    <a:pt x="111" y="35"/>
                    <a:pt x="111" y="35"/>
                  </a:cubicBezTo>
                  <a:cubicBezTo>
                    <a:pt x="118" y="37"/>
                    <a:pt x="118" y="37"/>
                    <a:pt x="118" y="37"/>
                  </a:cubicBezTo>
                  <a:cubicBezTo>
                    <a:pt x="131" y="24"/>
                    <a:pt x="131" y="24"/>
                    <a:pt x="131" y="24"/>
                  </a:cubicBezTo>
                  <a:cubicBezTo>
                    <a:pt x="123" y="22"/>
                    <a:pt x="123" y="22"/>
                    <a:pt x="123" y="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 name="Text Box 7"/>
          <p:cNvSpPr txBox="1">
            <a:spLocks noChangeArrowheads="1"/>
          </p:cNvSpPr>
          <p:nvPr/>
        </p:nvSpPr>
        <p:spPr bwMode="gray">
          <a:xfrm>
            <a:off x="2378647" y="2079068"/>
            <a:ext cx="3023586" cy="4001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000" dirty="0">
                <a:solidFill>
                  <a:srgbClr val="3C2155"/>
                </a:solidFill>
                <a:latin typeface="微软雅黑" panose="020B0503020204020204" pitchFamily="34" charset="-122"/>
                <a:ea typeface="微软雅黑" panose="020B0503020204020204" pitchFamily="34" charset="-122"/>
                <a:sym typeface="方正兰亭黑_GBK" pitchFamily="2" charset="-122"/>
              </a:rPr>
              <a:t>添加标题内容</a:t>
            </a:r>
            <a:endParaRPr lang="en-US" altLang="zh-CN" sz="1400" dirty="0">
              <a:solidFill>
                <a:srgbClr val="3C2155"/>
              </a:solidFill>
              <a:latin typeface="微软雅黑" panose="020B0503020204020204" pitchFamily="34" charset="-122"/>
              <a:ea typeface="微软雅黑" panose="020B0503020204020204" pitchFamily="34" charset="-122"/>
              <a:sym typeface="方正兰亭黑_GBK" pitchFamily="2" charset="-122"/>
            </a:endParaRPr>
          </a:p>
        </p:txBody>
      </p:sp>
      <p:sp>
        <p:nvSpPr>
          <p:cNvPr id="13" name="Rectangle 5"/>
          <p:cNvSpPr>
            <a:spLocks/>
          </p:cNvSpPr>
          <p:nvPr/>
        </p:nvSpPr>
        <p:spPr bwMode="auto">
          <a:xfrm>
            <a:off x="2452155" y="2479179"/>
            <a:ext cx="3543278" cy="572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050" dirty="0">
                <a:solidFill>
                  <a:srgbClr val="3C2155"/>
                </a:solidFill>
                <a:latin typeface="微软雅黑" panose="020B0503020204020204" pitchFamily="34" charset="-122"/>
                <a:ea typeface="微软雅黑" panose="020B0503020204020204" pitchFamily="34" charset="-122"/>
                <a:sym typeface="Gill Sans" charset="0"/>
              </a:rPr>
              <a:t>      此处添加详细文本描述，建议与标题相关并符合整体语言风格，语言描述尽量简洁生动。尽量将每页幻灯片的字数控制在  </a:t>
            </a:r>
            <a:r>
              <a:rPr lang="en-US" altLang="zh-CN" sz="1050" dirty="0">
                <a:solidFill>
                  <a:srgbClr val="3C2155"/>
                </a:solidFill>
                <a:latin typeface="微软雅黑" panose="020B0503020204020204" pitchFamily="34" charset="-122"/>
                <a:ea typeface="微软雅黑" panose="020B0503020204020204" pitchFamily="34" charset="-122"/>
                <a:sym typeface="Gill Sans" charset="0"/>
              </a:rPr>
              <a:t>200</a:t>
            </a:r>
            <a:r>
              <a:rPr lang="zh-CN" altLang="en-US" sz="1050" dirty="0">
                <a:solidFill>
                  <a:srgbClr val="3C2155"/>
                </a:solidFill>
                <a:latin typeface="微软雅黑" panose="020B0503020204020204" pitchFamily="34" charset="-122"/>
                <a:ea typeface="微软雅黑" panose="020B0503020204020204" pitchFamily="34" charset="-122"/>
                <a:sym typeface="Gill Sans" charset="0"/>
              </a:rPr>
              <a:t>字以内，据统计每页幻灯片的最好控制在</a:t>
            </a:r>
            <a:r>
              <a:rPr lang="en-US" altLang="zh-CN" sz="1050" dirty="0">
                <a:solidFill>
                  <a:srgbClr val="3C2155"/>
                </a:solidFill>
                <a:latin typeface="微软雅黑" panose="020B0503020204020204" pitchFamily="34" charset="-122"/>
                <a:ea typeface="微软雅黑" panose="020B0503020204020204" pitchFamily="34" charset="-122"/>
                <a:sym typeface="Gill Sans" charset="0"/>
              </a:rPr>
              <a:t>5</a:t>
            </a:r>
            <a:r>
              <a:rPr lang="zh-CN" altLang="en-US" sz="1050" dirty="0">
                <a:solidFill>
                  <a:srgbClr val="3C2155"/>
                </a:solidFill>
                <a:latin typeface="微软雅黑" panose="020B0503020204020204" pitchFamily="34" charset="-122"/>
                <a:ea typeface="微软雅黑" panose="020B0503020204020204" pitchFamily="34" charset="-122"/>
                <a:sym typeface="Gill Sans" charset="0"/>
              </a:rPr>
              <a:t>分钟之内。尽量将每页幻灯片的字数控制在</a:t>
            </a:r>
            <a:r>
              <a:rPr lang="en-US" altLang="zh-CN" sz="1050" dirty="0">
                <a:solidFill>
                  <a:srgbClr val="3C2155"/>
                </a:solidFill>
                <a:latin typeface="微软雅黑" panose="020B0503020204020204" pitchFamily="34" charset="-122"/>
                <a:ea typeface="微软雅黑" panose="020B0503020204020204" pitchFamily="34" charset="-122"/>
                <a:sym typeface="Gill Sans" charset="0"/>
              </a:rPr>
              <a:t>200</a:t>
            </a:r>
            <a:r>
              <a:rPr lang="zh-CN" altLang="en-US" sz="1050" dirty="0">
                <a:solidFill>
                  <a:srgbClr val="3C2155"/>
                </a:solidFill>
                <a:latin typeface="微软雅黑" panose="020B0503020204020204" pitchFamily="34" charset="-122"/>
                <a:ea typeface="微软雅黑" panose="020B0503020204020204" pitchFamily="34" charset="-122"/>
                <a:sym typeface="Gill Sans" charset="0"/>
              </a:rPr>
              <a:t>字以内。</a:t>
            </a:r>
            <a:endParaRPr lang="en-US" altLang="zh-CN" sz="1050" dirty="0">
              <a:solidFill>
                <a:srgbClr val="3C2155"/>
              </a:solidFill>
              <a:latin typeface="微软雅黑" panose="020B0503020204020204" pitchFamily="34" charset="-122"/>
              <a:ea typeface="微软雅黑" panose="020B0503020204020204" pitchFamily="34" charset="-122"/>
              <a:sym typeface="Gill Sans" charset="0"/>
            </a:endParaRPr>
          </a:p>
        </p:txBody>
      </p:sp>
      <p:sp>
        <p:nvSpPr>
          <p:cNvPr id="14" name="Text Box 7"/>
          <p:cNvSpPr txBox="1">
            <a:spLocks noChangeArrowheads="1"/>
          </p:cNvSpPr>
          <p:nvPr/>
        </p:nvSpPr>
        <p:spPr bwMode="gray">
          <a:xfrm>
            <a:off x="2395033" y="3842717"/>
            <a:ext cx="3023586" cy="4001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000" dirty="0">
                <a:solidFill>
                  <a:srgbClr val="DA9F0C"/>
                </a:solidFill>
                <a:latin typeface="微软雅黑" panose="020B0503020204020204" pitchFamily="34" charset="-122"/>
                <a:ea typeface="微软雅黑" panose="020B0503020204020204" pitchFamily="34" charset="-122"/>
                <a:sym typeface="方正兰亭黑_GBK" pitchFamily="2" charset="-122"/>
              </a:rPr>
              <a:t>添加标题内容</a:t>
            </a:r>
            <a:endParaRPr lang="en-US" altLang="zh-CN" sz="1400" dirty="0">
              <a:solidFill>
                <a:srgbClr val="DA9F0C"/>
              </a:solidFill>
              <a:latin typeface="微软雅黑" panose="020B0503020204020204" pitchFamily="34" charset="-122"/>
              <a:ea typeface="微软雅黑" panose="020B0503020204020204" pitchFamily="34" charset="-122"/>
              <a:sym typeface="方正兰亭黑_GBK" pitchFamily="2" charset="-122"/>
            </a:endParaRPr>
          </a:p>
        </p:txBody>
      </p:sp>
      <p:sp>
        <p:nvSpPr>
          <p:cNvPr id="15" name="Rectangle 5"/>
          <p:cNvSpPr>
            <a:spLocks/>
          </p:cNvSpPr>
          <p:nvPr/>
        </p:nvSpPr>
        <p:spPr bwMode="auto">
          <a:xfrm>
            <a:off x="2468541" y="4242828"/>
            <a:ext cx="3543278" cy="572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050" dirty="0">
                <a:solidFill>
                  <a:srgbClr val="DA9F0C"/>
                </a:solidFill>
                <a:latin typeface="微软雅黑" panose="020B0503020204020204" pitchFamily="34" charset="-122"/>
                <a:ea typeface="微软雅黑" panose="020B0503020204020204" pitchFamily="34" charset="-122"/>
                <a:sym typeface="Gill Sans" charset="0"/>
              </a:rPr>
              <a:t>      此处添加详细文本描述，建议与标题相关并符合整体语言风格，语言描述尽量简洁生动。尽量将每页幻灯片的字数控制在  </a:t>
            </a:r>
            <a:r>
              <a:rPr lang="en-US" altLang="zh-CN" sz="1050" dirty="0">
                <a:solidFill>
                  <a:srgbClr val="DA9F0C"/>
                </a:solidFill>
                <a:latin typeface="微软雅黑" panose="020B0503020204020204" pitchFamily="34" charset="-122"/>
                <a:ea typeface="微软雅黑" panose="020B0503020204020204" pitchFamily="34" charset="-122"/>
                <a:sym typeface="Gill Sans" charset="0"/>
              </a:rPr>
              <a:t>200</a:t>
            </a:r>
            <a:r>
              <a:rPr lang="zh-CN" altLang="en-US" sz="1050" dirty="0">
                <a:solidFill>
                  <a:srgbClr val="DA9F0C"/>
                </a:solidFill>
                <a:latin typeface="微软雅黑" panose="020B0503020204020204" pitchFamily="34" charset="-122"/>
                <a:ea typeface="微软雅黑" panose="020B0503020204020204" pitchFamily="34" charset="-122"/>
                <a:sym typeface="Gill Sans" charset="0"/>
              </a:rPr>
              <a:t>字以内，据统计每页幻灯片的最好控制在</a:t>
            </a:r>
            <a:r>
              <a:rPr lang="en-US" altLang="zh-CN" sz="1050" dirty="0">
                <a:solidFill>
                  <a:srgbClr val="DA9F0C"/>
                </a:solidFill>
                <a:latin typeface="微软雅黑" panose="020B0503020204020204" pitchFamily="34" charset="-122"/>
                <a:ea typeface="微软雅黑" panose="020B0503020204020204" pitchFamily="34" charset="-122"/>
                <a:sym typeface="Gill Sans" charset="0"/>
              </a:rPr>
              <a:t>5</a:t>
            </a:r>
            <a:r>
              <a:rPr lang="zh-CN" altLang="en-US" sz="1050" dirty="0">
                <a:solidFill>
                  <a:srgbClr val="DA9F0C"/>
                </a:solidFill>
                <a:latin typeface="微软雅黑" panose="020B0503020204020204" pitchFamily="34" charset="-122"/>
                <a:ea typeface="微软雅黑" panose="020B0503020204020204" pitchFamily="34" charset="-122"/>
                <a:sym typeface="Gill Sans" charset="0"/>
              </a:rPr>
              <a:t>分钟之内。尽量将每页幻灯片的字数控制在</a:t>
            </a:r>
            <a:r>
              <a:rPr lang="en-US" altLang="zh-CN" sz="1050" dirty="0">
                <a:solidFill>
                  <a:srgbClr val="DA9F0C"/>
                </a:solidFill>
                <a:latin typeface="微软雅黑" panose="020B0503020204020204" pitchFamily="34" charset="-122"/>
                <a:ea typeface="微软雅黑" panose="020B0503020204020204" pitchFamily="34" charset="-122"/>
                <a:sym typeface="Gill Sans" charset="0"/>
              </a:rPr>
              <a:t>200</a:t>
            </a:r>
            <a:r>
              <a:rPr lang="zh-CN" altLang="en-US" sz="1050" dirty="0">
                <a:solidFill>
                  <a:srgbClr val="DA9F0C"/>
                </a:solidFill>
                <a:latin typeface="微软雅黑" panose="020B0503020204020204" pitchFamily="34" charset="-122"/>
                <a:ea typeface="微软雅黑" panose="020B0503020204020204" pitchFamily="34" charset="-122"/>
                <a:sym typeface="Gill Sans" charset="0"/>
              </a:rPr>
              <a:t>字以内。</a:t>
            </a:r>
            <a:endParaRPr lang="en-US" altLang="zh-CN" sz="1050" dirty="0">
              <a:solidFill>
                <a:srgbClr val="DA9F0C"/>
              </a:solidFill>
              <a:latin typeface="微软雅黑" panose="020B0503020204020204" pitchFamily="34" charset="-122"/>
              <a:ea typeface="微软雅黑" panose="020B0503020204020204" pitchFamily="34" charset="-122"/>
              <a:sym typeface="Gill Sans" charset="0"/>
            </a:endParaRPr>
          </a:p>
        </p:txBody>
      </p:sp>
      <p:grpSp>
        <p:nvGrpSpPr>
          <p:cNvPr id="18" name="组 17"/>
          <p:cNvGrpSpPr/>
          <p:nvPr/>
        </p:nvGrpSpPr>
        <p:grpSpPr>
          <a:xfrm>
            <a:off x="6281253" y="1760851"/>
            <a:ext cx="6130382" cy="4869536"/>
            <a:chOff x="6281253" y="1760851"/>
            <a:chExt cx="6130382" cy="4869536"/>
          </a:xfrm>
        </p:grpSpPr>
        <p:sp>
          <p:nvSpPr>
            <p:cNvPr id="17" name="矩形 16"/>
            <p:cNvSpPr/>
            <p:nvPr/>
          </p:nvSpPr>
          <p:spPr>
            <a:xfrm>
              <a:off x="8700247" y="2427813"/>
              <a:ext cx="3711388" cy="4202574"/>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81253" y="1760851"/>
              <a:ext cx="5551447" cy="3700965"/>
            </a:xfrm>
            <a:prstGeom prst="rect">
              <a:avLst/>
            </a:prstGeom>
            <a:ln w="38100">
              <a:solidFill>
                <a:srgbClr val="F4BC30"/>
              </a:solidFill>
            </a:ln>
          </p:spPr>
        </p:pic>
      </p:grpSp>
    </p:spTree>
    <p:extLst>
      <p:ext uri="{BB962C8B-B14F-4D97-AF65-F5344CB8AC3E}">
        <p14:creationId xmlns:p14="http://schemas.microsoft.com/office/powerpoint/2010/main" val="94500030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10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par>
                          <p:cTn id="11" fill="hold">
                            <p:stCondLst>
                              <p:cond delay="15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par>
                                <p:cTn id="15" presetID="22" presetClass="entr" presetSubtype="8" fill="hold" grpId="0" nodeType="withEffect">
                                  <p:stCondLst>
                                    <p:cond delay="50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childTnLst>
                          </p:cTn>
                        </p:par>
                        <p:par>
                          <p:cTn id="18" fill="hold">
                            <p:stCondLst>
                              <p:cond delay="2500"/>
                            </p:stCondLst>
                            <p:childTnLst>
                              <p:par>
                                <p:cTn id="19" presetID="22" presetClass="entr" presetSubtype="8"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left)">
                                      <p:cBhvr>
                                        <p:cTn id="21" dur="500"/>
                                        <p:tgtEl>
                                          <p:spTgt spid="14"/>
                                        </p:tgtEl>
                                      </p:cBhvr>
                                    </p:animEffect>
                                  </p:childTnLst>
                                </p:cTn>
                              </p:par>
                              <p:par>
                                <p:cTn id="22" presetID="22" presetClass="entr" presetSubtype="8" fill="hold" grpId="0" nodeType="withEffect">
                                  <p:stCondLst>
                                    <p:cond delay="500"/>
                                  </p:stCondLst>
                                  <p:childTnLst>
                                    <p:set>
                                      <p:cBhvr>
                                        <p:cTn id="23" dur="1" fill="hold">
                                          <p:stCondLst>
                                            <p:cond delay="0"/>
                                          </p:stCondLst>
                                        </p:cTn>
                                        <p:tgtEl>
                                          <p:spTgt spid="15"/>
                                        </p:tgtEl>
                                        <p:attrNameLst>
                                          <p:attrName>style.visibility</p:attrName>
                                        </p:attrNameLst>
                                      </p:cBhvr>
                                      <p:to>
                                        <p:strVal val="visible"/>
                                      </p:to>
                                    </p:set>
                                    <p:animEffect transition="in" filter="wipe(left)">
                                      <p:cBhvr>
                                        <p:cTn id="24" dur="500"/>
                                        <p:tgtEl>
                                          <p:spTgt spid="15"/>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ppt_x"/>
                                          </p:val>
                                        </p:tav>
                                        <p:tav tm="100000">
                                          <p:val>
                                            <p:strVal val="#ppt_x"/>
                                          </p:val>
                                        </p:tav>
                                      </p:tavLst>
                                    </p:anim>
                                    <p:anim calcmode="lin" valueType="num">
                                      <p:cBhvr additive="base">
                                        <p:cTn id="3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193" y="3389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工作不足之处</a:t>
            </a:r>
          </a:p>
        </p:txBody>
      </p:sp>
      <p:sp>
        <p:nvSpPr>
          <p:cNvPr id="3" name="文本框 2"/>
          <p:cNvSpPr txBox="1"/>
          <p:nvPr/>
        </p:nvSpPr>
        <p:spPr>
          <a:xfrm>
            <a:off x="499193" y="8091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4" name="TextBox 59"/>
          <p:cNvSpPr>
            <a:spLocks noChangeArrowheads="1"/>
          </p:cNvSpPr>
          <p:nvPr/>
        </p:nvSpPr>
        <p:spPr bwMode="auto">
          <a:xfrm flipH="1">
            <a:off x="768202" y="1553864"/>
            <a:ext cx="29523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dirty="0">
                <a:solidFill>
                  <a:srgbClr val="3C2155"/>
                </a:solidFill>
                <a:latin typeface="微软雅黑" panose="020B0503020204020204" pitchFamily="34" charset="-122"/>
                <a:ea typeface="微软雅黑" panose="020B0503020204020204" pitchFamily="34" charset="-122"/>
                <a:sym typeface="方正兰亭黑_GBK" pitchFamily="2" charset="-122"/>
              </a:rPr>
              <a:t>项目</a:t>
            </a:r>
            <a:r>
              <a:rPr lang="en-US" altLang="zh-CN" sz="2400" dirty="0">
                <a:solidFill>
                  <a:srgbClr val="3C2155"/>
                </a:solidFill>
                <a:latin typeface="微软雅黑" panose="020B0503020204020204" pitchFamily="34" charset="-122"/>
                <a:ea typeface="微软雅黑" panose="020B0503020204020204" pitchFamily="34" charset="-122"/>
                <a:sym typeface="方正兰亭黑_GBK" pitchFamily="2" charset="-122"/>
              </a:rPr>
              <a:t>A          65%</a:t>
            </a:r>
            <a:endParaRPr lang="en-US" altLang="zh-CN" sz="1600" dirty="0">
              <a:solidFill>
                <a:srgbClr val="3C2155"/>
              </a:solidFill>
              <a:latin typeface="微软雅黑" panose="020B0503020204020204" pitchFamily="34" charset="-122"/>
              <a:ea typeface="微软雅黑" panose="020B0503020204020204" pitchFamily="34" charset="-122"/>
              <a:sym typeface="方正兰亭黑_GBK" pitchFamily="2" charset="-122"/>
            </a:endParaRPr>
          </a:p>
        </p:txBody>
      </p:sp>
      <p:sp>
        <p:nvSpPr>
          <p:cNvPr id="5" name="圆角矩形 4"/>
          <p:cNvSpPr/>
          <p:nvPr/>
        </p:nvSpPr>
        <p:spPr>
          <a:xfrm>
            <a:off x="830238" y="2015529"/>
            <a:ext cx="10449544" cy="144016"/>
          </a:xfrm>
          <a:prstGeom prst="roundRect">
            <a:avLst>
              <a:gd name="adj" fmla="val 50000"/>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6" name="圆角矩形 5"/>
          <p:cNvSpPr/>
          <p:nvPr/>
        </p:nvSpPr>
        <p:spPr>
          <a:xfrm>
            <a:off x="838622" y="2015529"/>
            <a:ext cx="6408712" cy="144016"/>
          </a:xfrm>
          <a:prstGeom prst="roundRect">
            <a:avLst>
              <a:gd name="adj" fmla="val 50000"/>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7" name="文本框 83"/>
          <p:cNvSpPr txBox="1"/>
          <p:nvPr/>
        </p:nvSpPr>
        <p:spPr bwMode="auto">
          <a:xfrm>
            <a:off x="724970" y="2231553"/>
            <a:ext cx="10698828" cy="689932"/>
          </a:xfrm>
          <a:prstGeom prst="rect">
            <a:avLst/>
          </a:prstGeom>
        </p:spPr>
        <p:txBody>
          <a:bodyPr wrap="square">
            <a:spAutoFit/>
          </a:bodyPr>
          <a:lstStyle>
            <a:defPPr>
              <a:defRPr lang="zh-CN"/>
            </a:defPPr>
            <a:lvl1pPr algn="just">
              <a:lnSpc>
                <a:spcPct val="120000"/>
              </a:lnSpc>
              <a:defRPr sz="1200" spc="60">
                <a:solidFill>
                  <a:schemeClr val="tx1">
                    <a:lumMod val="65000"/>
                    <a:lumOff val="35000"/>
                  </a:schemeClr>
                </a:solidFill>
              </a:defRPr>
            </a:lvl1pPr>
          </a:lstStyle>
          <a:p>
            <a:pPr algn="l">
              <a:lnSpc>
                <a:spcPct val="200000"/>
              </a:lnSpc>
              <a:defRPr/>
            </a:pP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p>
        </p:txBody>
      </p:sp>
      <p:sp>
        <p:nvSpPr>
          <p:cNvPr id="8" name="TextBox 59"/>
          <p:cNvSpPr>
            <a:spLocks noChangeArrowheads="1"/>
          </p:cNvSpPr>
          <p:nvPr/>
        </p:nvSpPr>
        <p:spPr bwMode="auto">
          <a:xfrm flipH="1">
            <a:off x="768202" y="3213648"/>
            <a:ext cx="29523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dirty="0">
                <a:solidFill>
                  <a:srgbClr val="3C2155"/>
                </a:solidFill>
                <a:latin typeface="微软雅黑" panose="020B0503020204020204" pitchFamily="34" charset="-122"/>
                <a:ea typeface="微软雅黑" panose="020B0503020204020204" pitchFamily="34" charset="-122"/>
                <a:sym typeface="方正兰亭黑_GBK" pitchFamily="2" charset="-122"/>
              </a:rPr>
              <a:t>项目</a:t>
            </a:r>
            <a:r>
              <a:rPr lang="en-US" altLang="zh-CN" sz="2400" dirty="0">
                <a:solidFill>
                  <a:srgbClr val="3C2155"/>
                </a:solidFill>
                <a:latin typeface="微软雅黑" panose="020B0503020204020204" pitchFamily="34" charset="-122"/>
                <a:ea typeface="微软雅黑" panose="020B0503020204020204" pitchFamily="34" charset="-122"/>
                <a:sym typeface="方正兰亭黑_GBK" pitchFamily="2" charset="-122"/>
              </a:rPr>
              <a:t>B          65%</a:t>
            </a:r>
            <a:endParaRPr lang="en-US" altLang="zh-CN" sz="1600" dirty="0">
              <a:solidFill>
                <a:srgbClr val="3C2155"/>
              </a:solidFill>
              <a:latin typeface="微软雅黑" panose="020B0503020204020204" pitchFamily="34" charset="-122"/>
              <a:ea typeface="微软雅黑" panose="020B0503020204020204" pitchFamily="34" charset="-122"/>
              <a:sym typeface="方正兰亭黑_GBK" pitchFamily="2" charset="-122"/>
            </a:endParaRPr>
          </a:p>
        </p:txBody>
      </p:sp>
      <p:sp>
        <p:nvSpPr>
          <p:cNvPr id="9" name="圆角矩形 8"/>
          <p:cNvSpPr/>
          <p:nvPr/>
        </p:nvSpPr>
        <p:spPr>
          <a:xfrm>
            <a:off x="830238" y="3675313"/>
            <a:ext cx="10449544" cy="144016"/>
          </a:xfrm>
          <a:prstGeom prst="roundRect">
            <a:avLst>
              <a:gd name="adj" fmla="val 50000"/>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 name="圆角矩形 9"/>
          <p:cNvSpPr/>
          <p:nvPr/>
        </p:nvSpPr>
        <p:spPr>
          <a:xfrm>
            <a:off x="838622" y="3675313"/>
            <a:ext cx="6408712" cy="144016"/>
          </a:xfrm>
          <a:prstGeom prst="roundRect">
            <a:avLst>
              <a:gd name="adj" fmla="val 50000"/>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1" name="文本框 83"/>
          <p:cNvSpPr txBox="1"/>
          <p:nvPr/>
        </p:nvSpPr>
        <p:spPr bwMode="auto">
          <a:xfrm>
            <a:off x="724970" y="3891337"/>
            <a:ext cx="10698828" cy="689932"/>
          </a:xfrm>
          <a:prstGeom prst="rect">
            <a:avLst/>
          </a:prstGeom>
        </p:spPr>
        <p:txBody>
          <a:bodyPr wrap="square">
            <a:spAutoFit/>
          </a:bodyPr>
          <a:lstStyle>
            <a:defPPr>
              <a:defRPr lang="zh-CN"/>
            </a:defPPr>
            <a:lvl1pPr algn="just">
              <a:lnSpc>
                <a:spcPct val="120000"/>
              </a:lnSpc>
              <a:defRPr sz="1200" spc="60">
                <a:solidFill>
                  <a:schemeClr val="tx1">
                    <a:lumMod val="65000"/>
                    <a:lumOff val="35000"/>
                  </a:schemeClr>
                </a:solidFill>
              </a:defRPr>
            </a:lvl1pPr>
          </a:lstStyle>
          <a:p>
            <a:pPr algn="l">
              <a:lnSpc>
                <a:spcPct val="200000"/>
              </a:lnSpc>
              <a:defRPr/>
            </a:pP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p>
        </p:txBody>
      </p:sp>
      <p:sp>
        <p:nvSpPr>
          <p:cNvPr id="12" name="TextBox 59"/>
          <p:cNvSpPr>
            <a:spLocks noChangeArrowheads="1"/>
          </p:cNvSpPr>
          <p:nvPr/>
        </p:nvSpPr>
        <p:spPr bwMode="auto">
          <a:xfrm flipH="1">
            <a:off x="768202" y="4823841"/>
            <a:ext cx="29523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dirty="0">
                <a:solidFill>
                  <a:srgbClr val="3C2155"/>
                </a:solidFill>
                <a:latin typeface="微软雅黑" panose="020B0503020204020204" pitchFamily="34" charset="-122"/>
                <a:ea typeface="微软雅黑" panose="020B0503020204020204" pitchFamily="34" charset="-122"/>
                <a:sym typeface="方正兰亭黑_GBK" pitchFamily="2" charset="-122"/>
              </a:rPr>
              <a:t>项目</a:t>
            </a:r>
            <a:r>
              <a:rPr lang="en-US" altLang="zh-CN" sz="2400" dirty="0">
                <a:solidFill>
                  <a:srgbClr val="3C2155"/>
                </a:solidFill>
                <a:latin typeface="微软雅黑" panose="020B0503020204020204" pitchFamily="34" charset="-122"/>
                <a:ea typeface="微软雅黑" panose="020B0503020204020204" pitchFamily="34" charset="-122"/>
                <a:sym typeface="方正兰亭黑_GBK" pitchFamily="2" charset="-122"/>
              </a:rPr>
              <a:t>C          65%</a:t>
            </a:r>
            <a:endParaRPr lang="en-US" altLang="zh-CN" sz="1600" dirty="0">
              <a:solidFill>
                <a:srgbClr val="3C2155"/>
              </a:solidFill>
              <a:latin typeface="微软雅黑" panose="020B0503020204020204" pitchFamily="34" charset="-122"/>
              <a:ea typeface="微软雅黑" panose="020B0503020204020204" pitchFamily="34" charset="-122"/>
              <a:sym typeface="方正兰亭黑_GBK" pitchFamily="2" charset="-122"/>
            </a:endParaRPr>
          </a:p>
        </p:txBody>
      </p:sp>
      <p:sp>
        <p:nvSpPr>
          <p:cNvPr id="13" name="圆角矩形 12"/>
          <p:cNvSpPr/>
          <p:nvPr/>
        </p:nvSpPr>
        <p:spPr>
          <a:xfrm>
            <a:off x="830238" y="5285506"/>
            <a:ext cx="10449544" cy="144016"/>
          </a:xfrm>
          <a:prstGeom prst="roundRect">
            <a:avLst>
              <a:gd name="adj" fmla="val 50000"/>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4" name="圆角矩形 13"/>
          <p:cNvSpPr/>
          <p:nvPr/>
        </p:nvSpPr>
        <p:spPr>
          <a:xfrm>
            <a:off x="838622" y="5285506"/>
            <a:ext cx="6408712" cy="144016"/>
          </a:xfrm>
          <a:prstGeom prst="roundRect">
            <a:avLst>
              <a:gd name="adj" fmla="val 50000"/>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5" name="文本框 83"/>
          <p:cNvSpPr txBox="1"/>
          <p:nvPr/>
        </p:nvSpPr>
        <p:spPr bwMode="auto">
          <a:xfrm>
            <a:off x="724970" y="5501530"/>
            <a:ext cx="10698828" cy="689932"/>
          </a:xfrm>
          <a:prstGeom prst="rect">
            <a:avLst/>
          </a:prstGeom>
        </p:spPr>
        <p:txBody>
          <a:bodyPr wrap="square">
            <a:spAutoFit/>
          </a:bodyPr>
          <a:lstStyle>
            <a:defPPr>
              <a:defRPr lang="zh-CN"/>
            </a:defPPr>
            <a:lvl1pPr algn="just">
              <a:lnSpc>
                <a:spcPct val="120000"/>
              </a:lnSpc>
              <a:defRPr sz="1200" spc="60">
                <a:solidFill>
                  <a:schemeClr val="tx1">
                    <a:lumMod val="65000"/>
                    <a:lumOff val="35000"/>
                  </a:schemeClr>
                </a:solidFill>
              </a:defRPr>
            </a:lvl1pPr>
          </a:lstStyle>
          <a:p>
            <a:pPr algn="l">
              <a:lnSpc>
                <a:spcPct val="200000"/>
              </a:lnSpc>
              <a:defRPr/>
            </a:pP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p>
        </p:txBody>
      </p:sp>
    </p:spTree>
    <p:extLst>
      <p:ext uri="{BB962C8B-B14F-4D97-AF65-F5344CB8AC3E}">
        <p14:creationId xmlns:p14="http://schemas.microsoft.com/office/powerpoint/2010/main" val="235059163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000" fill="hold"/>
                                        <p:tgtEl>
                                          <p:spTgt spid="7"/>
                                        </p:tgtEl>
                                        <p:attrNameLst>
                                          <p:attrName>ppt_w</p:attrName>
                                        </p:attrNameLst>
                                      </p:cBhvr>
                                      <p:tavLst>
                                        <p:tav tm="0">
                                          <p:val>
                                            <p:fltVal val="0"/>
                                          </p:val>
                                        </p:tav>
                                        <p:tav tm="100000">
                                          <p:val>
                                            <p:strVal val="#ppt_w"/>
                                          </p:val>
                                        </p:tav>
                                      </p:tavLst>
                                    </p:anim>
                                    <p:anim calcmode="lin" valueType="num">
                                      <p:cBhvr>
                                        <p:cTn id="20" dur="1000" fill="hold"/>
                                        <p:tgtEl>
                                          <p:spTgt spid="7"/>
                                        </p:tgtEl>
                                        <p:attrNameLst>
                                          <p:attrName>ppt_h</p:attrName>
                                        </p:attrNameLst>
                                      </p:cBhvr>
                                      <p:tavLst>
                                        <p:tav tm="0">
                                          <p:val>
                                            <p:fltVal val="0"/>
                                          </p:val>
                                        </p:tav>
                                        <p:tav tm="100000">
                                          <p:val>
                                            <p:strVal val="#ppt_h"/>
                                          </p:val>
                                        </p:tav>
                                      </p:tavLst>
                                    </p:anim>
                                    <p:animEffect transition="in" filter="fade">
                                      <p:cBhvr>
                                        <p:cTn id="21" dur="1000"/>
                                        <p:tgtEl>
                                          <p:spTgt spid="7"/>
                                        </p:tgtEl>
                                      </p:cBhvr>
                                    </p:animEffect>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500"/>
                                        <p:tgtEl>
                                          <p:spTgt spid="9"/>
                                        </p:tgtEl>
                                      </p:cBhvr>
                                    </p:animEffect>
                                  </p:childTnLst>
                                </p:cTn>
                              </p:par>
                            </p:childTnLst>
                          </p:cTn>
                        </p:par>
                        <p:par>
                          <p:cTn id="30" fill="hold">
                            <p:stCondLst>
                              <p:cond delay="3500"/>
                            </p:stCondLst>
                            <p:childTnLst>
                              <p:par>
                                <p:cTn id="31" presetID="22" presetClass="entr" presetSubtype="8"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childTnLst>
                          </p:cTn>
                        </p:par>
                        <p:par>
                          <p:cTn id="34" fill="hold">
                            <p:stCondLst>
                              <p:cond delay="4000"/>
                            </p:stCondLst>
                            <p:childTnLst>
                              <p:par>
                                <p:cTn id="35" presetID="53" presetClass="entr" presetSubtype="16"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1000" fill="hold"/>
                                        <p:tgtEl>
                                          <p:spTgt spid="11"/>
                                        </p:tgtEl>
                                        <p:attrNameLst>
                                          <p:attrName>ppt_w</p:attrName>
                                        </p:attrNameLst>
                                      </p:cBhvr>
                                      <p:tavLst>
                                        <p:tav tm="0">
                                          <p:val>
                                            <p:fltVal val="0"/>
                                          </p:val>
                                        </p:tav>
                                        <p:tav tm="100000">
                                          <p:val>
                                            <p:strVal val="#ppt_w"/>
                                          </p:val>
                                        </p:tav>
                                      </p:tavLst>
                                    </p:anim>
                                    <p:anim calcmode="lin" valueType="num">
                                      <p:cBhvr>
                                        <p:cTn id="38" dur="1000" fill="hold"/>
                                        <p:tgtEl>
                                          <p:spTgt spid="11"/>
                                        </p:tgtEl>
                                        <p:attrNameLst>
                                          <p:attrName>ppt_h</p:attrName>
                                        </p:attrNameLst>
                                      </p:cBhvr>
                                      <p:tavLst>
                                        <p:tav tm="0">
                                          <p:val>
                                            <p:fltVal val="0"/>
                                          </p:val>
                                        </p:tav>
                                        <p:tav tm="100000">
                                          <p:val>
                                            <p:strVal val="#ppt_h"/>
                                          </p:val>
                                        </p:tav>
                                      </p:tavLst>
                                    </p:anim>
                                    <p:animEffect transition="in" filter="fade">
                                      <p:cBhvr>
                                        <p:cTn id="39" dur="1000"/>
                                        <p:tgtEl>
                                          <p:spTgt spid="11"/>
                                        </p:tgtEl>
                                      </p:cBhvr>
                                    </p:animEffect>
                                  </p:childTnLst>
                                </p:cTn>
                              </p:par>
                            </p:childTnLst>
                          </p:cTn>
                        </p:par>
                        <p:par>
                          <p:cTn id="40" fill="hold">
                            <p:stCondLst>
                              <p:cond delay="5000"/>
                            </p:stCondLst>
                            <p:childTnLst>
                              <p:par>
                                <p:cTn id="41" presetID="10"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5500"/>
                            </p:stCondLst>
                            <p:childTnLst>
                              <p:par>
                                <p:cTn id="45" presetID="22" presetClass="entr" presetSubtype="8"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left)">
                                      <p:cBhvr>
                                        <p:cTn id="47" dur="500"/>
                                        <p:tgtEl>
                                          <p:spTgt spid="13"/>
                                        </p:tgtEl>
                                      </p:cBhvr>
                                    </p:animEffect>
                                  </p:childTnLst>
                                </p:cTn>
                              </p:par>
                            </p:childTnLst>
                          </p:cTn>
                        </p:par>
                        <p:par>
                          <p:cTn id="48" fill="hold">
                            <p:stCondLst>
                              <p:cond delay="6000"/>
                            </p:stCondLst>
                            <p:childTnLst>
                              <p:par>
                                <p:cTn id="49" presetID="22" presetClass="entr" presetSubtype="8" fill="hold" grpId="0"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left)">
                                      <p:cBhvr>
                                        <p:cTn id="51" dur="500"/>
                                        <p:tgtEl>
                                          <p:spTgt spid="14"/>
                                        </p:tgtEl>
                                      </p:cBhvr>
                                    </p:animEffect>
                                  </p:childTnLst>
                                </p:cTn>
                              </p:par>
                            </p:childTnLst>
                          </p:cTn>
                        </p:par>
                        <p:par>
                          <p:cTn id="52" fill="hold">
                            <p:stCondLst>
                              <p:cond delay="6500"/>
                            </p:stCondLst>
                            <p:childTnLst>
                              <p:par>
                                <p:cTn id="53" presetID="53" presetClass="entr" presetSubtype="16"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1000" fill="hold"/>
                                        <p:tgtEl>
                                          <p:spTgt spid="15"/>
                                        </p:tgtEl>
                                        <p:attrNameLst>
                                          <p:attrName>ppt_w</p:attrName>
                                        </p:attrNameLst>
                                      </p:cBhvr>
                                      <p:tavLst>
                                        <p:tav tm="0">
                                          <p:val>
                                            <p:fltVal val="0"/>
                                          </p:val>
                                        </p:tav>
                                        <p:tav tm="100000">
                                          <p:val>
                                            <p:strVal val="#ppt_w"/>
                                          </p:val>
                                        </p:tav>
                                      </p:tavLst>
                                    </p:anim>
                                    <p:anim calcmode="lin" valueType="num">
                                      <p:cBhvr>
                                        <p:cTn id="56" dur="1000" fill="hold"/>
                                        <p:tgtEl>
                                          <p:spTgt spid="15"/>
                                        </p:tgtEl>
                                        <p:attrNameLst>
                                          <p:attrName>ppt_h</p:attrName>
                                        </p:attrNameLst>
                                      </p:cBhvr>
                                      <p:tavLst>
                                        <p:tav tm="0">
                                          <p:val>
                                            <p:fltVal val="0"/>
                                          </p:val>
                                        </p:tav>
                                        <p:tav tm="100000">
                                          <p:val>
                                            <p:strVal val="#ppt_h"/>
                                          </p:val>
                                        </p:tav>
                                      </p:tavLst>
                                    </p:anim>
                                    <p:animEffect transition="in" filter="fade">
                                      <p:cBhvr>
                                        <p:cTn id="5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p:bldP spid="8" grpId="0"/>
      <p:bldP spid="9" grpId="0" animBg="1"/>
      <p:bldP spid="10" grpId="0" animBg="1"/>
      <p:bldP spid="11" grpId="0"/>
      <p:bldP spid="12" grpId="0"/>
      <p:bldP spid="13" grpId="0" animBg="1"/>
      <p:bldP spid="14" grpId="0" animBg="1"/>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6107319" y="2674745"/>
            <a:ext cx="5567087" cy="1323439"/>
            <a:chOff x="2838975" y="1355087"/>
            <a:chExt cx="5567087" cy="1323439"/>
          </a:xfrm>
          <a:effectLst>
            <a:outerShdw blurRad="50800" dist="76200" dir="2700000" algn="tl" rotWithShape="0">
              <a:prstClr val="black">
                <a:alpha val="40000"/>
              </a:prstClr>
            </a:outerShdw>
          </a:effectLst>
        </p:grpSpPr>
        <p:sp>
          <p:nvSpPr>
            <p:cNvPr id="3" name="文本框 2"/>
            <p:cNvSpPr txBox="1"/>
            <p:nvPr/>
          </p:nvSpPr>
          <p:spPr>
            <a:xfrm>
              <a:off x="2838975" y="1355087"/>
              <a:ext cx="5567087" cy="1323439"/>
            </a:xfrm>
            <a:prstGeom prst="rect">
              <a:avLst/>
            </a:prstGeom>
            <a:solidFill>
              <a:srgbClr val="3C2155"/>
            </a:solidFill>
          </p:spPr>
          <p:txBody>
            <a:bodyPr wrap="square" rtlCol="0">
              <a:spAutoFit/>
            </a:bodyPr>
            <a:lstStyle/>
            <a:p>
              <a:r>
                <a:rPr kumimoji="1" lang="en-US" altLang="zh-CN" sz="8000" b="1" dirty="0">
                  <a:solidFill>
                    <a:schemeClr val="bg1"/>
                  </a:solidFill>
                  <a:latin typeface="Microsoft YaHei" charset="-122"/>
                  <a:ea typeface="Microsoft YaHei" charset="-122"/>
                  <a:cs typeface="Microsoft YaHei" charset="-122"/>
                </a:rPr>
                <a:t>04</a:t>
              </a:r>
              <a:endParaRPr kumimoji="1" lang="zh-CN" altLang="en-US" sz="8000" b="1" dirty="0">
                <a:solidFill>
                  <a:schemeClr val="bg1"/>
                </a:solidFill>
                <a:latin typeface="Microsoft YaHei" charset="-122"/>
                <a:ea typeface="Microsoft YaHei" charset="-122"/>
                <a:cs typeface="Microsoft YaHei" charset="-122"/>
              </a:endParaRPr>
            </a:p>
          </p:txBody>
        </p:sp>
        <p:sp>
          <p:nvSpPr>
            <p:cNvPr id="4" name="文本框 3"/>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chemeClr val="bg1"/>
                  </a:solidFill>
                  <a:latin typeface="Microsoft YaHei" charset="-122"/>
                  <a:ea typeface="Microsoft YaHei" charset="-122"/>
                  <a:cs typeface="Microsoft YaHei" charset="-122"/>
                </a:rPr>
                <a:t>明年工作计划</a:t>
              </a:r>
            </a:p>
          </p:txBody>
        </p:sp>
        <p:sp>
          <p:nvSpPr>
            <p:cNvPr id="5" name="文本框 4"/>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chemeClr val="bg1"/>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chemeClr val="bg1"/>
                </a:solidFill>
                <a:latin typeface="微软雅黑" panose="020B0503020204020204" pitchFamily="34" charset="-122"/>
                <a:ea typeface="微软雅黑" panose="020B0503020204020204" pitchFamily="34" charset="-122"/>
                <a:cs typeface="Open Sans Light" panose="020B0306030504020204" charset="0"/>
              </a:endParaRPr>
            </a:p>
          </p:txBody>
        </p:sp>
      </p:grpSp>
    </p:spTree>
    <p:extLst>
      <p:ext uri="{BB962C8B-B14F-4D97-AF65-F5344CB8AC3E}">
        <p14:creationId xmlns:p14="http://schemas.microsoft.com/office/powerpoint/2010/main" val="173431980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 35"/>
          <p:cNvGrpSpPr/>
          <p:nvPr/>
        </p:nvGrpSpPr>
        <p:grpSpPr>
          <a:xfrm>
            <a:off x="490873" y="1791346"/>
            <a:ext cx="4359426" cy="3935583"/>
            <a:chOff x="490873" y="1791346"/>
            <a:chExt cx="4359426" cy="3935583"/>
          </a:xfrm>
        </p:grpSpPr>
        <p:sp>
          <p:nvSpPr>
            <p:cNvPr id="34" name="椭圆 33"/>
            <p:cNvSpPr/>
            <p:nvPr/>
          </p:nvSpPr>
          <p:spPr>
            <a:xfrm>
              <a:off x="3183918" y="3664229"/>
              <a:ext cx="1666381" cy="1666381"/>
            </a:xfrm>
            <a:prstGeom prst="ellipse">
              <a:avLst/>
            </a:prstGeom>
            <a:solidFill>
              <a:srgbClr val="F4BC30"/>
            </a:solid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5" name="椭圆 34"/>
            <p:cNvSpPr/>
            <p:nvPr/>
          </p:nvSpPr>
          <p:spPr>
            <a:xfrm>
              <a:off x="2866931" y="4869671"/>
              <a:ext cx="857258" cy="857258"/>
            </a:xfrm>
            <a:prstGeom prst="ellipse">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33" name="图片 3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90873" y="1791346"/>
              <a:ext cx="3638502" cy="3638502"/>
            </a:xfrm>
            <a:prstGeom prst="ellipse">
              <a:avLst/>
            </a:prstGeom>
            <a:ln w="63500">
              <a:solidFill>
                <a:srgbClr val="3C2155"/>
              </a:solidFill>
            </a:ln>
          </p:spPr>
        </p:pic>
      </p:grpSp>
      <p:sp>
        <p:nvSpPr>
          <p:cNvPr id="2" name="文本框 1"/>
          <p:cNvSpPr txBox="1"/>
          <p:nvPr/>
        </p:nvSpPr>
        <p:spPr>
          <a:xfrm>
            <a:off x="499194" y="35243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明年工作计划</a:t>
            </a:r>
          </a:p>
        </p:txBody>
      </p:sp>
      <p:sp>
        <p:nvSpPr>
          <p:cNvPr id="3" name="文本框 2"/>
          <p:cNvSpPr txBox="1"/>
          <p:nvPr/>
        </p:nvSpPr>
        <p:spPr>
          <a:xfrm>
            <a:off x="499194" y="82259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nvGrpSpPr>
          <p:cNvPr id="23" name="Group 3"/>
          <p:cNvGrpSpPr/>
          <p:nvPr/>
        </p:nvGrpSpPr>
        <p:grpSpPr>
          <a:xfrm>
            <a:off x="5563311" y="1670812"/>
            <a:ext cx="6264696" cy="2748138"/>
            <a:chOff x="8370955" y="2132856"/>
            <a:chExt cx="5351899" cy="2748138"/>
          </a:xfrm>
        </p:grpSpPr>
        <p:sp>
          <p:nvSpPr>
            <p:cNvPr id="24" name="TextBox 11"/>
            <p:cNvSpPr txBox="1"/>
            <p:nvPr/>
          </p:nvSpPr>
          <p:spPr>
            <a:xfrm>
              <a:off x="8370955" y="2132856"/>
              <a:ext cx="2321270" cy="400110"/>
            </a:xfrm>
            <a:prstGeom prst="rect">
              <a:avLst/>
            </a:prstGeom>
            <a:solidFill>
              <a:srgbClr val="3C2155"/>
            </a:solidFill>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添加标题内容</a:t>
              </a:r>
              <a:endParaRPr lang="en-US" altLang="zh-CN" sz="20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sym typeface="方正兰亭黑_GBK" pitchFamily="2" charset="-122"/>
              </a:endParaRPr>
            </a:p>
          </p:txBody>
        </p:sp>
        <p:sp>
          <p:nvSpPr>
            <p:cNvPr id="25" name="TextBox 12"/>
            <p:cNvSpPr txBox="1"/>
            <p:nvPr/>
          </p:nvSpPr>
          <p:spPr>
            <a:xfrm>
              <a:off x="8370956" y="2607295"/>
              <a:ext cx="5351898" cy="2273699"/>
            </a:xfrm>
            <a:prstGeom prst="rect">
              <a:avLst/>
            </a:prstGeom>
            <a:noFill/>
          </p:spPr>
          <p:txBody>
            <a:bodyPr wrap="square" rtlCol="0">
              <a:spAutoFit/>
            </a:bodyPr>
            <a:lstStyle/>
            <a:p>
              <a:pPr>
                <a:lnSpc>
                  <a:spcPct val="150000"/>
                </a:lnSpc>
              </a:pPr>
              <a:r>
                <a:rPr lang="zh-CN" altLang="en-US" sz="1050" dirty="0">
                  <a:solidFill>
                    <a:srgbClr val="DA9F0C"/>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语言描述尽量简洁语言描述尽量简洁尽量简洁生动。此处添加详细文本描述，建议与标题相关并符合整体语言风格。此处添加详细文本描述，建议与标题相关并符合整体语言风格 。</a:t>
              </a:r>
              <a:endParaRPr lang="en-US" altLang="zh-CN" sz="1050" dirty="0">
                <a:solidFill>
                  <a:srgbClr val="DA9F0C"/>
                </a:solidFill>
                <a:latin typeface="微软雅黑" panose="020B0503020204020204" pitchFamily="34" charset="-122"/>
                <a:ea typeface="微软雅黑" panose="020B0503020204020204" pitchFamily="34" charset="-122"/>
                <a:sym typeface="Gill Sans" charset="0"/>
              </a:endParaRPr>
            </a:p>
            <a:p>
              <a:pPr>
                <a:lnSpc>
                  <a:spcPct val="150000"/>
                </a:lnSpc>
              </a:pPr>
              <a:endParaRPr lang="en-US" altLang="zh-CN" sz="1050" dirty="0">
                <a:solidFill>
                  <a:srgbClr val="DA9F0C"/>
                </a:solidFill>
                <a:latin typeface="微软雅黑" panose="020B0503020204020204" pitchFamily="34" charset="-122"/>
                <a:ea typeface="微软雅黑" panose="020B0503020204020204" pitchFamily="34" charset="-122"/>
                <a:sym typeface="Gill Sans" charset="0"/>
              </a:endParaRPr>
            </a:p>
            <a:p>
              <a:pPr>
                <a:lnSpc>
                  <a:spcPct val="150000"/>
                </a:lnSpc>
              </a:pPr>
              <a:r>
                <a:rPr lang="zh-CN" altLang="en-US" sz="1050" dirty="0">
                  <a:solidFill>
                    <a:srgbClr val="DA9F0C"/>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此处添加详细文本描述，建议与标题相关并符合整体语言本描述，建议与标题相关并语言风格 。此处添加详细文本描述，建议与标题相关并符合整体语言风格。此处添加详细文本描述，建议与标题相关并符合整体语言风格 。</a:t>
              </a:r>
              <a:endParaRPr lang="en-US" altLang="zh-CN" sz="1050" dirty="0">
                <a:solidFill>
                  <a:srgbClr val="DA9F0C"/>
                </a:solidFill>
                <a:latin typeface="微软雅黑" panose="020B0503020204020204" pitchFamily="34" charset="-122"/>
                <a:ea typeface="微软雅黑" panose="020B0503020204020204" pitchFamily="34" charset="-122"/>
                <a:sym typeface="Gill Sans" charset="0"/>
              </a:endParaRPr>
            </a:p>
            <a:p>
              <a:pPr>
                <a:lnSpc>
                  <a:spcPct val="150000"/>
                </a:lnSpc>
              </a:pPr>
              <a:endParaRPr lang="en-US" altLang="zh-CN" sz="1050" dirty="0">
                <a:solidFill>
                  <a:srgbClr val="DA9F0C"/>
                </a:solidFill>
                <a:latin typeface="微软雅黑" panose="020B0503020204020204" pitchFamily="34" charset="-122"/>
                <a:ea typeface="微软雅黑" panose="020B0503020204020204" pitchFamily="34" charset="-122"/>
                <a:sym typeface="Gill Sans" charset="0"/>
              </a:endParaRPr>
            </a:p>
            <a:p>
              <a:pPr>
                <a:lnSpc>
                  <a:spcPct val="150000"/>
                </a:lnSpc>
              </a:pPr>
              <a:endParaRPr lang="en-US" altLang="zh-CN" sz="1050" dirty="0">
                <a:solidFill>
                  <a:srgbClr val="DA9F0C"/>
                </a:solidFill>
                <a:latin typeface="微软雅黑" panose="020B0503020204020204" pitchFamily="34" charset="-122"/>
                <a:ea typeface="微软雅黑" panose="020B0503020204020204" pitchFamily="34" charset="-122"/>
                <a:sym typeface="Gill Sans" charset="0"/>
              </a:endParaRPr>
            </a:p>
          </p:txBody>
        </p:sp>
      </p:grpSp>
      <p:sp>
        <p:nvSpPr>
          <p:cNvPr id="26" name="圆角矩形 3"/>
          <p:cNvSpPr>
            <a:spLocks noChangeAspect="1" noChangeArrowheads="1"/>
          </p:cNvSpPr>
          <p:nvPr/>
        </p:nvSpPr>
        <p:spPr bwMode="auto">
          <a:xfrm>
            <a:off x="5635320" y="4250490"/>
            <a:ext cx="539750" cy="539750"/>
          </a:xfrm>
          <a:prstGeom prst="roundRect">
            <a:avLst>
              <a:gd name="adj" fmla="val 16667"/>
            </a:avLst>
          </a:prstGeom>
          <a:solidFill>
            <a:srgbClr val="3C2155"/>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800" dirty="0">
                <a:solidFill>
                  <a:schemeClr val="bg1"/>
                </a:solidFill>
                <a:latin typeface="Impact MT Std" pitchFamily="34" charset="0"/>
              </a:rPr>
              <a:t>1</a:t>
            </a:r>
            <a:endParaRPr lang="zh-CN" altLang="en-US" sz="2800" dirty="0">
              <a:solidFill>
                <a:schemeClr val="bg1"/>
              </a:solidFill>
              <a:latin typeface="Impact MT Std" pitchFamily="34" charset="0"/>
            </a:endParaRPr>
          </a:p>
        </p:txBody>
      </p:sp>
      <p:sp>
        <p:nvSpPr>
          <p:cNvPr id="27" name="文本框 7"/>
          <p:cNvSpPr txBox="1">
            <a:spLocks noChangeArrowheads="1"/>
          </p:cNvSpPr>
          <p:nvPr/>
        </p:nvSpPr>
        <p:spPr bwMode="auto">
          <a:xfrm>
            <a:off x="6284236" y="4195998"/>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3C2155"/>
                </a:solidFill>
                <a:latin typeface="微软雅黑" panose="020B0503020204020204" pitchFamily="34" charset="-122"/>
                <a:sym typeface="方正兰亭黑_GBK" pitchFamily="2" charset="-122"/>
              </a:rPr>
              <a:t>添加标题内容</a:t>
            </a:r>
            <a:endParaRPr lang="en-US" altLang="zh-CN" b="1" dirty="0">
              <a:solidFill>
                <a:srgbClr val="3C2155"/>
              </a:solidFill>
              <a:latin typeface="微软雅黑" panose="020B0503020204020204" pitchFamily="34" charset="-122"/>
              <a:cs typeface="Arial Unicode MS" panose="020B0604020202020204" pitchFamily="34" charset="-122"/>
              <a:sym typeface="方正兰亭黑_GBK" pitchFamily="2" charset="-122"/>
            </a:endParaRPr>
          </a:p>
        </p:txBody>
      </p:sp>
      <p:sp>
        <p:nvSpPr>
          <p:cNvPr id="28" name="文本框 8"/>
          <p:cNvSpPr txBox="1">
            <a:spLocks noChangeArrowheads="1"/>
          </p:cNvSpPr>
          <p:nvPr/>
        </p:nvSpPr>
        <p:spPr bwMode="auto">
          <a:xfrm>
            <a:off x="6284235" y="4545194"/>
            <a:ext cx="5543771" cy="548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lnSpc>
                <a:spcPct val="150000"/>
              </a:lnSpc>
              <a:spcBef>
                <a:spcPct val="0"/>
              </a:spcBef>
              <a:spcAft>
                <a:spcPct val="0"/>
              </a:spcAft>
            </a:pPr>
            <a:r>
              <a:rPr lang="zh-CN" altLang="en-US" sz="1050" dirty="0">
                <a:solidFill>
                  <a:srgbClr val="3C2155"/>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050" dirty="0">
              <a:solidFill>
                <a:srgbClr val="3C2155"/>
              </a:solidFill>
              <a:latin typeface="微软雅黑" panose="020B0503020204020204" pitchFamily="34" charset="-122"/>
              <a:sym typeface="Gill Sans" charset="0"/>
            </a:endParaRPr>
          </a:p>
        </p:txBody>
      </p:sp>
      <p:sp>
        <p:nvSpPr>
          <p:cNvPr id="29" name="圆角矩形 3"/>
          <p:cNvSpPr>
            <a:spLocks noChangeAspect="1" noChangeArrowheads="1"/>
          </p:cNvSpPr>
          <p:nvPr/>
        </p:nvSpPr>
        <p:spPr bwMode="auto">
          <a:xfrm>
            <a:off x="5635320" y="5330610"/>
            <a:ext cx="539750" cy="539750"/>
          </a:xfrm>
          <a:prstGeom prst="roundRect">
            <a:avLst>
              <a:gd name="adj" fmla="val 16667"/>
            </a:avLst>
          </a:prstGeom>
          <a:solidFill>
            <a:srgbClr val="F4BC30"/>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800" dirty="0">
                <a:solidFill>
                  <a:schemeClr val="bg1"/>
                </a:solidFill>
                <a:latin typeface="Impact MT Std" pitchFamily="34" charset="0"/>
              </a:rPr>
              <a:t>2</a:t>
            </a:r>
            <a:endParaRPr lang="zh-CN" altLang="en-US" sz="2800" dirty="0">
              <a:solidFill>
                <a:schemeClr val="bg1"/>
              </a:solidFill>
              <a:latin typeface="Impact MT Std" pitchFamily="34" charset="0"/>
            </a:endParaRPr>
          </a:p>
        </p:txBody>
      </p:sp>
      <p:sp>
        <p:nvSpPr>
          <p:cNvPr id="30" name="文本框 7"/>
          <p:cNvSpPr txBox="1">
            <a:spLocks noChangeArrowheads="1"/>
          </p:cNvSpPr>
          <p:nvPr/>
        </p:nvSpPr>
        <p:spPr bwMode="auto">
          <a:xfrm>
            <a:off x="6284236" y="5333928"/>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DA9F0C"/>
                </a:solidFill>
                <a:latin typeface="微软雅黑" panose="020B0503020204020204" pitchFamily="34" charset="-122"/>
                <a:sym typeface="方正兰亭黑_GBK" pitchFamily="2" charset="-122"/>
              </a:rPr>
              <a:t>添加标题内容</a:t>
            </a:r>
            <a:endParaRPr lang="en-US" altLang="zh-CN" b="1" dirty="0">
              <a:solidFill>
                <a:srgbClr val="DA9F0C"/>
              </a:solidFill>
              <a:latin typeface="微软雅黑" panose="020B0503020204020204" pitchFamily="34" charset="-122"/>
              <a:cs typeface="Arial Unicode MS" panose="020B0604020202020204" pitchFamily="34" charset="-122"/>
              <a:sym typeface="方正兰亭黑_GBK" pitchFamily="2" charset="-122"/>
            </a:endParaRPr>
          </a:p>
        </p:txBody>
      </p:sp>
      <p:sp>
        <p:nvSpPr>
          <p:cNvPr id="31" name="文本框 8"/>
          <p:cNvSpPr txBox="1">
            <a:spLocks noChangeArrowheads="1"/>
          </p:cNvSpPr>
          <p:nvPr/>
        </p:nvSpPr>
        <p:spPr bwMode="auto">
          <a:xfrm>
            <a:off x="6284235" y="5625314"/>
            <a:ext cx="5543771" cy="548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lnSpc>
                <a:spcPct val="150000"/>
              </a:lnSpc>
              <a:spcBef>
                <a:spcPct val="0"/>
              </a:spcBef>
              <a:spcAft>
                <a:spcPct val="0"/>
              </a:spcAft>
            </a:pPr>
            <a:r>
              <a:rPr lang="zh-CN" altLang="en-US" sz="1050" dirty="0">
                <a:solidFill>
                  <a:srgbClr val="DA9F0C"/>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050" dirty="0">
              <a:solidFill>
                <a:srgbClr val="DA9F0C"/>
              </a:solidFill>
              <a:latin typeface="微软雅黑" panose="020B0503020204020204" pitchFamily="34" charset="-122"/>
              <a:sym typeface="Gill Sans" charset="0"/>
            </a:endParaRPr>
          </a:p>
        </p:txBody>
      </p:sp>
    </p:spTree>
    <p:extLst>
      <p:ext uri="{BB962C8B-B14F-4D97-AF65-F5344CB8AC3E}">
        <p14:creationId xmlns:p14="http://schemas.microsoft.com/office/powerpoint/2010/main" val="212538503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par>
                                <p:cTn id="8" presetID="31" presetClass="entr" presetSubtype="0" fill="hold" grpId="0" nodeType="withEffect">
                                  <p:stCondLst>
                                    <p:cond delay="500"/>
                                  </p:stCondLst>
                                  <p:childTnLst>
                                    <p:set>
                                      <p:cBhvr>
                                        <p:cTn id="9" dur="1" fill="hold">
                                          <p:stCondLst>
                                            <p:cond delay="0"/>
                                          </p:stCondLst>
                                        </p:cTn>
                                        <p:tgtEl>
                                          <p:spTgt spid="26"/>
                                        </p:tgtEl>
                                        <p:attrNameLst>
                                          <p:attrName>style.visibility</p:attrName>
                                        </p:attrNameLst>
                                      </p:cBhvr>
                                      <p:to>
                                        <p:strVal val="visible"/>
                                      </p:to>
                                    </p:set>
                                    <p:anim calcmode="lin" valueType="num">
                                      <p:cBhvr>
                                        <p:cTn id="10" dur="1000" fill="hold"/>
                                        <p:tgtEl>
                                          <p:spTgt spid="26"/>
                                        </p:tgtEl>
                                        <p:attrNameLst>
                                          <p:attrName>ppt_w</p:attrName>
                                        </p:attrNameLst>
                                      </p:cBhvr>
                                      <p:tavLst>
                                        <p:tav tm="0">
                                          <p:val>
                                            <p:fltVal val="0"/>
                                          </p:val>
                                        </p:tav>
                                        <p:tav tm="100000">
                                          <p:val>
                                            <p:strVal val="#ppt_w"/>
                                          </p:val>
                                        </p:tav>
                                      </p:tavLst>
                                    </p:anim>
                                    <p:anim calcmode="lin" valueType="num">
                                      <p:cBhvr>
                                        <p:cTn id="11" dur="1000" fill="hold"/>
                                        <p:tgtEl>
                                          <p:spTgt spid="26"/>
                                        </p:tgtEl>
                                        <p:attrNameLst>
                                          <p:attrName>ppt_h</p:attrName>
                                        </p:attrNameLst>
                                      </p:cBhvr>
                                      <p:tavLst>
                                        <p:tav tm="0">
                                          <p:val>
                                            <p:fltVal val="0"/>
                                          </p:val>
                                        </p:tav>
                                        <p:tav tm="100000">
                                          <p:val>
                                            <p:strVal val="#ppt_h"/>
                                          </p:val>
                                        </p:tav>
                                      </p:tavLst>
                                    </p:anim>
                                    <p:anim calcmode="lin" valueType="num">
                                      <p:cBhvr>
                                        <p:cTn id="12" dur="1000" fill="hold"/>
                                        <p:tgtEl>
                                          <p:spTgt spid="26"/>
                                        </p:tgtEl>
                                        <p:attrNameLst>
                                          <p:attrName>style.rotation</p:attrName>
                                        </p:attrNameLst>
                                      </p:cBhvr>
                                      <p:tavLst>
                                        <p:tav tm="0">
                                          <p:val>
                                            <p:fltVal val="90"/>
                                          </p:val>
                                        </p:tav>
                                        <p:tav tm="100000">
                                          <p:val>
                                            <p:fltVal val="0"/>
                                          </p:val>
                                        </p:tav>
                                      </p:tavLst>
                                    </p:anim>
                                    <p:animEffect transition="in" filter="fade">
                                      <p:cBhvr>
                                        <p:cTn id="13" dur="1000"/>
                                        <p:tgtEl>
                                          <p:spTgt spid="26"/>
                                        </p:tgtEl>
                                      </p:cBhvr>
                                    </p:animEffect>
                                  </p:childTnLst>
                                </p:cTn>
                              </p:par>
                              <p:par>
                                <p:cTn id="14" presetID="53" presetClass="entr" presetSubtype="16" fill="hold" grpId="0" nodeType="withEffect">
                                  <p:stCondLst>
                                    <p:cond delay="1000"/>
                                  </p:stCondLst>
                                  <p:childTnLst>
                                    <p:set>
                                      <p:cBhvr>
                                        <p:cTn id="15" dur="1" fill="hold">
                                          <p:stCondLst>
                                            <p:cond delay="0"/>
                                          </p:stCondLst>
                                        </p:cTn>
                                        <p:tgtEl>
                                          <p:spTgt spid="27"/>
                                        </p:tgtEl>
                                        <p:attrNameLst>
                                          <p:attrName>style.visibility</p:attrName>
                                        </p:attrNameLst>
                                      </p:cBhvr>
                                      <p:to>
                                        <p:strVal val="visible"/>
                                      </p:to>
                                    </p:set>
                                    <p:anim calcmode="lin" valueType="num">
                                      <p:cBhvr>
                                        <p:cTn id="16" dur="500" fill="hold"/>
                                        <p:tgtEl>
                                          <p:spTgt spid="27"/>
                                        </p:tgtEl>
                                        <p:attrNameLst>
                                          <p:attrName>ppt_w</p:attrName>
                                        </p:attrNameLst>
                                      </p:cBhvr>
                                      <p:tavLst>
                                        <p:tav tm="0">
                                          <p:val>
                                            <p:fltVal val="0"/>
                                          </p:val>
                                        </p:tav>
                                        <p:tav tm="100000">
                                          <p:val>
                                            <p:strVal val="#ppt_w"/>
                                          </p:val>
                                        </p:tav>
                                      </p:tavLst>
                                    </p:anim>
                                    <p:anim calcmode="lin" valueType="num">
                                      <p:cBhvr>
                                        <p:cTn id="17" dur="500" fill="hold"/>
                                        <p:tgtEl>
                                          <p:spTgt spid="27"/>
                                        </p:tgtEl>
                                        <p:attrNameLst>
                                          <p:attrName>ppt_h</p:attrName>
                                        </p:attrNameLst>
                                      </p:cBhvr>
                                      <p:tavLst>
                                        <p:tav tm="0">
                                          <p:val>
                                            <p:fltVal val="0"/>
                                          </p:val>
                                        </p:tav>
                                        <p:tav tm="100000">
                                          <p:val>
                                            <p:strVal val="#ppt_h"/>
                                          </p:val>
                                        </p:tav>
                                      </p:tavLst>
                                    </p:anim>
                                    <p:animEffect transition="in" filter="fade">
                                      <p:cBhvr>
                                        <p:cTn id="18" dur="500"/>
                                        <p:tgtEl>
                                          <p:spTgt spid="27"/>
                                        </p:tgtEl>
                                      </p:cBhvr>
                                    </p:animEffect>
                                  </p:childTnLst>
                                </p:cTn>
                              </p:par>
                              <p:par>
                                <p:cTn id="19" presetID="42" presetClass="entr" presetSubtype="0" fill="hold" grpId="0" nodeType="withEffect">
                                  <p:stCondLst>
                                    <p:cond delay="150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1000"/>
                                        <p:tgtEl>
                                          <p:spTgt spid="28"/>
                                        </p:tgtEl>
                                      </p:cBhvr>
                                    </p:animEffect>
                                    <p:anim calcmode="lin" valueType="num">
                                      <p:cBhvr>
                                        <p:cTn id="22" dur="1000" fill="hold"/>
                                        <p:tgtEl>
                                          <p:spTgt spid="28"/>
                                        </p:tgtEl>
                                        <p:attrNameLst>
                                          <p:attrName>ppt_x</p:attrName>
                                        </p:attrNameLst>
                                      </p:cBhvr>
                                      <p:tavLst>
                                        <p:tav tm="0">
                                          <p:val>
                                            <p:strVal val="#ppt_x"/>
                                          </p:val>
                                        </p:tav>
                                        <p:tav tm="100000">
                                          <p:val>
                                            <p:strVal val="#ppt_x"/>
                                          </p:val>
                                        </p:tav>
                                      </p:tavLst>
                                    </p:anim>
                                    <p:anim calcmode="lin" valueType="num">
                                      <p:cBhvr>
                                        <p:cTn id="23" dur="1000" fill="hold"/>
                                        <p:tgtEl>
                                          <p:spTgt spid="28"/>
                                        </p:tgtEl>
                                        <p:attrNameLst>
                                          <p:attrName>ppt_y</p:attrName>
                                        </p:attrNameLst>
                                      </p:cBhvr>
                                      <p:tavLst>
                                        <p:tav tm="0">
                                          <p:val>
                                            <p:strVal val="#ppt_y+.1"/>
                                          </p:val>
                                        </p:tav>
                                        <p:tav tm="100000">
                                          <p:val>
                                            <p:strVal val="#ppt_y"/>
                                          </p:val>
                                        </p:tav>
                                      </p:tavLst>
                                    </p:anim>
                                  </p:childTnLst>
                                </p:cTn>
                              </p:par>
                              <p:par>
                                <p:cTn id="24" presetID="31" presetClass="entr" presetSubtype="0" fill="hold" grpId="0" nodeType="withEffect">
                                  <p:stCondLst>
                                    <p:cond delay="500"/>
                                  </p:stCondLst>
                                  <p:childTnLst>
                                    <p:set>
                                      <p:cBhvr>
                                        <p:cTn id="25" dur="1" fill="hold">
                                          <p:stCondLst>
                                            <p:cond delay="0"/>
                                          </p:stCondLst>
                                        </p:cTn>
                                        <p:tgtEl>
                                          <p:spTgt spid="29"/>
                                        </p:tgtEl>
                                        <p:attrNameLst>
                                          <p:attrName>style.visibility</p:attrName>
                                        </p:attrNameLst>
                                      </p:cBhvr>
                                      <p:to>
                                        <p:strVal val="visible"/>
                                      </p:to>
                                    </p:set>
                                    <p:anim calcmode="lin" valueType="num">
                                      <p:cBhvr>
                                        <p:cTn id="26" dur="1000" fill="hold"/>
                                        <p:tgtEl>
                                          <p:spTgt spid="29"/>
                                        </p:tgtEl>
                                        <p:attrNameLst>
                                          <p:attrName>ppt_w</p:attrName>
                                        </p:attrNameLst>
                                      </p:cBhvr>
                                      <p:tavLst>
                                        <p:tav tm="0">
                                          <p:val>
                                            <p:fltVal val="0"/>
                                          </p:val>
                                        </p:tav>
                                        <p:tav tm="100000">
                                          <p:val>
                                            <p:strVal val="#ppt_w"/>
                                          </p:val>
                                        </p:tav>
                                      </p:tavLst>
                                    </p:anim>
                                    <p:anim calcmode="lin" valueType="num">
                                      <p:cBhvr>
                                        <p:cTn id="27" dur="1000" fill="hold"/>
                                        <p:tgtEl>
                                          <p:spTgt spid="29"/>
                                        </p:tgtEl>
                                        <p:attrNameLst>
                                          <p:attrName>ppt_h</p:attrName>
                                        </p:attrNameLst>
                                      </p:cBhvr>
                                      <p:tavLst>
                                        <p:tav tm="0">
                                          <p:val>
                                            <p:fltVal val="0"/>
                                          </p:val>
                                        </p:tav>
                                        <p:tav tm="100000">
                                          <p:val>
                                            <p:strVal val="#ppt_h"/>
                                          </p:val>
                                        </p:tav>
                                      </p:tavLst>
                                    </p:anim>
                                    <p:anim calcmode="lin" valueType="num">
                                      <p:cBhvr>
                                        <p:cTn id="28" dur="1000" fill="hold"/>
                                        <p:tgtEl>
                                          <p:spTgt spid="29"/>
                                        </p:tgtEl>
                                        <p:attrNameLst>
                                          <p:attrName>style.rotation</p:attrName>
                                        </p:attrNameLst>
                                      </p:cBhvr>
                                      <p:tavLst>
                                        <p:tav tm="0">
                                          <p:val>
                                            <p:fltVal val="90"/>
                                          </p:val>
                                        </p:tav>
                                        <p:tav tm="100000">
                                          <p:val>
                                            <p:fltVal val="0"/>
                                          </p:val>
                                        </p:tav>
                                      </p:tavLst>
                                    </p:anim>
                                    <p:animEffect transition="in" filter="fade">
                                      <p:cBhvr>
                                        <p:cTn id="29" dur="1000"/>
                                        <p:tgtEl>
                                          <p:spTgt spid="29"/>
                                        </p:tgtEl>
                                      </p:cBhvr>
                                    </p:animEffect>
                                  </p:childTnLst>
                                </p:cTn>
                              </p:par>
                              <p:par>
                                <p:cTn id="30" presetID="53" presetClass="entr" presetSubtype="16" fill="hold" grpId="0" nodeType="withEffect">
                                  <p:stCondLst>
                                    <p:cond delay="1000"/>
                                  </p:stCondLst>
                                  <p:childTnLst>
                                    <p:set>
                                      <p:cBhvr>
                                        <p:cTn id="31" dur="1" fill="hold">
                                          <p:stCondLst>
                                            <p:cond delay="0"/>
                                          </p:stCondLst>
                                        </p:cTn>
                                        <p:tgtEl>
                                          <p:spTgt spid="30"/>
                                        </p:tgtEl>
                                        <p:attrNameLst>
                                          <p:attrName>style.visibility</p:attrName>
                                        </p:attrNameLst>
                                      </p:cBhvr>
                                      <p:to>
                                        <p:strVal val="visible"/>
                                      </p:to>
                                    </p:set>
                                    <p:anim calcmode="lin" valueType="num">
                                      <p:cBhvr>
                                        <p:cTn id="32" dur="500" fill="hold"/>
                                        <p:tgtEl>
                                          <p:spTgt spid="30"/>
                                        </p:tgtEl>
                                        <p:attrNameLst>
                                          <p:attrName>ppt_w</p:attrName>
                                        </p:attrNameLst>
                                      </p:cBhvr>
                                      <p:tavLst>
                                        <p:tav tm="0">
                                          <p:val>
                                            <p:fltVal val="0"/>
                                          </p:val>
                                        </p:tav>
                                        <p:tav tm="100000">
                                          <p:val>
                                            <p:strVal val="#ppt_w"/>
                                          </p:val>
                                        </p:tav>
                                      </p:tavLst>
                                    </p:anim>
                                    <p:anim calcmode="lin" valueType="num">
                                      <p:cBhvr>
                                        <p:cTn id="33" dur="500" fill="hold"/>
                                        <p:tgtEl>
                                          <p:spTgt spid="30"/>
                                        </p:tgtEl>
                                        <p:attrNameLst>
                                          <p:attrName>ppt_h</p:attrName>
                                        </p:attrNameLst>
                                      </p:cBhvr>
                                      <p:tavLst>
                                        <p:tav tm="0">
                                          <p:val>
                                            <p:fltVal val="0"/>
                                          </p:val>
                                        </p:tav>
                                        <p:tav tm="100000">
                                          <p:val>
                                            <p:strVal val="#ppt_h"/>
                                          </p:val>
                                        </p:tav>
                                      </p:tavLst>
                                    </p:anim>
                                    <p:animEffect transition="in" filter="fade">
                                      <p:cBhvr>
                                        <p:cTn id="34" dur="500"/>
                                        <p:tgtEl>
                                          <p:spTgt spid="30"/>
                                        </p:tgtEl>
                                      </p:cBhvr>
                                    </p:animEffect>
                                  </p:childTnLst>
                                </p:cTn>
                              </p:par>
                              <p:par>
                                <p:cTn id="35" presetID="42" presetClass="entr" presetSubtype="0" fill="hold" grpId="0" nodeType="withEffect">
                                  <p:stCondLst>
                                    <p:cond delay="1500"/>
                                  </p:stCondLst>
                                  <p:childTnLst>
                                    <p:set>
                                      <p:cBhvr>
                                        <p:cTn id="36" dur="1" fill="hold">
                                          <p:stCondLst>
                                            <p:cond delay="0"/>
                                          </p:stCondLst>
                                        </p:cTn>
                                        <p:tgtEl>
                                          <p:spTgt spid="31"/>
                                        </p:tgtEl>
                                        <p:attrNameLst>
                                          <p:attrName>style.visibility</p:attrName>
                                        </p:attrNameLst>
                                      </p:cBhvr>
                                      <p:to>
                                        <p:strVal val="visible"/>
                                      </p:to>
                                    </p:set>
                                    <p:animEffect transition="in" filter="fade">
                                      <p:cBhvr>
                                        <p:cTn id="37" dur="1000"/>
                                        <p:tgtEl>
                                          <p:spTgt spid="31"/>
                                        </p:tgtEl>
                                      </p:cBhvr>
                                    </p:animEffect>
                                    <p:anim calcmode="lin" valueType="num">
                                      <p:cBhvr>
                                        <p:cTn id="38" dur="1000" fill="hold"/>
                                        <p:tgtEl>
                                          <p:spTgt spid="31"/>
                                        </p:tgtEl>
                                        <p:attrNameLst>
                                          <p:attrName>ppt_x</p:attrName>
                                        </p:attrNameLst>
                                      </p:cBhvr>
                                      <p:tavLst>
                                        <p:tav tm="0">
                                          <p:val>
                                            <p:strVal val="#ppt_x"/>
                                          </p:val>
                                        </p:tav>
                                        <p:tav tm="100000">
                                          <p:val>
                                            <p:strVal val="#ppt_x"/>
                                          </p:val>
                                        </p:tav>
                                      </p:tavLst>
                                    </p:anim>
                                    <p:anim calcmode="lin" valueType="num">
                                      <p:cBhvr>
                                        <p:cTn id="3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additive="base">
                                        <p:cTn id="44" dur="500" fill="hold"/>
                                        <p:tgtEl>
                                          <p:spTgt spid="36"/>
                                        </p:tgtEl>
                                        <p:attrNameLst>
                                          <p:attrName>ppt_x</p:attrName>
                                        </p:attrNameLst>
                                      </p:cBhvr>
                                      <p:tavLst>
                                        <p:tav tm="0">
                                          <p:val>
                                            <p:strVal val="#ppt_x"/>
                                          </p:val>
                                        </p:tav>
                                        <p:tav tm="100000">
                                          <p:val>
                                            <p:strVal val="#ppt_x"/>
                                          </p:val>
                                        </p:tav>
                                      </p:tavLst>
                                    </p:anim>
                                    <p:anim calcmode="lin" valueType="num">
                                      <p:cBhvr additive="base">
                                        <p:cTn id="45"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p:bldP spid="29" grpId="0" animBg="1"/>
      <p:bldP spid="30" grpId="0"/>
      <p:bldP spid="3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194" y="35243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明年工作计划</a:t>
            </a:r>
          </a:p>
        </p:txBody>
      </p:sp>
      <p:sp>
        <p:nvSpPr>
          <p:cNvPr id="3" name="文本框 2"/>
          <p:cNvSpPr txBox="1"/>
          <p:nvPr/>
        </p:nvSpPr>
        <p:spPr>
          <a:xfrm>
            <a:off x="499194" y="82259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4" name="圆角矩形 3"/>
          <p:cNvSpPr>
            <a:spLocks noChangeAspect="1" noChangeArrowheads="1"/>
          </p:cNvSpPr>
          <p:nvPr/>
        </p:nvSpPr>
        <p:spPr bwMode="auto">
          <a:xfrm>
            <a:off x="970701" y="2182589"/>
            <a:ext cx="539750" cy="539750"/>
          </a:xfrm>
          <a:prstGeom prst="roundRect">
            <a:avLst>
              <a:gd name="adj" fmla="val 16667"/>
            </a:avLst>
          </a:prstGeom>
          <a:solidFill>
            <a:srgbClr val="3C2155"/>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400" dirty="0">
                <a:solidFill>
                  <a:schemeClr val="bg1"/>
                </a:solidFill>
                <a:latin typeface="Impact MT Std" pitchFamily="34" charset="0"/>
              </a:rPr>
              <a:t>1</a:t>
            </a:r>
            <a:endParaRPr lang="zh-CN" altLang="en-US" sz="2400" dirty="0">
              <a:solidFill>
                <a:schemeClr val="bg1"/>
              </a:solidFill>
              <a:latin typeface="Impact MT Std" pitchFamily="34" charset="0"/>
            </a:endParaRPr>
          </a:p>
        </p:txBody>
      </p:sp>
      <p:sp>
        <p:nvSpPr>
          <p:cNvPr id="5" name="圆角矩形 4"/>
          <p:cNvSpPr>
            <a:spLocks noChangeAspect="1" noChangeArrowheads="1"/>
          </p:cNvSpPr>
          <p:nvPr/>
        </p:nvSpPr>
        <p:spPr bwMode="auto">
          <a:xfrm>
            <a:off x="970701" y="3520851"/>
            <a:ext cx="539750" cy="541338"/>
          </a:xfrm>
          <a:prstGeom prst="roundRect">
            <a:avLst>
              <a:gd name="adj" fmla="val 16667"/>
            </a:avLst>
          </a:prstGeom>
          <a:solidFill>
            <a:srgbClr val="3C2155"/>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400">
                <a:solidFill>
                  <a:schemeClr val="bg1"/>
                </a:solidFill>
                <a:latin typeface="Impact MT Std" pitchFamily="34" charset="0"/>
              </a:rPr>
              <a:t>2</a:t>
            </a:r>
            <a:endParaRPr lang="zh-CN" altLang="en-US" sz="2400">
              <a:solidFill>
                <a:schemeClr val="bg1"/>
              </a:solidFill>
              <a:latin typeface="Impact MT Std" pitchFamily="34" charset="0"/>
            </a:endParaRPr>
          </a:p>
        </p:txBody>
      </p:sp>
      <p:sp>
        <p:nvSpPr>
          <p:cNvPr id="6" name="圆角矩形 5"/>
          <p:cNvSpPr>
            <a:spLocks noChangeAspect="1" noChangeArrowheads="1"/>
          </p:cNvSpPr>
          <p:nvPr/>
        </p:nvSpPr>
        <p:spPr bwMode="auto">
          <a:xfrm>
            <a:off x="970701" y="4860701"/>
            <a:ext cx="539750" cy="539750"/>
          </a:xfrm>
          <a:prstGeom prst="roundRect">
            <a:avLst>
              <a:gd name="adj" fmla="val 16667"/>
            </a:avLst>
          </a:prstGeom>
          <a:solidFill>
            <a:srgbClr val="3C2155"/>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400">
                <a:solidFill>
                  <a:schemeClr val="bg1"/>
                </a:solidFill>
                <a:latin typeface="Impact MT Std" pitchFamily="34" charset="0"/>
              </a:rPr>
              <a:t>3</a:t>
            </a:r>
            <a:endParaRPr lang="zh-CN" altLang="en-US" sz="2400">
              <a:solidFill>
                <a:schemeClr val="bg1"/>
              </a:solidFill>
              <a:latin typeface="Impact MT Std" pitchFamily="34" charset="0"/>
            </a:endParaRPr>
          </a:p>
        </p:txBody>
      </p:sp>
      <p:sp>
        <p:nvSpPr>
          <p:cNvPr id="7" name="文本框 7"/>
          <p:cNvSpPr txBox="1">
            <a:spLocks noChangeArrowheads="1"/>
          </p:cNvSpPr>
          <p:nvPr/>
        </p:nvSpPr>
        <p:spPr bwMode="auto">
          <a:xfrm>
            <a:off x="1547609" y="2108993"/>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eaLnBrk="1" hangingPunct="1"/>
            <a:r>
              <a:rPr lang="zh-CN" altLang="en-US" b="1" dirty="0">
                <a:solidFill>
                  <a:srgbClr val="3C2155"/>
                </a:solidFill>
                <a:latin typeface="微软雅黑" panose="020B0503020204020204" pitchFamily="34" charset="-122"/>
              </a:rPr>
              <a:t>添加标题内容</a:t>
            </a:r>
          </a:p>
        </p:txBody>
      </p:sp>
      <p:sp>
        <p:nvSpPr>
          <p:cNvPr id="8" name="文本框 8"/>
          <p:cNvSpPr txBox="1">
            <a:spLocks noChangeArrowheads="1"/>
          </p:cNvSpPr>
          <p:nvPr/>
        </p:nvSpPr>
        <p:spPr bwMode="auto">
          <a:xfrm>
            <a:off x="1547609" y="2477293"/>
            <a:ext cx="4565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3C2155"/>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3C2155"/>
              </a:solidFill>
              <a:latin typeface="微软雅黑" panose="020B0503020204020204" pitchFamily="34" charset="-122"/>
              <a:sym typeface="Gill Sans" charset="0"/>
            </a:endParaRPr>
          </a:p>
        </p:txBody>
      </p:sp>
      <p:sp>
        <p:nvSpPr>
          <p:cNvPr id="9" name="文本框 9"/>
          <p:cNvSpPr txBox="1">
            <a:spLocks noChangeArrowheads="1"/>
          </p:cNvSpPr>
          <p:nvPr/>
        </p:nvSpPr>
        <p:spPr bwMode="auto">
          <a:xfrm>
            <a:off x="1547609" y="3448843"/>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3C2155"/>
                </a:solidFill>
                <a:latin typeface="微软雅黑" panose="020B0503020204020204" pitchFamily="34" charset="-122"/>
              </a:rPr>
              <a:t>添加标题内容</a:t>
            </a:r>
          </a:p>
        </p:txBody>
      </p:sp>
      <p:sp>
        <p:nvSpPr>
          <p:cNvPr id="10" name="文本框 10"/>
          <p:cNvSpPr txBox="1">
            <a:spLocks noChangeArrowheads="1"/>
          </p:cNvSpPr>
          <p:nvPr/>
        </p:nvSpPr>
        <p:spPr bwMode="auto">
          <a:xfrm>
            <a:off x="1547609" y="3818731"/>
            <a:ext cx="4565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3C2155"/>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3C2155"/>
              </a:solidFill>
              <a:latin typeface="微软雅黑" panose="020B0503020204020204" pitchFamily="34" charset="-122"/>
              <a:sym typeface="Gill Sans" charset="0"/>
            </a:endParaRPr>
          </a:p>
        </p:txBody>
      </p:sp>
      <p:sp>
        <p:nvSpPr>
          <p:cNvPr id="11" name="文本框 11"/>
          <p:cNvSpPr txBox="1">
            <a:spLocks noChangeArrowheads="1"/>
          </p:cNvSpPr>
          <p:nvPr/>
        </p:nvSpPr>
        <p:spPr bwMode="auto">
          <a:xfrm>
            <a:off x="1547609" y="4810918"/>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3C2155"/>
                </a:solidFill>
                <a:latin typeface="微软雅黑" panose="020B0503020204020204" pitchFamily="34" charset="-122"/>
              </a:rPr>
              <a:t>添加标题内容</a:t>
            </a:r>
          </a:p>
        </p:txBody>
      </p:sp>
      <p:sp>
        <p:nvSpPr>
          <p:cNvPr id="12" name="文本框 12"/>
          <p:cNvSpPr txBox="1">
            <a:spLocks noChangeArrowheads="1"/>
          </p:cNvSpPr>
          <p:nvPr/>
        </p:nvSpPr>
        <p:spPr bwMode="auto">
          <a:xfrm>
            <a:off x="1547609" y="5179218"/>
            <a:ext cx="4565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3C2155"/>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3C2155"/>
              </a:solidFill>
              <a:latin typeface="微软雅黑" panose="020B0503020204020204" pitchFamily="34" charset="-122"/>
              <a:sym typeface="Gill Sans" charset="0"/>
            </a:endParaRPr>
          </a:p>
        </p:txBody>
      </p:sp>
      <p:sp>
        <p:nvSpPr>
          <p:cNvPr id="13" name="圆角矩形 13"/>
          <p:cNvSpPr>
            <a:spLocks noChangeAspect="1" noChangeArrowheads="1"/>
          </p:cNvSpPr>
          <p:nvPr/>
        </p:nvSpPr>
        <p:spPr bwMode="auto">
          <a:xfrm>
            <a:off x="6485327" y="2182589"/>
            <a:ext cx="539750" cy="539750"/>
          </a:xfrm>
          <a:prstGeom prst="roundRect">
            <a:avLst>
              <a:gd name="adj" fmla="val 16667"/>
            </a:avLst>
          </a:prstGeom>
          <a:solidFill>
            <a:srgbClr val="F4BC30"/>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400">
                <a:solidFill>
                  <a:schemeClr val="bg1"/>
                </a:solidFill>
                <a:latin typeface="Impact MT Std" pitchFamily="34" charset="0"/>
              </a:rPr>
              <a:t>4</a:t>
            </a:r>
            <a:endParaRPr lang="zh-CN" altLang="en-US" sz="2400">
              <a:solidFill>
                <a:schemeClr val="bg1"/>
              </a:solidFill>
              <a:latin typeface="Impact MT Std" pitchFamily="34" charset="0"/>
            </a:endParaRPr>
          </a:p>
        </p:txBody>
      </p:sp>
      <p:sp>
        <p:nvSpPr>
          <p:cNvPr id="14" name="圆角矩形 14"/>
          <p:cNvSpPr>
            <a:spLocks noChangeAspect="1" noChangeArrowheads="1"/>
          </p:cNvSpPr>
          <p:nvPr/>
        </p:nvSpPr>
        <p:spPr bwMode="auto">
          <a:xfrm>
            <a:off x="6485327" y="4860701"/>
            <a:ext cx="539750" cy="539750"/>
          </a:xfrm>
          <a:prstGeom prst="roundRect">
            <a:avLst>
              <a:gd name="adj" fmla="val 16667"/>
            </a:avLst>
          </a:prstGeom>
          <a:solidFill>
            <a:srgbClr val="F4BC30"/>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400">
                <a:solidFill>
                  <a:schemeClr val="bg1"/>
                </a:solidFill>
                <a:latin typeface="Impact MT Std" pitchFamily="34" charset="0"/>
              </a:rPr>
              <a:t>6</a:t>
            </a:r>
            <a:endParaRPr lang="zh-CN" altLang="en-US" sz="2400">
              <a:solidFill>
                <a:schemeClr val="bg1"/>
              </a:solidFill>
              <a:latin typeface="Impact MT Std" pitchFamily="34" charset="0"/>
            </a:endParaRPr>
          </a:p>
        </p:txBody>
      </p:sp>
      <p:sp>
        <p:nvSpPr>
          <p:cNvPr id="15" name="文本框 15"/>
          <p:cNvSpPr txBox="1">
            <a:spLocks noChangeArrowheads="1"/>
          </p:cNvSpPr>
          <p:nvPr/>
        </p:nvSpPr>
        <p:spPr bwMode="auto">
          <a:xfrm>
            <a:off x="7062235" y="2108993"/>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DA9F0C"/>
                </a:solidFill>
                <a:latin typeface="微软雅黑" panose="020B0503020204020204" pitchFamily="34" charset="-122"/>
              </a:rPr>
              <a:t>添加标题内容</a:t>
            </a:r>
          </a:p>
        </p:txBody>
      </p:sp>
      <p:sp>
        <p:nvSpPr>
          <p:cNvPr id="16" name="文本框 16"/>
          <p:cNvSpPr txBox="1">
            <a:spLocks noChangeArrowheads="1"/>
          </p:cNvSpPr>
          <p:nvPr/>
        </p:nvSpPr>
        <p:spPr bwMode="auto">
          <a:xfrm>
            <a:off x="7062235" y="2477293"/>
            <a:ext cx="4565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DA9F0C"/>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DA9F0C"/>
              </a:solidFill>
              <a:latin typeface="微软雅黑" panose="020B0503020204020204" pitchFamily="34" charset="-122"/>
              <a:sym typeface="Gill Sans" charset="0"/>
            </a:endParaRPr>
          </a:p>
        </p:txBody>
      </p:sp>
      <p:sp>
        <p:nvSpPr>
          <p:cNvPr id="17" name="文本框 17"/>
          <p:cNvSpPr txBox="1">
            <a:spLocks noChangeArrowheads="1"/>
          </p:cNvSpPr>
          <p:nvPr/>
        </p:nvSpPr>
        <p:spPr bwMode="auto">
          <a:xfrm>
            <a:off x="7062235" y="3448843"/>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DA9F0C"/>
                </a:solidFill>
                <a:latin typeface="微软雅黑" panose="020B0503020204020204" pitchFamily="34" charset="-122"/>
              </a:rPr>
              <a:t>添加标题内容</a:t>
            </a:r>
          </a:p>
        </p:txBody>
      </p:sp>
      <p:sp>
        <p:nvSpPr>
          <p:cNvPr id="18" name="文本框 18"/>
          <p:cNvSpPr txBox="1">
            <a:spLocks noChangeArrowheads="1"/>
          </p:cNvSpPr>
          <p:nvPr/>
        </p:nvSpPr>
        <p:spPr bwMode="auto">
          <a:xfrm>
            <a:off x="7062235" y="3818731"/>
            <a:ext cx="4565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DA9F0C"/>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DA9F0C"/>
              </a:solidFill>
              <a:latin typeface="微软雅黑" panose="020B0503020204020204" pitchFamily="34" charset="-122"/>
              <a:sym typeface="Gill Sans" charset="0"/>
            </a:endParaRPr>
          </a:p>
        </p:txBody>
      </p:sp>
      <p:sp>
        <p:nvSpPr>
          <p:cNvPr id="19" name="文本框 19"/>
          <p:cNvSpPr txBox="1">
            <a:spLocks noChangeArrowheads="1"/>
          </p:cNvSpPr>
          <p:nvPr/>
        </p:nvSpPr>
        <p:spPr bwMode="auto">
          <a:xfrm>
            <a:off x="7062235" y="4810918"/>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DA9F0C"/>
                </a:solidFill>
                <a:latin typeface="微软雅黑" panose="020B0503020204020204" pitchFamily="34" charset="-122"/>
              </a:rPr>
              <a:t>添加标题内容</a:t>
            </a:r>
          </a:p>
        </p:txBody>
      </p:sp>
      <p:sp>
        <p:nvSpPr>
          <p:cNvPr id="20" name="文本框 20"/>
          <p:cNvSpPr txBox="1">
            <a:spLocks noChangeArrowheads="1"/>
          </p:cNvSpPr>
          <p:nvPr/>
        </p:nvSpPr>
        <p:spPr bwMode="auto">
          <a:xfrm>
            <a:off x="7062235" y="5179218"/>
            <a:ext cx="4565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DA9F0C"/>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DA9F0C"/>
              </a:solidFill>
              <a:latin typeface="微软雅黑" panose="020B0503020204020204" pitchFamily="34" charset="-122"/>
              <a:sym typeface="Gill Sans" charset="0"/>
            </a:endParaRPr>
          </a:p>
        </p:txBody>
      </p:sp>
      <p:sp>
        <p:nvSpPr>
          <p:cNvPr id="21" name="圆角矩形 21"/>
          <p:cNvSpPr>
            <a:spLocks noChangeAspect="1" noChangeArrowheads="1"/>
          </p:cNvSpPr>
          <p:nvPr/>
        </p:nvSpPr>
        <p:spPr bwMode="auto">
          <a:xfrm>
            <a:off x="6485327" y="3520851"/>
            <a:ext cx="539750" cy="541338"/>
          </a:xfrm>
          <a:prstGeom prst="roundRect">
            <a:avLst>
              <a:gd name="adj" fmla="val 16667"/>
            </a:avLst>
          </a:prstGeom>
          <a:solidFill>
            <a:srgbClr val="F4BC30"/>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400">
                <a:solidFill>
                  <a:schemeClr val="bg1"/>
                </a:solidFill>
                <a:latin typeface="Impact MT Std" pitchFamily="34" charset="0"/>
              </a:rPr>
              <a:t>5</a:t>
            </a:r>
            <a:endParaRPr lang="zh-CN" altLang="en-US" sz="2400">
              <a:solidFill>
                <a:schemeClr val="bg1"/>
              </a:solidFill>
              <a:latin typeface="Impact MT Std" pitchFamily="34" charset="0"/>
            </a:endParaRPr>
          </a:p>
        </p:txBody>
      </p:sp>
    </p:spTree>
    <p:extLst>
      <p:ext uri="{BB962C8B-B14F-4D97-AF65-F5344CB8AC3E}">
        <p14:creationId xmlns:p14="http://schemas.microsoft.com/office/powerpoint/2010/main" val="162074495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fltVal val="0"/>
                                          </p:val>
                                        </p:tav>
                                        <p:tav tm="100000">
                                          <p:val>
                                            <p:strVal val="#ppt_w"/>
                                          </p:val>
                                        </p:tav>
                                      </p:tavLst>
                                    </p:anim>
                                    <p:anim calcmode="lin" valueType="num">
                                      <p:cBhvr>
                                        <p:cTn id="20" dur="1000" fill="hold"/>
                                        <p:tgtEl>
                                          <p:spTgt spid="6"/>
                                        </p:tgtEl>
                                        <p:attrNameLst>
                                          <p:attrName>ppt_h</p:attrName>
                                        </p:attrNameLst>
                                      </p:cBhvr>
                                      <p:tavLst>
                                        <p:tav tm="0">
                                          <p:val>
                                            <p:fltVal val="0"/>
                                          </p:val>
                                        </p:tav>
                                        <p:tav tm="100000">
                                          <p:val>
                                            <p:strVal val="#ppt_h"/>
                                          </p:val>
                                        </p:tav>
                                      </p:tavLst>
                                    </p:anim>
                                    <p:anim calcmode="lin" valueType="num">
                                      <p:cBhvr>
                                        <p:cTn id="21" dur="1000" fill="hold"/>
                                        <p:tgtEl>
                                          <p:spTgt spid="6"/>
                                        </p:tgtEl>
                                        <p:attrNameLst>
                                          <p:attrName>style.rotation</p:attrName>
                                        </p:attrNameLst>
                                      </p:cBhvr>
                                      <p:tavLst>
                                        <p:tav tm="0">
                                          <p:val>
                                            <p:fltVal val="90"/>
                                          </p:val>
                                        </p:tav>
                                        <p:tav tm="100000">
                                          <p:val>
                                            <p:fltVal val="0"/>
                                          </p:val>
                                        </p:tav>
                                      </p:tavLst>
                                    </p:anim>
                                    <p:animEffect transition="in" filter="fade">
                                      <p:cBhvr>
                                        <p:cTn id="22" dur="1000"/>
                                        <p:tgtEl>
                                          <p:spTgt spid="6"/>
                                        </p:tgtEl>
                                      </p:cBhvr>
                                    </p:animEffect>
                                  </p:childTnLst>
                                </p:cTn>
                              </p:par>
                              <p:par>
                                <p:cTn id="23" presetID="31" presetClass="entr" presetSubtype="0" fill="hold" grpId="0" nodeType="withEffect">
                                  <p:stCondLst>
                                    <p:cond delay="500"/>
                                  </p:stCondLst>
                                  <p:childTnLst>
                                    <p:set>
                                      <p:cBhvr>
                                        <p:cTn id="24" dur="1" fill="hold">
                                          <p:stCondLst>
                                            <p:cond delay="0"/>
                                          </p:stCondLst>
                                        </p:cTn>
                                        <p:tgtEl>
                                          <p:spTgt spid="13"/>
                                        </p:tgtEl>
                                        <p:attrNameLst>
                                          <p:attrName>style.visibility</p:attrName>
                                        </p:attrNameLst>
                                      </p:cBhvr>
                                      <p:to>
                                        <p:strVal val="visible"/>
                                      </p:to>
                                    </p:set>
                                    <p:anim calcmode="lin" valueType="num">
                                      <p:cBhvr>
                                        <p:cTn id="25" dur="1000" fill="hold"/>
                                        <p:tgtEl>
                                          <p:spTgt spid="13"/>
                                        </p:tgtEl>
                                        <p:attrNameLst>
                                          <p:attrName>ppt_w</p:attrName>
                                        </p:attrNameLst>
                                      </p:cBhvr>
                                      <p:tavLst>
                                        <p:tav tm="0">
                                          <p:val>
                                            <p:fltVal val="0"/>
                                          </p:val>
                                        </p:tav>
                                        <p:tav tm="100000">
                                          <p:val>
                                            <p:strVal val="#ppt_w"/>
                                          </p:val>
                                        </p:tav>
                                      </p:tavLst>
                                    </p:anim>
                                    <p:anim calcmode="lin" valueType="num">
                                      <p:cBhvr>
                                        <p:cTn id="26" dur="1000" fill="hold"/>
                                        <p:tgtEl>
                                          <p:spTgt spid="13"/>
                                        </p:tgtEl>
                                        <p:attrNameLst>
                                          <p:attrName>ppt_h</p:attrName>
                                        </p:attrNameLst>
                                      </p:cBhvr>
                                      <p:tavLst>
                                        <p:tav tm="0">
                                          <p:val>
                                            <p:fltVal val="0"/>
                                          </p:val>
                                        </p:tav>
                                        <p:tav tm="100000">
                                          <p:val>
                                            <p:strVal val="#ppt_h"/>
                                          </p:val>
                                        </p:tav>
                                      </p:tavLst>
                                    </p:anim>
                                    <p:anim calcmode="lin" valueType="num">
                                      <p:cBhvr>
                                        <p:cTn id="27" dur="1000" fill="hold"/>
                                        <p:tgtEl>
                                          <p:spTgt spid="13"/>
                                        </p:tgtEl>
                                        <p:attrNameLst>
                                          <p:attrName>style.rotation</p:attrName>
                                        </p:attrNameLst>
                                      </p:cBhvr>
                                      <p:tavLst>
                                        <p:tav tm="0">
                                          <p:val>
                                            <p:fltVal val="90"/>
                                          </p:val>
                                        </p:tav>
                                        <p:tav tm="100000">
                                          <p:val>
                                            <p:fltVal val="0"/>
                                          </p:val>
                                        </p:tav>
                                      </p:tavLst>
                                    </p:anim>
                                    <p:animEffect transition="in" filter="fade">
                                      <p:cBhvr>
                                        <p:cTn id="28" dur="1000"/>
                                        <p:tgtEl>
                                          <p:spTgt spid="13"/>
                                        </p:tgtEl>
                                      </p:cBhvr>
                                    </p:animEffect>
                                  </p:childTnLst>
                                </p:cTn>
                              </p:par>
                              <p:par>
                                <p:cTn id="29" presetID="31" presetClass="entr" presetSubtype="0" fill="hold" grpId="0" nodeType="withEffect">
                                  <p:stCondLst>
                                    <p:cond delay="500"/>
                                  </p:stCondLst>
                                  <p:childTnLst>
                                    <p:set>
                                      <p:cBhvr>
                                        <p:cTn id="30" dur="1" fill="hold">
                                          <p:stCondLst>
                                            <p:cond delay="0"/>
                                          </p:stCondLst>
                                        </p:cTn>
                                        <p:tgtEl>
                                          <p:spTgt spid="14"/>
                                        </p:tgtEl>
                                        <p:attrNameLst>
                                          <p:attrName>style.visibility</p:attrName>
                                        </p:attrNameLst>
                                      </p:cBhvr>
                                      <p:to>
                                        <p:strVal val="visible"/>
                                      </p:to>
                                    </p:set>
                                    <p:anim calcmode="lin" valueType="num">
                                      <p:cBhvr>
                                        <p:cTn id="31" dur="1000" fill="hold"/>
                                        <p:tgtEl>
                                          <p:spTgt spid="14"/>
                                        </p:tgtEl>
                                        <p:attrNameLst>
                                          <p:attrName>ppt_w</p:attrName>
                                        </p:attrNameLst>
                                      </p:cBhvr>
                                      <p:tavLst>
                                        <p:tav tm="0">
                                          <p:val>
                                            <p:fltVal val="0"/>
                                          </p:val>
                                        </p:tav>
                                        <p:tav tm="100000">
                                          <p:val>
                                            <p:strVal val="#ppt_w"/>
                                          </p:val>
                                        </p:tav>
                                      </p:tavLst>
                                    </p:anim>
                                    <p:anim calcmode="lin" valueType="num">
                                      <p:cBhvr>
                                        <p:cTn id="32" dur="1000" fill="hold"/>
                                        <p:tgtEl>
                                          <p:spTgt spid="14"/>
                                        </p:tgtEl>
                                        <p:attrNameLst>
                                          <p:attrName>ppt_h</p:attrName>
                                        </p:attrNameLst>
                                      </p:cBhvr>
                                      <p:tavLst>
                                        <p:tav tm="0">
                                          <p:val>
                                            <p:fltVal val="0"/>
                                          </p:val>
                                        </p:tav>
                                        <p:tav tm="100000">
                                          <p:val>
                                            <p:strVal val="#ppt_h"/>
                                          </p:val>
                                        </p:tav>
                                      </p:tavLst>
                                    </p:anim>
                                    <p:anim calcmode="lin" valueType="num">
                                      <p:cBhvr>
                                        <p:cTn id="33" dur="1000" fill="hold"/>
                                        <p:tgtEl>
                                          <p:spTgt spid="14"/>
                                        </p:tgtEl>
                                        <p:attrNameLst>
                                          <p:attrName>style.rotation</p:attrName>
                                        </p:attrNameLst>
                                      </p:cBhvr>
                                      <p:tavLst>
                                        <p:tav tm="0">
                                          <p:val>
                                            <p:fltVal val="90"/>
                                          </p:val>
                                        </p:tav>
                                        <p:tav tm="100000">
                                          <p:val>
                                            <p:fltVal val="0"/>
                                          </p:val>
                                        </p:tav>
                                      </p:tavLst>
                                    </p:anim>
                                    <p:animEffect transition="in" filter="fade">
                                      <p:cBhvr>
                                        <p:cTn id="34" dur="1000"/>
                                        <p:tgtEl>
                                          <p:spTgt spid="14"/>
                                        </p:tgtEl>
                                      </p:cBhvr>
                                    </p:animEffect>
                                  </p:childTnLst>
                                </p:cTn>
                              </p:par>
                              <p:par>
                                <p:cTn id="35" presetID="31" presetClass="entr" presetSubtype="0"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1000" fill="hold"/>
                                        <p:tgtEl>
                                          <p:spTgt spid="21"/>
                                        </p:tgtEl>
                                        <p:attrNameLst>
                                          <p:attrName>ppt_w</p:attrName>
                                        </p:attrNameLst>
                                      </p:cBhvr>
                                      <p:tavLst>
                                        <p:tav tm="0">
                                          <p:val>
                                            <p:fltVal val="0"/>
                                          </p:val>
                                        </p:tav>
                                        <p:tav tm="100000">
                                          <p:val>
                                            <p:strVal val="#ppt_w"/>
                                          </p:val>
                                        </p:tav>
                                      </p:tavLst>
                                    </p:anim>
                                    <p:anim calcmode="lin" valueType="num">
                                      <p:cBhvr>
                                        <p:cTn id="38" dur="1000" fill="hold"/>
                                        <p:tgtEl>
                                          <p:spTgt spid="21"/>
                                        </p:tgtEl>
                                        <p:attrNameLst>
                                          <p:attrName>ppt_h</p:attrName>
                                        </p:attrNameLst>
                                      </p:cBhvr>
                                      <p:tavLst>
                                        <p:tav tm="0">
                                          <p:val>
                                            <p:fltVal val="0"/>
                                          </p:val>
                                        </p:tav>
                                        <p:tav tm="100000">
                                          <p:val>
                                            <p:strVal val="#ppt_h"/>
                                          </p:val>
                                        </p:tav>
                                      </p:tavLst>
                                    </p:anim>
                                    <p:anim calcmode="lin" valueType="num">
                                      <p:cBhvr>
                                        <p:cTn id="39" dur="1000" fill="hold"/>
                                        <p:tgtEl>
                                          <p:spTgt spid="21"/>
                                        </p:tgtEl>
                                        <p:attrNameLst>
                                          <p:attrName>style.rotation</p:attrName>
                                        </p:attrNameLst>
                                      </p:cBhvr>
                                      <p:tavLst>
                                        <p:tav tm="0">
                                          <p:val>
                                            <p:fltVal val="90"/>
                                          </p:val>
                                        </p:tav>
                                        <p:tav tm="100000">
                                          <p:val>
                                            <p:fltVal val="0"/>
                                          </p:val>
                                        </p:tav>
                                      </p:tavLst>
                                    </p:anim>
                                    <p:animEffect transition="in" filter="fade">
                                      <p:cBhvr>
                                        <p:cTn id="40" dur="1000"/>
                                        <p:tgtEl>
                                          <p:spTgt spid="21"/>
                                        </p:tgtEl>
                                      </p:cBhvr>
                                    </p:animEffect>
                                  </p:childTnLst>
                                </p:cTn>
                              </p:par>
                              <p:par>
                                <p:cTn id="41" presetID="53" presetClass="entr" presetSubtype="16" fill="hold" grpId="0" nodeType="withEffect">
                                  <p:stCondLst>
                                    <p:cond delay="1000"/>
                                  </p:stCondLst>
                                  <p:childTnLst>
                                    <p:set>
                                      <p:cBhvr>
                                        <p:cTn id="42" dur="1" fill="hold">
                                          <p:stCondLst>
                                            <p:cond delay="0"/>
                                          </p:stCondLst>
                                        </p:cTn>
                                        <p:tgtEl>
                                          <p:spTgt spid="7"/>
                                        </p:tgtEl>
                                        <p:attrNameLst>
                                          <p:attrName>style.visibility</p:attrName>
                                        </p:attrNameLst>
                                      </p:cBhvr>
                                      <p:to>
                                        <p:strVal val="visible"/>
                                      </p:to>
                                    </p:set>
                                    <p:anim calcmode="lin" valueType="num">
                                      <p:cBhvr>
                                        <p:cTn id="43" dur="500" fill="hold"/>
                                        <p:tgtEl>
                                          <p:spTgt spid="7"/>
                                        </p:tgtEl>
                                        <p:attrNameLst>
                                          <p:attrName>ppt_w</p:attrName>
                                        </p:attrNameLst>
                                      </p:cBhvr>
                                      <p:tavLst>
                                        <p:tav tm="0">
                                          <p:val>
                                            <p:fltVal val="0"/>
                                          </p:val>
                                        </p:tav>
                                        <p:tav tm="100000">
                                          <p:val>
                                            <p:strVal val="#ppt_w"/>
                                          </p:val>
                                        </p:tav>
                                      </p:tavLst>
                                    </p:anim>
                                    <p:anim calcmode="lin" valueType="num">
                                      <p:cBhvr>
                                        <p:cTn id="44" dur="500" fill="hold"/>
                                        <p:tgtEl>
                                          <p:spTgt spid="7"/>
                                        </p:tgtEl>
                                        <p:attrNameLst>
                                          <p:attrName>ppt_h</p:attrName>
                                        </p:attrNameLst>
                                      </p:cBhvr>
                                      <p:tavLst>
                                        <p:tav tm="0">
                                          <p:val>
                                            <p:fltVal val="0"/>
                                          </p:val>
                                        </p:tav>
                                        <p:tav tm="100000">
                                          <p:val>
                                            <p:strVal val="#ppt_h"/>
                                          </p:val>
                                        </p:tav>
                                      </p:tavLst>
                                    </p:anim>
                                    <p:animEffect transition="in" filter="fade">
                                      <p:cBhvr>
                                        <p:cTn id="45" dur="500"/>
                                        <p:tgtEl>
                                          <p:spTgt spid="7"/>
                                        </p:tgtEl>
                                      </p:cBhvr>
                                    </p:animEffect>
                                  </p:childTnLst>
                                </p:cTn>
                              </p:par>
                              <p:par>
                                <p:cTn id="46" presetID="53" presetClass="entr" presetSubtype="16" fill="hold" grpId="0" nodeType="withEffect">
                                  <p:stCondLst>
                                    <p:cond delay="1000"/>
                                  </p:stCondLst>
                                  <p:childTnLst>
                                    <p:set>
                                      <p:cBhvr>
                                        <p:cTn id="47" dur="1" fill="hold">
                                          <p:stCondLst>
                                            <p:cond delay="0"/>
                                          </p:stCondLst>
                                        </p:cTn>
                                        <p:tgtEl>
                                          <p:spTgt spid="9"/>
                                        </p:tgtEl>
                                        <p:attrNameLst>
                                          <p:attrName>style.visibility</p:attrName>
                                        </p:attrNameLst>
                                      </p:cBhvr>
                                      <p:to>
                                        <p:strVal val="visible"/>
                                      </p:to>
                                    </p:set>
                                    <p:anim calcmode="lin" valueType="num">
                                      <p:cBhvr>
                                        <p:cTn id="48" dur="500" fill="hold"/>
                                        <p:tgtEl>
                                          <p:spTgt spid="9"/>
                                        </p:tgtEl>
                                        <p:attrNameLst>
                                          <p:attrName>ppt_w</p:attrName>
                                        </p:attrNameLst>
                                      </p:cBhvr>
                                      <p:tavLst>
                                        <p:tav tm="0">
                                          <p:val>
                                            <p:fltVal val="0"/>
                                          </p:val>
                                        </p:tav>
                                        <p:tav tm="100000">
                                          <p:val>
                                            <p:strVal val="#ppt_w"/>
                                          </p:val>
                                        </p:tav>
                                      </p:tavLst>
                                    </p:anim>
                                    <p:anim calcmode="lin" valueType="num">
                                      <p:cBhvr>
                                        <p:cTn id="49" dur="500" fill="hold"/>
                                        <p:tgtEl>
                                          <p:spTgt spid="9"/>
                                        </p:tgtEl>
                                        <p:attrNameLst>
                                          <p:attrName>ppt_h</p:attrName>
                                        </p:attrNameLst>
                                      </p:cBhvr>
                                      <p:tavLst>
                                        <p:tav tm="0">
                                          <p:val>
                                            <p:fltVal val="0"/>
                                          </p:val>
                                        </p:tav>
                                        <p:tav tm="100000">
                                          <p:val>
                                            <p:strVal val="#ppt_h"/>
                                          </p:val>
                                        </p:tav>
                                      </p:tavLst>
                                    </p:anim>
                                    <p:animEffect transition="in" filter="fade">
                                      <p:cBhvr>
                                        <p:cTn id="50" dur="500"/>
                                        <p:tgtEl>
                                          <p:spTgt spid="9"/>
                                        </p:tgtEl>
                                      </p:cBhvr>
                                    </p:animEffect>
                                  </p:childTnLst>
                                </p:cTn>
                              </p:par>
                              <p:par>
                                <p:cTn id="51" presetID="53" presetClass="entr" presetSubtype="16" fill="hold" grpId="0" nodeType="withEffect">
                                  <p:stCondLst>
                                    <p:cond delay="1000"/>
                                  </p:stCondLst>
                                  <p:childTnLst>
                                    <p:set>
                                      <p:cBhvr>
                                        <p:cTn id="52" dur="1" fill="hold">
                                          <p:stCondLst>
                                            <p:cond delay="0"/>
                                          </p:stCondLst>
                                        </p:cTn>
                                        <p:tgtEl>
                                          <p:spTgt spid="11"/>
                                        </p:tgtEl>
                                        <p:attrNameLst>
                                          <p:attrName>style.visibility</p:attrName>
                                        </p:attrNameLst>
                                      </p:cBhvr>
                                      <p:to>
                                        <p:strVal val="visible"/>
                                      </p:to>
                                    </p:set>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fltVal val="0"/>
                                          </p:val>
                                        </p:tav>
                                        <p:tav tm="100000">
                                          <p:val>
                                            <p:strVal val="#ppt_h"/>
                                          </p:val>
                                        </p:tav>
                                      </p:tavLst>
                                    </p:anim>
                                    <p:animEffect transition="in" filter="fade">
                                      <p:cBhvr>
                                        <p:cTn id="55" dur="500"/>
                                        <p:tgtEl>
                                          <p:spTgt spid="11"/>
                                        </p:tgtEl>
                                      </p:cBhvr>
                                    </p:animEffect>
                                  </p:childTnLst>
                                </p:cTn>
                              </p:par>
                              <p:par>
                                <p:cTn id="56" presetID="53" presetClass="entr" presetSubtype="16" fill="hold" grpId="0" nodeType="withEffect">
                                  <p:stCondLst>
                                    <p:cond delay="1000"/>
                                  </p:stCondLst>
                                  <p:childTnLst>
                                    <p:set>
                                      <p:cBhvr>
                                        <p:cTn id="57" dur="1" fill="hold">
                                          <p:stCondLst>
                                            <p:cond delay="0"/>
                                          </p:stCondLst>
                                        </p:cTn>
                                        <p:tgtEl>
                                          <p:spTgt spid="19"/>
                                        </p:tgtEl>
                                        <p:attrNameLst>
                                          <p:attrName>style.visibility</p:attrName>
                                        </p:attrNameLst>
                                      </p:cBhvr>
                                      <p:to>
                                        <p:strVal val="visible"/>
                                      </p:to>
                                    </p:set>
                                    <p:anim calcmode="lin" valueType="num">
                                      <p:cBhvr>
                                        <p:cTn id="58" dur="500" fill="hold"/>
                                        <p:tgtEl>
                                          <p:spTgt spid="19"/>
                                        </p:tgtEl>
                                        <p:attrNameLst>
                                          <p:attrName>ppt_w</p:attrName>
                                        </p:attrNameLst>
                                      </p:cBhvr>
                                      <p:tavLst>
                                        <p:tav tm="0">
                                          <p:val>
                                            <p:fltVal val="0"/>
                                          </p:val>
                                        </p:tav>
                                        <p:tav tm="100000">
                                          <p:val>
                                            <p:strVal val="#ppt_w"/>
                                          </p:val>
                                        </p:tav>
                                      </p:tavLst>
                                    </p:anim>
                                    <p:anim calcmode="lin" valueType="num">
                                      <p:cBhvr>
                                        <p:cTn id="59" dur="500" fill="hold"/>
                                        <p:tgtEl>
                                          <p:spTgt spid="19"/>
                                        </p:tgtEl>
                                        <p:attrNameLst>
                                          <p:attrName>ppt_h</p:attrName>
                                        </p:attrNameLst>
                                      </p:cBhvr>
                                      <p:tavLst>
                                        <p:tav tm="0">
                                          <p:val>
                                            <p:fltVal val="0"/>
                                          </p:val>
                                        </p:tav>
                                        <p:tav tm="100000">
                                          <p:val>
                                            <p:strVal val="#ppt_h"/>
                                          </p:val>
                                        </p:tav>
                                      </p:tavLst>
                                    </p:anim>
                                    <p:animEffect transition="in" filter="fade">
                                      <p:cBhvr>
                                        <p:cTn id="60" dur="500"/>
                                        <p:tgtEl>
                                          <p:spTgt spid="19"/>
                                        </p:tgtEl>
                                      </p:cBhvr>
                                    </p:animEffect>
                                  </p:childTnLst>
                                </p:cTn>
                              </p:par>
                              <p:par>
                                <p:cTn id="61" presetID="53" presetClass="entr" presetSubtype="16" fill="hold" grpId="0" nodeType="withEffect">
                                  <p:stCondLst>
                                    <p:cond delay="1000"/>
                                  </p:stCondLst>
                                  <p:childTnLst>
                                    <p:set>
                                      <p:cBhvr>
                                        <p:cTn id="62" dur="1" fill="hold">
                                          <p:stCondLst>
                                            <p:cond delay="0"/>
                                          </p:stCondLst>
                                        </p:cTn>
                                        <p:tgtEl>
                                          <p:spTgt spid="17"/>
                                        </p:tgtEl>
                                        <p:attrNameLst>
                                          <p:attrName>style.visibility</p:attrName>
                                        </p:attrNameLst>
                                      </p:cBhvr>
                                      <p:to>
                                        <p:strVal val="visible"/>
                                      </p:to>
                                    </p:set>
                                    <p:anim calcmode="lin" valueType="num">
                                      <p:cBhvr>
                                        <p:cTn id="63" dur="500" fill="hold"/>
                                        <p:tgtEl>
                                          <p:spTgt spid="17"/>
                                        </p:tgtEl>
                                        <p:attrNameLst>
                                          <p:attrName>ppt_w</p:attrName>
                                        </p:attrNameLst>
                                      </p:cBhvr>
                                      <p:tavLst>
                                        <p:tav tm="0">
                                          <p:val>
                                            <p:fltVal val="0"/>
                                          </p:val>
                                        </p:tav>
                                        <p:tav tm="100000">
                                          <p:val>
                                            <p:strVal val="#ppt_w"/>
                                          </p:val>
                                        </p:tav>
                                      </p:tavLst>
                                    </p:anim>
                                    <p:anim calcmode="lin" valueType="num">
                                      <p:cBhvr>
                                        <p:cTn id="64" dur="500" fill="hold"/>
                                        <p:tgtEl>
                                          <p:spTgt spid="17"/>
                                        </p:tgtEl>
                                        <p:attrNameLst>
                                          <p:attrName>ppt_h</p:attrName>
                                        </p:attrNameLst>
                                      </p:cBhvr>
                                      <p:tavLst>
                                        <p:tav tm="0">
                                          <p:val>
                                            <p:fltVal val="0"/>
                                          </p:val>
                                        </p:tav>
                                        <p:tav tm="100000">
                                          <p:val>
                                            <p:strVal val="#ppt_h"/>
                                          </p:val>
                                        </p:tav>
                                      </p:tavLst>
                                    </p:anim>
                                    <p:animEffect transition="in" filter="fade">
                                      <p:cBhvr>
                                        <p:cTn id="65" dur="500"/>
                                        <p:tgtEl>
                                          <p:spTgt spid="17"/>
                                        </p:tgtEl>
                                      </p:cBhvr>
                                    </p:animEffect>
                                  </p:childTnLst>
                                </p:cTn>
                              </p:par>
                              <p:par>
                                <p:cTn id="66" presetID="53" presetClass="entr" presetSubtype="16" fill="hold" grpId="0" nodeType="withEffect">
                                  <p:stCondLst>
                                    <p:cond delay="1000"/>
                                  </p:stCondLst>
                                  <p:childTnLst>
                                    <p:set>
                                      <p:cBhvr>
                                        <p:cTn id="67" dur="1" fill="hold">
                                          <p:stCondLst>
                                            <p:cond delay="0"/>
                                          </p:stCondLst>
                                        </p:cTn>
                                        <p:tgtEl>
                                          <p:spTgt spid="15"/>
                                        </p:tgtEl>
                                        <p:attrNameLst>
                                          <p:attrName>style.visibility</p:attrName>
                                        </p:attrNameLst>
                                      </p:cBhvr>
                                      <p:to>
                                        <p:strVal val="visible"/>
                                      </p:to>
                                    </p:set>
                                    <p:anim calcmode="lin" valueType="num">
                                      <p:cBhvr>
                                        <p:cTn id="68" dur="500" fill="hold"/>
                                        <p:tgtEl>
                                          <p:spTgt spid="15"/>
                                        </p:tgtEl>
                                        <p:attrNameLst>
                                          <p:attrName>ppt_w</p:attrName>
                                        </p:attrNameLst>
                                      </p:cBhvr>
                                      <p:tavLst>
                                        <p:tav tm="0">
                                          <p:val>
                                            <p:fltVal val="0"/>
                                          </p:val>
                                        </p:tav>
                                        <p:tav tm="100000">
                                          <p:val>
                                            <p:strVal val="#ppt_w"/>
                                          </p:val>
                                        </p:tav>
                                      </p:tavLst>
                                    </p:anim>
                                    <p:anim calcmode="lin" valueType="num">
                                      <p:cBhvr>
                                        <p:cTn id="69" dur="500" fill="hold"/>
                                        <p:tgtEl>
                                          <p:spTgt spid="15"/>
                                        </p:tgtEl>
                                        <p:attrNameLst>
                                          <p:attrName>ppt_h</p:attrName>
                                        </p:attrNameLst>
                                      </p:cBhvr>
                                      <p:tavLst>
                                        <p:tav tm="0">
                                          <p:val>
                                            <p:fltVal val="0"/>
                                          </p:val>
                                        </p:tav>
                                        <p:tav tm="100000">
                                          <p:val>
                                            <p:strVal val="#ppt_h"/>
                                          </p:val>
                                        </p:tav>
                                      </p:tavLst>
                                    </p:anim>
                                    <p:animEffect transition="in" filter="fade">
                                      <p:cBhvr>
                                        <p:cTn id="70" dur="500"/>
                                        <p:tgtEl>
                                          <p:spTgt spid="15"/>
                                        </p:tgtEl>
                                      </p:cBhvr>
                                    </p:animEffect>
                                  </p:childTnLst>
                                </p:cTn>
                              </p:par>
                              <p:par>
                                <p:cTn id="71" presetID="42" presetClass="entr" presetSubtype="0" fill="hold" grpId="0" nodeType="withEffect">
                                  <p:stCondLst>
                                    <p:cond delay="1500"/>
                                  </p:stCondLst>
                                  <p:childTnLst>
                                    <p:set>
                                      <p:cBhvr>
                                        <p:cTn id="72" dur="1" fill="hold">
                                          <p:stCondLst>
                                            <p:cond delay="0"/>
                                          </p:stCondLst>
                                        </p:cTn>
                                        <p:tgtEl>
                                          <p:spTgt spid="8"/>
                                        </p:tgtEl>
                                        <p:attrNameLst>
                                          <p:attrName>style.visibility</p:attrName>
                                        </p:attrNameLst>
                                      </p:cBhvr>
                                      <p:to>
                                        <p:strVal val="visible"/>
                                      </p:to>
                                    </p:set>
                                    <p:animEffect transition="in" filter="fade">
                                      <p:cBhvr>
                                        <p:cTn id="73" dur="1000"/>
                                        <p:tgtEl>
                                          <p:spTgt spid="8"/>
                                        </p:tgtEl>
                                      </p:cBhvr>
                                    </p:animEffect>
                                    <p:anim calcmode="lin" valueType="num">
                                      <p:cBhvr>
                                        <p:cTn id="74" dur="1000" fill="hold"/>
                                        <p:tgtEl>
                                          <p:spTgt spid="8"/>
                                        </p:tgtEl>
                                        <p:attrNameLst>
                                          <p:attrName>ppt_x</p:attrName>
                                        </p:attrNameLst>
                                      </p:cBhvr>
                                      <p:tavLst>
                                        <p:tav tm="0">
                                          <p:val>
                                            <p:strVal val="#ppt_x"/>
                                          </p:val>
                                        </p:tav>
                                        <p:tav tm="100000">
                                          <p:val>
                                            <p:strVal val="#ppt_x"/>
                                          </p:val>
                                        </p:tav>
                                      </p:tavLst>
                                    </p:anim>
                                    <p:anim calcmode="lin" valueType="num">
                                      <p:cBhvr>
                                        <p:cTn id="75" dur="1000" fill="hold"/>
                                        <p:tgtEl>
                                          <p:spTgt spid="8"/>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1500"/>
                                  </p:stCondLst>
                                  <p:childTnLst>
                                    <p:set>
                                      <p:cBhvr>
                                        <p:cTn id="77" dur="1" fill="hold">
                                          <p:stCondLst>
                                            <p:cond delay="0"/>
                                          </p:stCondLst>
                                        </p:cTn>
                                        <p:tgtEl>
                                          <p:spTgt spid="10"/>
                                        </p:tgtEl>
                                        <p:attrNameLst>
                                          <p:attrName>style.visibility</p:attrName>
                                        </p:attrNameLst>
                                      </p:cBhvr>
                                      <p:to>
                                        <p:strVal val="visible"/>
                                      </p:to>
                                    </p:set>
                                    <p:animEffect transition="in" filter="fade">
                                      <p:cBhvr>
                                        <p:cTn id="78" dur="1000"/>
                                        <p:tgtEl>
                                          <p:spTgt spid="10"/>
                                        </p:tgtEl>
                                      </p:cBhvr>
                                    </p:animEffect>
                                    <p:anim calcmode="lin" valueType="num">
                                      <p:cBhvr>
                                        <p:cTn id="79" dur="1000" fill="hold"/>
                                        <p:tgtEl>
                                          <p:spTgt spid="10"/>
                                        </p:tgtEl>
                                        <p:attrNameLst>
                                          <p:attrName>ppt_x</p:attrName>
                                        </p:attrNameLst>
                                      </p:cBhvr>
                                      <p:tavLst>
                                        <p:tav tm="0">
                                          <p:val>
                                            <p:strVal val="#ppt_x"/>
                                          </p:val>
                                        </p:tav>
                                        <p:tav tm="100000">
                                          <p:val>
                                            <p:strVal val="#ppt_x"/>
                                          </p:val>
                                        </p:tav>
                                      </p:tavLst>
                                    </p:anim>
                                    <p:anim calcmode="lin" valueType="num">
                                      <p:cBhvr>
                                        <p:cTn id="80" dur="1000" fill="hold"/>
                                        <p:tgtEl>
                                          <p:spTgt spid="10"/>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1500"/>
                                  </p:stCondLst>
                                  <p:childTnLst>
                                    <p:set>
                                      <p:cBhvr>
                                        <p:cTn id="82" dur="1" fill="hold">
                                          <p:stCondLst>
                                            <p:cond delay="0"/>
                                          </p:stCondLst>
                                        </p:cTn>
                                        <p:tgtEl>
                                          <p:spTgt spid="12"/>
                                        </p:tgtEl>
                                        <p:attrNameLst>
                                          <p:attrName>style.visibility</p:attrName>
                                        </p:attrNameLst>
                                      </p:cBhvr>
                                      <p:to>
                                        <p:strVal val="visible"/>
                                      </p:to>
                                    </p:set>
                                    <p:animEffect transition="in" filter="fade">
                                      <p:cBhvr>
                                        <p:cTn id="83" dur="1000"/>
                                        <p:tgtEl>
                                          <p:spTgt spid="12"/>
                                        </p:tgtEl>
                                      </p:cBhvr>
                                    </p:animEffect>
                                    <p:anim calcmode="lin" valueType="num">
                                      <p:cBhvr>
                                        <p:cTn id="84" dur="1000" fill="hold"/>
                                        <p:tgtEl>
                                          <p:spTgt spid="12"/>
                                        </p:tgtEl>
                                        <p:attrNameLst>
                                          <p:attrName>ppt_x</p:attrName>
                                        </p:attrNameLst>
                                      </p:cBhvr>
                                      <p:tavLst>
                                        <p:tav tm="0">
                                          <p:val>
                                            <p:strVal val="#ppt_x"/>
                                          </p:val>
                                        </p:tav>
                                        <p:tav tm="100000">
                                          <p:val>
                                            <p:strVal val="#ppt_x"/>
                                          </p:val>
                                        </p:tav>
                                      </p:tavLst>
                                    </p:anim>
                                    <p:anim calcmode="lin" valueType="num">
                                      <p:cBhvr>
                                        <p:cTn id="85" dur="1000" fill="hold"/>
                                        <p:tgtEl>
                                          <p:spTgt spid="12"/>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1500"/>
                                  </p:stCondLst>
                                  <p:childTnLst>
                                    <p:set>
                                      <p:cBhvr>
                                        <p:cTn id="87" dur="1" fill="hold">
                                          <p:stCondLst>
                                            <p:cond delay="0"/>
                                          </p:stCondLst>
                                        </p:cTn>
                                        <p:tgtEl>
                                          <p:spTgt spid="16"/>
                                        </p:tgtEl>
                                        <p:attrNameLst>
                                          <p:attrName>style.visibility</p:attrName>
                                        </p:attrNameLst>
                                      </p:cBhvr>
                                      <p:to>
                                        <p:strVal val="visible"/>
                                      </p:to>
                                    </p:set>
                                    <p:animEffect transition="in" filter="fade">
                                      <p:cBhvr>
                                        <p:cTn id="88" dur="1000"/>
                                        <p:tgtEl>
                                          <p:spTgt spid="16"/>
                                        </p:tgtEl>
                                      </p:cBhvr>
                                    </p:animEffect>
                                    <p:anim calcmode="lin" valueType="num">
                                      <p:cBhvr>
                                        <p:cTn id="89" dur="1000" fill="hold"/>
                                        <p:tgtEl>
                                          <p:spTgt spid="16"/>
                                        </p:tgtEl>
                                        <p:attrNameLst>
                                          <p:attrName>ppt_x</p:attrName>
                                        </p:attrNameLst>
                                      </p:cBhvr>
                                      <p:tavLst>
                                        <p:tav tm="0">
                                          <p:val>
                                            <p:strVal val="#ppt_x"/>
                                          </p:val>
                                        </p:tav>
                                        <p:tav tm="100000">
                                          <p:val>
                                            <p:strVal val="#ppt_x"/>
                                          </p:val>
                                        </p:tav>
                                      </p:tavLst>
                                    </p:anim>
                                    <p:anim calcmode="lin" valueType="num">
                                      <p:cBhvr>
                                        <p:cTn id="90" dur="1000" fill="hold"/>
                                        <p:tgtEl>
                                          <p:spTgt spid="16"/>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1500"/>
                                  </p:stCondLst>
                                  <p:childTnLst>
                                    <p:set>
                                      <p:cBhvr>
                                        <p:cTn id="92" dur="1" fill="hold">
                                          <p:stCondLst>
                                            <p:cond delay="0"/>
                                          </p:stCondLst>
                                        </p:cTn>
                                        <p:tgtEl>
                                          <p:spTgt spid="18"/>
                                        </p:tgtEl>
                                        <p:attrNameLst>
                                          <p:attrName>style.visibility</p:attrName>
                                        </p:attrNameLst>
                                      </p:cBhvr>
                                      <p:to>
                                        <p:strVal val="visible"/>
                                      </p:to>
                                    </p:set>
                                    <p:animEffect transition="in" filter="fade">
                                      <p:cBhvr>
                                        <p:cTn id="93" dur="1000"/>
                                        <p:tgtEl>
                                          <p:spTgt spid="18"/>
                                        </p:tgtEl>
                                      </p:cBhvr>
                                    </p:animEffect>
                                    <p:anim calcmode="lin" valueType="num">
                                      <p:cBhvr>
                                        <p:cTn id="94" dur="1000" fill="hold"/>
                                        <p:tgtEl>
                                          <p:spTgt spid="18"/>
                                        </p:tgtEl>
                                        <p:attrNameLst>
                                          <p:attrName>ppt_x</p:attrName>
                                        </p:attrNameLst>
                                      </p:cBhvr>
                                      <p:tavLst>
                                        <p:tav tm="0">
                                          <p:val>
                                            <p:strVal val="#ppt_x"/>
                                          </p:val>
                                        </p:tav>
                                        <p:tav tm="100000">
                                          <p:val>
                                            <p:strVal val="#ppt_x"/>
                                          </p:val>
                                        </p:tav>
                                      </p:tavLst>
                                    </p:anim>
                                    <p:anim calcmode="lin" valueType="num">
                                      <p:cBhvr>
                                        <p:cTn id="95" dur="1000" fill="hold"/>
                                        <p:tgtEl>
                                          <p:spTgt spid="18"/>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1500"/>
                                  </p:stCondLst>
                                  <p:childTnLst>
                                    <p:set>
                                      <p:cBhvr>
                                        <p:cTn id="97" dur="1" fill="hold">
                                          <p:stCondLst>
                                            <p:cond delay="0"/>
                                          </p:stCondLst>
                                        </p:cTn>
                                        <p:tgtEl>
                                          <p:spTgt spid="20"/>
                                        </p:tgtEl>
                                        <p:attrNameLst>
                                          <p:attrName>style.visibility</p:attrName>
                                        </p:attrNameLst>
                                      </p:cBhvr>
                                      <p:to>
                                        <p:strVal val="visible"/>
                                      </p:to>
                                    </p:set>
                                    <p:animEffect transition="in" filter="fade">
                                      <p:cBhvr>
                                        <p:cTn id="98" dur="1000"/>
                                        <p:tgtEl>
                                          <p:spTgt spid="20"/>
                                        </p:tgtEl>
                                      </p:cBhvr>
                                    </p:animEffect>
                                    <p:anim calcmode="lin" valueType="num">
                                      <p:cBhvr>
                                        <p:cTn id="99" dur="1000" fill="hold"/>
                                        <p:tgtEl>
                                          <p:spTgt spid="20"/>
                                        </p:tgtEl>
                                        <p:attrNameLst>
                                          <p:attrName>ppt_x</p:attrName>
                                        </p:attrNameLst>
                                      </p:cBhvr>
                                      <p:tavLst>
                                        <p:tav tm="0">
                                          <p:val>
                                            <p:strVal val="#ppt_x"/>
                                          </p:val>
                                        </p:tav>
                                        <p:tav tm="100000">
                                          <p:val>
                                            <p:strVal val="#ppt_x"/>
                                          </p:val>
                                        </p:tav>
                                      </p:tavLst>
                                    </p:anim>
                                    <p:anim calcmode="lin" valueType="num">
                                      <p:cBhvr>
                                        <p:cTn id="10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p:bldP spid="10" grpId="0"/>
      <p:bldP spid="11" grpId="0"/>
      <p:bldP spid="12" grpId="0"/>
      <p:bldP spid="13" grpId="0" animBg="1"/>
      <p:bldP spid="14" grpId="0" animBg="1"/>
      <p:bldP spid="15" grpId="0"/>
      <p:bldP spid="16" grpId="0"/>
      <p:bldP spid="17" grpId="0"/>
      <p:bldP spid="18" grpId="0"/>
      <p:bldP spid="19" grpId="0"/>
      <p:bldP spid="20" grpId="0"/>
      <p:bldP spid="2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0886428" y="1627410"/>
            <a:ext cx="1305572" cy="3096344"/>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499194" y="35243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明年工作计划</a:t>
            </a:r>
          </a:p>
        </p:txBody>
      </p:sp>
      <p:sp>
        <p:nvSpPr>
          <p:cNvPr id="3" name="文本框 2"/>
          <p:cNvSpPr txBox="1"/>
          <p:nvPr/>
        </p:nvSpPr>
        <p:spPr>
          <a:xfrm>
            <a:off x="499194" y="82259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4" name="矩形 3"/>
          <p:cNvSpPr/>
          <p:nvPr/>
        </p:nvSpPr>
        <p:spPr>
          <a:xfrm>
            <a:off x="6671270" y="1628800"/>
            <a:ext cx="4464496" cy="3096344"/>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 name="圆角矩形 19"/>
          <p:cNvSpPr>
            <a:spLocks noChangeAspect="1" noChangeArrowheads="1"/>
          </p:cNvSpPr>
          <p:nvPr/>
        </p:nvSpPr>
        <p:spPr bwMode="auto">
          <a:xfrm>
            <a:off x="841375" y="5048370"/>
            <a:ext cx="720725" cy="719138"/>
          </a:xfrm>
          <a:prstGeom prst="roundRect">
            <a:avLst>
              <a:gd name="adj" fmla="val 30000"/>
            </a:avLst>
          </a:prstGeom>
          <a:solidFill>
            <a:srgbClr val="3C2155"/>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endParaRPr lang="zh-CN" altLang="en-US">
              <a:solidFill>
                <a:schemeClr val="bg1"/>
              </a:solidFill>
              <a:latin typeface="微软雅黑" panose="020B0503020204020204" pitchFamily="34" charset="-122"/>
            </a:endParaRPr>
          </a:p>
        </p:txBody>
      </p:sp>
      <p:sp>
        <p:nvSpPr>
          <p:cNvPr id="6" name="圆角矩形 20"/>
          <p:cNvSpPr>
            <a:spLocks noChangeAspect="1" noChangeArrowheads="1"/>
          </p:cNvSpPr>
          <p:nvPr/>
        </p:nvSpPr>
        <p:spPr bwMode="auto">
          <a:xfrm>
            <a:off x="6097588" y="5048370"/>
            <a:ext cx="720725" cy="719138"/>
          </a:xfrm>
          <a:prstGeom prst="roundRect">
            <a:avLst>
              <a:gd name="adj" fmla="val 30000"/>
            </a:avLst>
          </a:prstGeom>
          <a:solidFill>
            <a:srgbClr val="F4BC30"/>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endParaRPr lang="zh-CN" altLang="en-US">
              <a:solidFill>
                <a:schemeClr val="bg1"/>
              </a:solidFill>
              <a:latin typeface="微软雅黑" panose="020B0503020204020204" pitchFamily="34" charset="-122"/>
            </a:endParaRPr>
          </a:p>
        </p:txBody>
      </p:sp>
      <p:pic>
        <p:nvPicPr>
          <p:cNvPr id="7" name="Group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933450" y="5142033"/>
            <a:ext cx="534988"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Group 5"/>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188075" y="5129333"/>
            <a:ext cx="541338" cy="48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文本框 15"/>
          <p:cNvSpPr txBox="1">
            <a:spLocks noChangeArrowheads="1"/>
          </p:cNvSpPr>
          <p:nvPr/>
        </p:nvSpPr>
        <p:spPr bwMode="auto">
          <a:xfrm>
            <a:off x="1633091" y="4998978"/>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3C2155"/>
                </a:solidFill>
                <a:latin typeface="微软雅黑" panose="020B0503020204020204" pitchFamily="34" charset="-122"/>
              </a:rPr>
              <a:t>添加标题内容</a:t>
            </a:r>
          </a:p>
        </p:txBody>
      </p:sp>
      <p:sp>
        <p:nvSpPr>
          <p:cNvPr id="10" name="文本框 16"/>
          <p:cNvSpPr txBox="1">
            <a:spLocks noChangeArrowheads="1"/>
          </p:cNvSpPr>
          <p:nvPr/>
        </p:nvSpPr>
        <p:spPr bwMode="auto">
          <a:xfrm>
            <a:off x="1633091" y="5367278"/>
            <a:ext cx="417646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3C2155"/>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3C2155"/>
              </a:solidFill>
              <a:latin typeface="微软雅黑" panose="020B0503020204020204" pitchFamily="34" charset="-122"/>
              <a:sym typeface="Gill Sans" charset="0"/>
            </a:endParaRPr>
          </a:p>
        </p:txBody>
      </p:sp>
      <p:sp>
        <p:nvSpPr>
          <p:cNvPr id="11" name="文本框 15"/>
          <p:cNvSpPr txBox="1">
            <a:spLocks noChangeArrowheads="1"/>
          </p:cNvSpPr>
          <p:nvPr/>
        </p:nvSpPr>
        <p:spPr bwMode="auto">
          <a:xfrm>
            <a:off x="6889675" y="5006077"/>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DA9F0C"/>
                </a:solidFill>
                <a:latin typeface="微软雅黑" panose="020B0503020204020204" pitchFamily="34" charset="-122"/>
              </a:rPr>
              <a:t>添加标题内容</a:t>
            </a:r>
          </a:p>
        </p:txBody>
      </p:sp>
      <p:sp>
        <p:nvSpPr>
          <p:cNvPr id="12" name="文本框 16"/>
          <p:cNvSpPr txBox="1">
            <a:spLocks noChangeArrowheads="1"/>
          </p:cNvSpPr>
          <p:nvPr/>
        </p:nvSpPr>
        <p:spPr bwMode="auto">
          <a:xfrm>
            <a:off x="6889675" y="5374377"/>
            <a:ext cx="417646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DA9F0C"/>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DA9F0C"/>
              </a:solidFill>
              <a:latin typeface="微软雅黑" panose="020B0503020204020204" pitchFamily="34" charset="-122"/>
              <a:sym typeface="Gill Sans" charset="0"/>
            </a:endParaRPr>
          </a:p>
        </p:txBody>
      </p:sp>
      <p:sp>
        <p:nvSpPr>
          <p:cNvPr id="13" name="矩形 12"/>
          <p:cNvSpPr/>
          <p:nvPr/>
        </p:nvSpPr>
        <p:spPr>
          <a:xfrm>
            <a:off x="0" y="1628800"/>
            <a:ext cx="6455246" cy="3096344"/>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4" name="Text Box 7"/>
          <p:cNvSpPr txBox="1">
            <a:spLocks noChangeArrowheads="1"/>
          </p:cNvSpPr>
          <p:nvPr/>
        </p:nvSpPr>
        <p:spPr bwMode="gray">
          <a:xfrm>
            <a:off x="622598" y="1859347"/>
            <a:ext cx="3023586" cy="4001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00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添加标题内容</a:t>
            </a:r>
            <a:endPar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5" name="Rectangle 5"/>
          <p:cNvSpPr>
            <a:spLocks/>
          </p:cNvSpPr>
          <p:nvPr/>
        </p:nvSpPr>
        <p:spPr bwMode="auto">
          <a:xfrm>
            <a:off x="696105" y="2338504"/>
            <a:ext cx="5183077" cy="1145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100" dirty="0">
                <a:solidFill>
                  <a:schemeClr val="bg1"/>
                </a:solidFill>
                <a:latin typeface="微软雅黑" panose="020B0503020204020204" pitchFamily="34" charset="-122"/>
                <a:ea typeface="微软雅黑" panose="020B0503020204020204" pitchFamily="34" charset="-122"/>
                <a:sym typeface="Gill Sans" charset="0"/>
              </a:rPr>
              <a:t>      此处添加详细文本描述，建议与标题相关并符合整体语言风格，语言描述尽量简洁生动。尽量将每页幻灯片的字数控制在  </a:t>
            </a:r>
            <a:r>
              <a:rPr lang="en-US" altLang="zh-CN" sz="1100" dirty="0">
                <a:solidFill>
                  <a:schemeClr val="bg1"/>
                </a:solidFill>
                <a:latin typeface="微软雅黑" panose="020B0503020204020204" pitchFamily="34" charset="-122"/>
                <a:ea typeface="微软雅黑" panose="020B0503020204020204" pitchFamily="34" charset="-122"/>
                <a:sym typeface="Gill Sans" charset="0"/>
              </a:rPr>
              <a:t>200</a:t>
            </a:r>
            <a:r>
              <a:rPr lang="zh-CN" altLang="en-US" sz="1100" dirty="0">
                <a:solidFill>
                  <a:schemeClr val="bg1"/>
                </a:solidFill>
                <a:latin typeface="微软雅黑" panose="020B0503020204020204" pitchFamily="34" charset="-122"/>
                <a:ea typeface="微软雅黑" panose="020B0503020204020204" pitchFamily="34" charset="-122"/>
                <a:sym typeface="Gill Sans" charset="0"/>
              </a:rPr>
              <a:t>字以内，据统计每页幻灯片的最好控制在</a:t>
            </a:r>
            <a:r>
              <a:rPr lang="en-US" altLang="zh-CN" sz="1100" dirty="0">
                <a:solidFill>
                  <a:schemeClr val="bg1"/>
                </a:solidFill>
                <a:latin typeface="微软雅黑" panose="020B0503020204020204" pitchFamily="34" charset="-122"/>
                <a:ea typeface="微软雅黑" panose="020B0503020204020204" pitchFamily="34" charset="-122"/>
                <a:sym typeface="Gill Sans" charset="0"/>
              </a:rPr>
              <a:t>5</a:t>
            </a:r>
            <a:r>
              <a:rPr lang="zh-CN" altLang="en-US" sz="1100" dirty="0">
                <a:solidFill>
                  <a:schemeClr val="bg1"/>
                </a:solidFill>
                <a:latin typeface="微软雅黑" panose="020B0503020204020204" pitchFamily="34" charset="-122"/>
                <a:ea typeface="微软雅黑" panose="020B0503020204020204" pitchFamily="34" charset="-122"/>
                <a:sym typeface="Gill Sans" charset="0"/>
              </a:rPr>
              <a:t>分钟之内。此处添加详细文本描述，建议与标题相关并符合整体语言风格，语言描述尽量简洁生动。尽量将每页幻灯片的每页幻灯片的最好控制在</a:t>
            </a:r>
            <a:r>
              <a:rPr lang="en-US" altLang="zh-CN" sz="1100" dirty="0">
                <a:solidFill>
                  <a:schemeClr val="bg1"/>
                </a:solidFill>
                <a:latin typeface="微软雅黑" panose="020B0503020204020204" pitchFamily="34" charset="-122"/>
                <a:ea typeface="微软雅黑" panose="020B0503020204020204" pitchFamily="34" charset="-122"/>
                <a:sym typeface="Gill Sans" charset="0"/>
              </a:rPr>
              <a:t>5</a:t>
            </a:r>
            <a:r>
              <a:rPr lang="zh-CN" altLang="en-US" sz="1100" dirty="0">
                <a:solidFill>
                  <a:schemeClr val="bg1"/>
                </a:solidFill>
                <a:latin typeface="微软雅黑" panose="020B0503020204020204" pitchFamily="34" charset="-122"/>
                <a:ea typeface="微软雅黑" panose="020B0503020204020204" pitchFamily="34" charset="-122"/>
                <a:sym typeface="Gill Sans" charset="0"/>
              </a:rPr>
              <a:t>分钟之内。</a:t>
            </a:r>
            <a:endParaRPr lang="en-US" altLang="zh-CN" sz="1100" dirty="0">
              <a:solidFill>
                <a:schemeClr val="bg1"/>
              </a:solidFill>
              <a:latin typeface="微软雅黑" panose="020B0503020204020204" pitchFamily="34" charset="-122"/>
              <a:ea typeface="微软雅黑" panose="020B0503020204020204" pitchFamily="34" charset="-122"/>
              <a:sym typeface="Gill Sans" charset="0"/>
            </a:endParaRPr>
          </a:p>
          <a:p>
            <a:pPr fontAlgn="base">
              <a:lnSpc>
                <a:spcPct val="150000"/>
              </a:lnSpc>
              <a:spcBef>
                <a:spcPct val="0"/>
              </a:spcBef>
              <a:spcAft>
                <a:spcPct val="0"/>
              </a:spcAft>
            </a:pPr>
            <a:endParaRPr lang="en-US" altLang="zh-CN" sz="1100" dirty="0">
              <a:solidFill>
                <a:schemeClr val="bg1"/>
              </a:solidFill>
              <a:latin typeface="微软雅黑" panose="020B0503020204020204" pitchFamily="34" charset="-122"/>
              <a:ea typeface="微软雅黑" panose="020B0503020204020204" pitchFamily="34" charset="-122"/>
              <a:sym typeface="Gill Sans" charset="0"/>
            </a:endParaRPr>
          </a:p>
          <a:p>
            <a:pPr fontAlgn="base">
              <a:lnSpc>
                <a:spcPct val="150000"/>
              </a:lnSpc>
              <a:spcBef>
                <a:spcPct val="0"/>
              </a:spcBef>
              <a:spcAft>
                <a:spcPct val="0"/>
              </a:spcAft>
            </a:pPr>
            <a:r>
              <a:rPr lang="zh-CN" altLang="en-US" sz="1100" dirty="0">
                <a:solidFill>
                  <a:schemeClr val="bg1"/>
                </a:solidFill>
                <a:latin typeface="微软雅黑" panose="020B0503020204020204" pitchFamily="34" charset="-122"/>
                <a:ea typeface="微软雅黑" panose="020B0503020204020204" pitchFamily="34" charset="-122"/>
                <a:sym typeface="Gill Sans" charset="0"/>
              </a:rPr>
              <a:t>建议与标题相关并符合整体语言风格，语言描述尽量简洁生动。尽量将每页幻灯片的每页幻灯片的最好控制在</a:t>
            </a:r>
            <a:r>
              <a:rPr lang="en-US" altLang="zh-CN" sz="1100" dirty="0">
                <a:solidFill>
                  <a:schemeClr val="bg1"/>
                </a:solidFill>
                <a:latin typeface="微软雅黑" panose="020B0503020204020204" pitchFamily="34" charset="-122"/>
                <a:ea typeface="微软雅黑" panose="020B0503020204020204" pitchFamily="34" charset="-122"/>
                <a:sym typeface="Gill Sans" charset="0"/>
              </a:rPr>
              <a:t>5</a:t>
            </a:r>
            <a:r>
              <a:rPr lang="zh-CN" altLang="en-US" sz="1100" dirty="0">
                <a:solidFill>
                  <a:schemeClr val="bg1"/>
                </a:solidFill>
                <a:latin typeface="微软雅黑" panose="020B0503020204020204" pitchFamily="34" charset="-122"/>
                <a:ea typeface="微软雅黑" panose="020B0503020204020204" pitchFamily="34" charset="-122"/>
                <a:sym typeface="Gill Sans" charset="0"/>
              </a:rPr>
              <a:t>分钟之内。</a:t>
            </a:r>
            <a:endParaRPr lang="en-US" altLang="zh-CN" sz="1100" dirty="0">
              <a:solidFill>
                <a:schemeClr val="bg1"/>
              </a:solidFill>
              <a:latin typeface="微软雅黑" panose="020B0503020204020204" pitchFamily="34" charset="-122"/>
              <a:ea typeface="微软雅黑" panose="020B0503020204020204" pitchFamily="34" charset="-122"/>
              <a:sym typeface="Gill Sans" charset="0"/>
            </a:endParaRPr>
          </a:p>
          <a:p>
            <a:pPr fontAlgn="base">
              <a:lnSpc>
                <a:spcPct val="150000"/>
              </a:lnSpc>
              <a:spcBef>
                <a:spcPct val="0"/>
              </a:spcBef>
              <a:spcAft>
                <a:spcPct val="0"/>
              </a:spcAft>
            </a:pPr>
            <a:endParaRPr lang="en-US" altLang="zh-CN" sz="1100" dirty="0">
              <a:solidFill>
                <a:schemeClr val="bg1"/>
              </a:solidFill>
              <a:latin typeface="微软雅黑" panose="020B0503020204020204" pitchFamily="34" charset="-122"/>
              <a:ea typeface="微软雅黑" panose="020B0503020204020204" pitchFamily="34" charset="-122"/>
              <a:sym typeface="Gill Sans" charset="0"/>
            </a:endParaRPr>
          </a:p>
          <a:p>
            <a:pPr fontAlgn="base">
              <a:lnSpc>
                <a:spcPct val="150000"/>
              </a:lnSpc>
              <a:spcBef>
                <a:spcPct val="0"/>
              </a:spcBef>
              <a:spcAft>
                <a:spcPct val="0"/>
              </a:spcAft>
            </a:pPr>
            <a:endParaRPr lang="en-US" altLang="zh-CN" sz="1100" dirty="0">
              <a:solidFill>
                <a:schemeClr val="bg1"/>
              </a:solidFill>
              <a:latin typeface="微软雅黑" panose="020B0503020204020204" pitchFamily="34" charset="-122"/>
              <a:ea typeface="微软雅黑" panose="020B0503020204020204" pitchFamily="34" charset="-122"/>
              <a:sym typeface="Gill Sans" charset="0"/>
            </a:endParaRPr>
          </a:p>
          <a:p>
            <a:pPr fontAlgn="base">
              <a:lnSpc>
                <a:spcPct val="150000"/>
              </a:lnSpc>
              <a:spcBef>
                <a:spcPct val="0"/>
              </a:spcBef>
              <a:spcAft>
                <a:spcPct val="0"/>
              </a:spcAft>
            </a:pPr>
            <a:endParaRPr lang="en-US" altLang="zh-CN" sz="1100" dirty="0">
              <a:solidFill>
                <a:schemeClr val="bg1"/>
              </a:solidFill>
              <a:latin typeface="微软雅黑" panose="020B0503020204020204" pitchFamily="34" charset="-122"/>
              <a:ea typeface="微软雅黑" panose="020B0503020204020204" pitchFamily="34" charset="-122"/>
              <a:sym typeface="Gill Sans" charset="0"/>
            </a:endParaRPr>
          </a:p>
        </p:txBody>
      </p:sp>
    </p:spTree>
    <p:extLst>
      <p:ext uri="{BB962C8B-B14F-4D97-AF65-F5344CB8AC3E}">
        <p14:creationId xmlns:p14="http://schemas.microsoft.com/office/powerpoint/2010/main" val="5938357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0-#ppt_w/2"/>
                                          </p:val>
                                        </p:tav>
                                        <p:tav tm="100000">
                                          <p:val>
                                            <p:strVal val="#ppt_x"/>
                                          </p:val>
                                        </p:tav>
                                      </p:tavLst>
                                    </p:anim>
                                    <p:anim calcmode="lin" valueType="num">
                                      <p:cBhvr additive="base">
                                        <p:cTn id="8" dur="1000" fill="hold"/>
                                        <p:tgtEl>
                                          <p:spTgt spid="1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0"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par>
                          <p:cTn id="13" fill="hold">
                            <p:stCondLst>
                              <p:cond delay="1500"/>
                            </p:stCondLst>
                            <p:childTnLst>
                              <p:par>
                                <p:cTn id="14" presetID="2" presetClass="entr" presetSubtype="2"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1+#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childTnLst>
                          </p:cTn>
                        </p:par>
                        <p:par>
                          <p:cTn id="18" fill="hold">
                            <p:stCondLst>
                              <p:cond delay="2500"/>
                            </p:stCondLst>
                            <p:childTnLst>
                              <p:par>
                                <p:cTn id="19" presetID="22" presetClass="entr" presetSubtype="8"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left)">
                                      <p:cBhvr>
                                        <p:cTn id="21" dur="500"/>
                                        <p:tgtEl>
                                          <p:spTgt spid="14"/>
                                        </p:tgtEl>
                                      </p:cBhvr>
                                    </p:animEffect>
                                  </p:childTnLst>
                                </p:cTn>
                              </p:par>
                              <p:par>
                                <p:cTn id="22" presetID="22" presetClass="entr" presetSubtype="8" fill="hold" grpId="0" nodeType="withEffect">
                                  <p:stCondLst>
                                    <p:cond delay="500"/>
                                  </p:stCondLst>
                                  <p:childTnLst>
                                    <p:set>
                                      <p:cBhvr>
                                        <p:cTn id="23" dur="1" fill="hold">
                                          <p:stCondLst>
                                            <p:cond delay="0"/>
                                          </p:stCondLst>
                                        </p:cTn>
                                        <p:tgtEl>
                                          <p:spTgt spid="15"/>
                                        </p:tgtEl>
                                        <p:attrNameLst>
                                          <p:attrName>style.visibility</p:attrName>
                                        </p:attrNameLst>
                                      </p:cBhvr>
                                      <p:to>
                                        <p:strVal val="visible"/>
                                      </p:to>
                                    </p:set>
                                    <p:animEffect transition="in" filter="wipe(left)">
                                      <p:cBhvr>
                                        <p:cTn id="24" dur="500"/>
                                        <p:tgtEl>
                                          <p:spTgt spid="15"/>
                                        </p:tgtEl>
                                      </p:cBhvr>
                                    </p:animEffect>
                                  </p:childTnLst>
                                </p:cTn>
                              </p:par>
                              <p:par>
                                <p:cTn id="25" presetID="10" presetClass="entr" presetSubtype="0" fill="hold" grpId="0" nodeType="withEffect">
                                  <p:stCondLst>
                                    <p:cond delay="125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grpId="0" nodeType="withEffect">
                                  <p:stCondLst>
                                    <p:cond delay="125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childTnLst>
                                </p:cTn>
                              </p:par>
                              <p:par>
                                <p:cTn id="31" presetID="10" presetClass="entr" presetSubtype="0" fill="hold" nodeType="withEffect">
                                  <p:stCondLst>
                                    <p:cond delay="125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childTnLst>
                                </p:cTn>
                              </p:par>
                              <p:par>
                                <p:cTn id="34" presetID="10" presetClass="entr" presetSubtype="0" fill="hold" nodeType="withEffect">
                                  <p:stCondLst>
                                    <p:cond delay="125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par>
                                <p:cTn id="37" presetID="10" presetClass="entr" presetSubtype="0" fill="hold" grpId="0" nodeType="withEffect">
                                  <p:stCondLst>
                                    <p:cond delay="175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par>
                                <p:cTn id="40" presetID="10" presetClass="entr" presetSubtype="0" fill="hold" grpId="0" nodeType="withEffect">
                                  <p:stCondLst>
                                    <p:cond delay="175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500"/>
                                        <p:tgtEl>
                                          <p:spTgt spid="10"/>
                                        </p:tgtEl>
                                      </p:cBhvr>
                                    </p:animEffect>
                                  </p:childTnLst>
                                </p:cTn>
                              </p:par>
                              <p:par>
                                <p:cTn id="43" presetID="10" presetClass="entr" presetSubtype="0" fill="hold" grpId="0" nodeType="withEffect">
                                  <p:stCondLst>
                                    <p:cond delay="175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500"/>
                                        <p:tgtEl>
                                          <p:spTgt spid="11"/>
                                        </p:tgtEl>
                                      </p:cBhvr>
                                    </p:animEffect>
                                  </p:childTnLst>
                                </p:cTn>
                              </p:par>
                              <p:par>
                                <p:cTn id="46" presetID="10" presetClass="entr" presetSubtype="0" fill="hold" grpId="0" nodeType="withEffect">
                                  <p:stCondLst>
                                    <p:cond delay="175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4" grpId="0" animBg="1"/>
      <p:bldP spid="5" grpId="0" animBg="1"/>
      <p:bldP spid="6" grpId="0" animBg="1"/>
      <p:bldP spid="9" grpId="0"/>
      <p:bldP spid="10" grpId="0"/>
      <p:bldP spid="11" grpId="0"/>
      <p:bldP spid="12" grpId="0"/>
      <p:bldP spid="13" grpId="0" animBg="1"/>
      <p:bldP spid="14"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194" y="35243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明年工作计划</a:t>
            </a:r>
          </a:p>
        </p:txBody>
      </p:sp>
      <p:sp>
        <p:nvSpPr>
          <p:cNvPr id="3" name="文本框 2"/>
          <p:cNvSpPr txBox="1"/>
          <p:nvPr/>
        </p:nvSpPr>
        <p:spPr>
          <a:xfrm>
            <a:off x="499194" y="82259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aphicFrame>
        <p:nvGraphicFramePr>
          <p:cNvPr id="4" name="图表 3"/>
          <p:cNvGraphicFramePr/>
          <p:nvPr>
            <p:extLst>
              <p:ext uri="{D42A27DB-BD31-4B8C-83A1-F6EECF244321}">
                <p14:modId xmlns:p14="http://schemas.microsoft.com/office/powerpoint/2010/main" val="633316181"/>
              </p:ext>
            </p:extLst>
          </p:nvPr>
        </p:nvGraphicFramePr>
        <p:xfrm>
          <a:off x="811728" y="1791346"/>
          <a:ext cx="5616624" cy="2736304"/>
        </p:xfrm>
        <a:graphic>
          <a:graphicData uri="http://schemas.openxmlformats.org/drawingml/2006/chart">
            <c:chart xmlns:c="http://schemas.openxmlformats.org/drawingml/2006/chart" xmlns:r="http://schemas.openxmlformats.org/officeDocument/2006/relationships" r:id="rId3"/>
          </a:graphicData>
        </a:graphic>
      </p:graphicFrame>
      <p:sp>
        <p:nvSpPr>
          <p:cNvPr id="5" name="圆角矩形 4"/>
          <p:cNvSpPr/>
          <p:nvPr/>
        </p:nvSpPr>
        <p:spPr>
          <a:xfrm>
            <a:off x="6973489" y="2079378"/>
            <a:ext cx="1020336" cy="1020336"/>
          </a:xfrm>
          <a:prstGeom prst="round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Avant GardeBook" pitchFamily="50" charset="0"/>
            </a:endParaRPr>
          </a:p>
        </p:txBody>
      </p:sp>
      <p:sp>
        <p:nvSpPr>
          <p:cNvPr id="6" name="圆角矩形 5"/>
          <p:cNvSpPr/>
          <p:nvPr/>
        </p:nvSpPr>
        <p:spPr>
          <a:xfrm>
            <a:off x="8072312" y="2079378"/>
            <a:ext cx="1020336" cy="1020336"/>
          </a:xfrm>
          <a:prstGeom prst="round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bg1"/>
                </a:solidFill>
                <a:latin typeface="微软雅黑" pitchFamily="34" charset="-122"/>
                <a:ea typeface="微软雅黑" pitchFamily="34" charset="-122"/>
              </a:rPr>
              <a:t>添加标题</a:t>
            </a:r>
          </a:p>
        </p:txBody>
      </p:sp>
      <p:sp>
        <p:nvSpPr>
          <p:cNvPr id="7" name="圆角矩形 6"/>
          <p:cNvSpPr/>
          <p:nvPr/>
        </p:nvSpPr>
        <p:spPr>
          <a:xfrm>
            <a:off x="9092190" y="3089904"/>
            <a:ext cx="1020336" cy="1020336"/>
          </a:xfrm>
          <a:prstGeom prst="round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bg1"/>
                </a:solidFill>
                <a:latin typeface="微软雅黑" pitchFamily="34" charset="-122"/>
                <a:ea typeface="微软雅黑" pitchFamily="34" charset="-122"/>
              </a:rPr>
              <a:t>添加标题</a:t>
            </a:r>
          </a:p>
        </p:txBody>
      </p:sp>
      <p:sp>
        <p:nvSpPr>
          <p:cNvPr id="8" name="圆角矩形 7"/>
          <p:cNvSpPr/>
          <p:nvPr/>
        </p:nvSpPr>
        <p:spPr>
          <a:xfrm>
            <a:off x="10191013" y="3089904"/>
            <a:ext cx="1020336" cy="1020336"/>
          </a:xfrm>
          <a:prstGeom prst="round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Avant GardeBook" pitchFamily="50" charset="0"/>
            </a:endParaRPr>
          </a:p>
        </p:txBody>
      </p:sp>
      <p:sp>
        <p:nvSpPr>
          <p:cNvPr id="9" name="TextBox 32"/>
          <p:cNvSpPr txBox="1"/>
          <p:nvPr/>
        </p:nvSpPr>
        <p:spPr>
          <a:xfrm>
            <a:off x="9236664" y="2226909"/>
            <a:ext cx="2016223" cy="692497"/>
          </a:xfrm>
          <a:prstGeom prst="rect">
            <a:avLst/>
          </a:prstGeom>
          <a:noFill/>
        </p:spPr>
        <p:txBody>
          <a:bodyPr wrap="square" rtlCol="0">
            <a:spAutoFit/>
          </a:bodyPr>
          <a:lstStyle/>
          <a:p>
            <a:pPr algn="just">
              <a:lnSpc>
                <a:spcPct val="130000"/>
              </a:lnSpc>
            </a:pPr>
            <a:r>
              <a:rPr lang="zh-CN" altLang="en-US" sz="1000" dirty="0">
                <a:solidFill>
                  <a:srgbClr val="3C2155"/>
                </a:solidFill>
                <a:latin typeface="微软雅黑" pitchFamily="34" charset="-122"/>
                <a:ea typeface="微软雅黑" pitchFamily="34" charset="-122"/>
              </a:rPr>
              <a:t>您的内容打在这里，或者通过复制您的文本后，在此框中选择粘贴，并选择只保留文字。</a:t>
            </a:r>
          </a:p>
        </p:txBody>
      </p:sp>
      <p:sp>
        <p:nvSpPr>
          <p:cNvPr id="10" name="TextBox 33"/>
          <p:cNvSpPr txBox="1"/>
          <p:nvPr/>
        </p:nvSpPr>
        <p:spPr>
          <a:xfrm>
            <a:off x="6942769" y="3303665"/>
            <a:ext cx="2016223" cy="692497"/>
          </a:xfrm>
          <a:prstGeom prst="rect">
            <a:avLst/>
          </a:prstGeom>
          <a:noFill/>
        </p:spPr>
        <p:txBody>
          <a:bodyPr wrap="square" rtlCol="0">
            <a:spAutoFit/>
          </a:bodyPr>
          <a:lstStyle/>
          <a:p>
            <a:pPr algn="just">
              <a:lnSpc>
                <a:spcPct val="130000"/>
              </a:lnSpc>
            </a:pPr>
            <a:r>
              <a:rPr lang="zh-CN" altLang="en-US" sz="1000" dirty="0">
                <a:solidFill>
                  <a:srgbClr val="DA9F0C"/>
                </a:solidFill>
                <a:latin typeface="微软雅黑" pitchFamily="34" charset="-122"/>
                <a:ea typeface="微软雅黑" pitchFamily="34" charset="-122"/>
              </a:rPr>
              <a:t>您的内容打在这里，或者通过复制您的文本后，在此框中选择粘贴，并选择只保留文字。</a:t>
            </a:r>
          </a:p>
        </p:txBody>
      </p:sp>
      <p:grpSp>
        <p:nvGrpSpPr>
          <p:cNvPr id="11" name="组合 34"/>
          <p:cNvGrpSpPr/>
          <p:nvPr/>
        </p:nvGrpSpPr>
        <p:grpSpPr>
          <a:xfrm>
            <a:off x="7241017" y="2349858"/>
            <a:ext cx="485280" cy="479377"/>
            <a:chOff x="1023938" y="1382713"/>
            <a:chExt cx="652463" cy="644525"/>
          </a:xfrm>
          <a:solidFill>
            <a:schemeClr val="bg1"/>
          </a:solidFill>
        </p:grpSpPr>
        <p:sp>
          <p:nvSpPr>
            <p:cNvPr id="12" name="Freeform 824"/>
            <p:cNvSpPr>
              <a:spLocks noEditPoints="1"/>
            </p:cNvSpPr>
            <p:nvPr/>
          </p:nvSpPr>
          <p:spPr bwMode="auto">
            <a:xfrm>
              <a:off x="1023938" y="1382713"/>
              <a:ext cx="652463" cy="509588"/>
            </a:xfrm>
            <a:custGeom>
              <a:avLst/>
              <a:gdLst>
                <a:gd name="T0" fmla="*/ 165 w 174"/>
                <a:gd name="T1" fmla="*/ 0 h 136"/>
                <a:gd name="T2" fmla="*/ 9 w 174"/>
                <a:gd name="T3" fmla="*/ 0 h 136"/>
                <a:gd name="T4" fmla="*/ 0 w 174"/>
                <a:gd name="T5" fmla="*/ 9 h 136"/>
                <a:gd name="T6" fmla="*/ 0 w 174"/>
                <a:gd name="T7" fmla="*/ 128 h 136"/>
                <a:gd name="T8" fmla="*/ 9 w 174"/>
                <a:gd name="T9" fmla="*/ 136 h 136"/>
                <a:gd name="T10" fmla="*/ 50 w 174"/>
                <a:gd name="T11" fmla="*/ 136 h 136"/>
                <a:gd name="T12" fmla="*/ 41 w 174"/>
                <a:gd name="T13" fmla="*/ 121 h 136"/>
                <a:gd name="T14" fmla="*/ 17 w 174"/>
                <a:gd name="T15" fmla="*/ 121 h 136"/>
                <a:gd name="T16" fmla="*/ 17 w 174"/>
                <a:gd name="T17" fmla="*/ 16 h 136"/>
                <a:gd name="T18" fmla="*/ 157 w 174"/>
                <a:gd name="T19" fmla="*/ 16 h 136"/>
                <a:gd name="T20" fmla="*/ 157 w 174"/>
                <a:gd name="T21" fmla="*/ 121 h 136"/>
                <a:gd name="T22" fmla="*/ 133 w 174"/>
                <a:gd name="T23" fmla="*/ 121 h 136"/>
                <a:gd name="T24" fmla="*/ 133 w 174"/>
                <a:gd name="T25" fmla="*/ 127 h 136"/>
                <a:gd name="T26" fmla="*/ 131 w 174"/>
                <a:gd name="T27" fmla="*/ 136 h 136"/>
                <a:gd name="T28" fmla="*/ 165 w 174"/>
                <a:gd name="T29" fmla="*/ 136 h 136"/>
                <a:gd name="T30" fmla="*/ 174 w 174"/>
                <a:gd name="T31" fmla="*/ 128 h 136"/>
                <a:gd name="T32" fmla="*/ 174 w 174"/>
                <a:gd name="T33" fmla="*/ 9 h 136"/>
                <a:gd name="T34" fmla="*/ 165 w 174"/>
                <a:gd name="T35" fmla="*/ 0 h 136"/>
                <a:gd name="T36" fmla="*/ 8 w 174"/>
                <a:gd name="T37" fmla="*/ 74 h 136"/>
                <a:gd name="T38" fmla="*/ 3 w 174"/>
                <a:gd name="T39" fmla="*/ 68 h 136"/>
                <a:gd name="T40" fmla="*/ 8 w 174"/>
                <a:gd name="T41" fmla="*/ 63 h 136"/>
                <a:gd name="T42" fmla="*/ 14 w 174"/>
                <a:gd name="T43" fmla="*/ 68 h 136"/>
                <a:gd name="T44" fmla="*/ 8 w 174"/>
                <a:gd name="T45" fmla="*/ 7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4" h="136">
                  <a:moveTo>
                    <a:pt x="165" y="0"/>
                  </a:moveTo>
                  <a:cubicBezTo>
                    <a:pt x="9" y="0"/>
                    <a:pt x="9" y="0"/>
                    <a:pt x="9" y="0"/>
                  </a:cubicBezTo>
                  <a:cubicBezTo>
                    <a:pt x="4" y="0"/>
                    <a:pt x="0" y="4"/>
                    <a:pt x="0" y="9"/>
                  </a:cubicBezTo>
                  <a:cubicBezTo>
                    <a:pt x="0" y="128"/>
                    <a:pt x="0" y="128"/>
                    <a:pt x="0" y="128"/>
                  </a:cubicBezTo>
                  <a:cubicBezTo>
                    <a:pt x="0" y="132"/>
                    <a:pt x="4" y="136"/>
                    <a:pt x="9" y="136"/>
                  </a:cubicBezTo>
                  <a:cubicBezTo>
                    <a:pt x="50" y="136"/>
                    <a:pt x="50" y="136"/>
                    <a:pt x="50" y="136"/>
                  </a:cubicBezTo>
                  <a:cubicBezTo>
                    <a:pt x="46" y="131"/>
                    <a:pt x="43" y="126"/>
                    <a:pt x="41" y="121"/>
                  </a:cubicBezTo>
                  <a:cubicBezTo>
                    <a:pt x="17" y="121"/>
                    <a:pt x="17" y="121"/>
                    <a:pt x="17" y="121"/>
                  </a:cubicBezTo>
                  <a:cubicBezTo>
                    <a:pt x="17" y="16"/>
                    <a:pt x="17" y="16"/>
                    <a:pt x="17" y="16"/>
                  </a:cubicBezTo>
                  <a:cubicBezTo>
                    <a:pt x="157" y="16"/>
                    <a:pt x="157" y="16"/>
                    <a:pt x="157" y="16"/>
                  </a:cubicBezTo>
                  <a:cubicBezTo>
                    <a:pt x="157" y="121"/>
                    <a:pt x="157" y="121"/>
                    <a:pt x="157" y="121"/>
                  </a:cubicBezTo>
                  <a:cubicBezTo>
                    <a:pt x="133" y="121"/>
                    <a:pt x="133" y="121"/>
                    <a:pt x="133" y="121"/>
                  </a:cubicBezTo>
                  <a:cubicBezTo>
                    <a:pt x="133" y="127"/>
                    <a:pt x="133" y="127"/>
                    <a:pt x="133" y="127"/>
                  </a:cubicBezTo>
                  <a:cubicBezTo>
                    <a:pt x="133" y="130"/>
                    <a:pt x="132" y="133"/>
                    <a:pt x="131" y="136"/>
                  </a:cubicBezTo>
                  <a:cubicBezTo>
                    <a:pt x="165" y="136"/>
                    <a:pt x="165" y="136"/>
                    <a:pt x="165" y="136"/>
                  </a:cubicBezTo>
                  <a:cubicBezTo>
                    <a:pt x="170" y="136"/>
                    <a:pt x="174" y="132"/>
                    <a:pt x="174" y="128"/>
                  </a:cubicBezTo>
                  <a:cubicBezTo>
                    <a:pt x="174" y="9"/>
                    <a:pt x="174" y="9"/>
                    <a:pt x="174" y="9"/>
                  </a:cubicBezTo>
                  <a:cubicBezTo>
                    <a:pt x="174" y="4"/>
                    <a:pt x="170" y="0"/>
                    <a:pt x="165" y="0"/>
                  </a:cubicBezTo>
                  <a:close/>
                  <a:moveTo>
                    <a:pt x="8" y="74"/>
                  </a:moveTo>
                  <a:cubicBezTo>
                    <a:pt x="5" y="74"/>
                    <a:pt x="3" y="71"/>
                    <a:pt x="3" y="68"/>
                  </a:cubicBezTo>
                  <a:cubicBezTo>
                    <a:pt x="3" y="65"/>
                    <a:pt x="5" y="63"/>
                    <a:pt x="8" y="63"/>
                  </a:cubicBezTo>
                  <a:cubicBezTo>
                    <a:pt x="11" y="63"/>
                    <a:pt x="14" y="65"/>
                    <a:pt x="14" y="68"/>
                  </a:cubicBezTo>
                  <a:cubicBezTo>
                    <a:pt x="14" y="71"/>
                    <a:pt x="11" y="74"/>
                    <a:pt x="8"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bg1"/>
                </a:solidFill>
                <a:latin typeface="Avant GardeBook" pitchFamily="50" charset="0"/>
              </a:endParaRPr>
            </a:p>
          </p:txBody>
        </p:sp>
        <p:sp>
          <p:nvSpPr>
            <p:cNvPr id="13" name="Freeform 825"/>
            <p:cNvSpPr>
              <a:spLocks/>
            </p:cNvSpPr>
            <p:nvPr/>
          </p:nvSpPr>
          <p:spPr bwMode="auto">
            <a:xfrm>
              <a:off x="1166813" y="1517650"/>
              <a:ext cx="330200" cy="509588"/>
            </a:xfrm>
            <a:custGeom>
              <a:avLst/>
              <a:gdLst>
                <a:gd name="T0" fmla="*/ 88 w 88"/>
                <a:gd name="T1" fmla="*/ 72 h 136"/>
                <a:gd name="T2" fmla="*/ 88 w 88"/>
                <a:gd name="T3" fmla="*/ 69 h 136"/>
                <a:gd name="T4" fmla="*/ 88 w 88"/>
                <a:gd name="T5" fmla="*/ 47 h 136"/>
                <a:gd name="T6" fmla="*/ 81 w 88"/>
                <a:gd name="T7" fmla="*/ 40 h 136"/>
                <a:gd name="T8" fmla="*/ 73 w 88"/>
                <a:gd name="T9" fmla="*/ 47 h 136"/>
                <a:gd name="T10" fmla="*/ 73 w 88"/>
                <a:gd name="T11" fmla="*/ 49 h 136"/>
                <a:gd name="T12" fmla="*/ 72 w 88"/>
                <a:gd name="T13" fmla="*/ 48 h 136"/>
                <a:gd name="T14" fmla="*/ 72 w 88"/>
                <a:gd name="T15" fmla="*/ 37 h 136"/>
                <a:gd name="T16" fmla="*/ 64 w 88"/>
                <a:gd name="T17" fmla="*/ 30 h 136"/>
                <a:gd name="T18" fmla="*/ 57 w 88"/>
                <a:gd name="T19" fmla="*/ 37 h 136"/>
                <a:gd name="T20" fmla="*/ 57 w 88"/>
                <a:gd name="T21" fmla="*/ 43 h 136"/>
                <a:gd name="T22" fmla="*/ 55 w 88"/>
                <a:gd name="T23" fmla="*/ 43 h 136"/>
                <a:gd name="T24" fmla="*/ 55 w 88"/>
                <a:gd name="T25" fmla="*/ 31 h 136"/>
                <a:gd name="T26" fmla="*/ 48 w 88"/>
                <a:gd name="T27" fmla="*/ 24 h 136"/>
                <a:gd name="T28" fmla="*/ 40 w 88"/>
                <a:gd name="T29" fmla="*/ 31 h 136"/>
                <a:gd name="T30" fmla="*/ 40 w 88"/>
                <a:gd name="T31" fmla="*/ 40 h 136"/>
                <a:gd name="T32" fmla="*/ 38 w 88"/>
                <a:gd name="T33" fmla="*/ 41 h 136"/>
                <a:gd name="T34" fmla="*/ 38 w 88"/>
                <a:gd name="T35" fmla="*/ 7 h 136"/>
                <a:gd name="T36" fmla="*/ 31 w 88"/>
                <a:gd name="T37" fmla="*/ 0 h 136"/>
                <a:gd name="T38" fmla="*/ 24 w 88"/>
                <a:gd name="T39" fmla="*/ 7 h 136"/>
                <a:gd name="T40" fmla="*/ 24 w 88"/>
                <a:gd name="T41" fmla="*/ 67 h 136"/>
                <a:gd name="T42" fmla="*/ 22 w 88"/>
                <a:gd name="T43" fmla="*/ 56 h 136"/>
                <a:gd name="T44" fmla="*/ 8 w 88"/>
                <a:gd name="T45" fmla="*/ 40 h 136"/>
                <a:gd name="T46" fmla="*/ 1 w 88"/>
                <a:gd name="T47" fmla="*/ 46 h 136"/>
                <a:gd name="T48" fmla="*/ 8 w 88"/>
                <a:gd name="T49" fmla="*/ 73 h 136"/>
                <a:gd name="T50" fmla="*/ 20 w 88"/>
                <a:gd name="T51" fmla="*/ 98 h 136"/>
                <a:gd name="T52" fmla="*/ 22 w 88"/>
                <a:gd name="T53" fmla="*/ 101 h 136"/>
                <a:gd name="T54" fmla="*/ 32 w 88"/>
                <a:gd name="T55" fmla="*/ 111 h 136"/>
                <a:gd name="T56" fmla="*/ 32 w 88"/>
                <a:gd name="T57" fmla="*/ 136 h 136"/>
                <a:gd name="T58" fmla="*/ 81 w 88"/>
                <a:gd name="T59" fmla="*/ 136 h 136"/>
                <a:gd name="T60" fmla="*/ 81 w 88"/>
                <a:gd name="T61" fmla="*/ 110 h 136"/>
                <a:gd name="T62" fmla="*/ 87 w 88"/>
                <a:gd name="T63" fmla="*/ 91 h 136"/>
                <a:gd name="T64" fmla="*/ 88 w 88"/>
                <a:gd name="T65" fmla="*/ 72 h 136"/>
                <a:gd name="T66" fmla="*/ 88 w 88"/>
                <a:gd name="T67" fmla="*/ 72 h 136"/>
                <a:gd name="T68" fmla="*/ 88 w 88"/>
                <a:gd name="T69" fmla="*/ 72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8" h="136">
                  <a:moveTo>
                    <a:pt x="88" y="72"/>
                  </a:moveTo>
                  <a:cubicBezTo>
                    <a:pt x="88" y="71"/>
                    <a:pt x="88" y="70"/>
                    <a:pt x="88" y="69"/>
                  </a:cubicBezTo>
                  <a:cubicBezTo>
                    <a:pt x="88" y="47"/>
                    <a:pt x="88" y="47"/>
                    <a:pt x="88" y="47"/>
                  </a:cubicBezTo>
                  <a:cubicBezTo>
                    <a:pt x="88" y="43"/>
                    <a:pt x="85" y="40"/>
                    <a:pt x="81" y="40"/>
                  </a:cubicBezTo>
                  <a:cubicBezTo>
                    <a:pt x="77" y="40"/>
                    <a:pt x="73" y="43"/>
                    <a:pt x="73" y="47"/>
                  </a:cubicBezTo>
                  <a:cubicBezTo>
                    <a:pt x="73" y="49"/>
                    <a:pt x="73" y="49"/>
                    <a:pt x="73" y="49"/>
                  </a:cubicBezTo>
                  <a:cubicBezTo>
                    <a:pt x="73" y="49"/>
                    <a:pt x="72" y="48"/>
                    <a:pt x="72" y="48"/>
                  </a:cubicBezTo>
                  <a:cubicBezTo>
                    <a:pt x="72" y="37"/>
                    <a:pt x="72" y="37"/>
                    <a:pt x="72" y="37"/>
                  </a:cubicBezTo>
                  <a:cubicBezTo>
                    <a:pt x="72" y="33"/>
                    <a:pt x="68" y="30"/>
                    <a:pt x="64" y="30"/>
                  </a:cubicBezTo>
                  <a:cubicBezTo>
                    <a:pt x="60" y="30"/>
                    <a:pt x="57" y="33"/>
                    <a:pt x="57" y="37"/>
                  </a:cubicBezTo>
                  <a:cubicBezTo>
                    <a:pt x="57" y="43"/>
                    <a:pt x="57" y="43"/>
                    <a:pt x="57" y="43"/>
                  </a:cubicBezTo>
                  <a:cubicBezTo>
                    <a:pt x="56" y="43"/>
                    <a:pt x="56" y="43"/>
                    <a:pt x="55" y="43"/>
                  </a:cubicBezTo>
                  <a:cubicBezTo>
                    <a:pt x="55" y="31"/>
                    <a:pt x="55" y="31"/>
                    <a:pt x="55" y="31"/>
                  </a:cubicBezTo>
                  <a:cubicBezTo>
                    <a:pt x="55" y="27"/>
                    <a:pt x="52" y="24"/>
                    <a:pt x="48" y="24"/>
                  </a:cubicBezTo>
                  <a:cubicBezTo>
                    <a:pt x="44" y="24"/>
                    <a:pt x="40" y="27"/>
                    <a:pt x="40" y="31"/>
                  </a:cubicBezTo>
                  <a:cubicBezTo>
                    <a:pt x="40" y="40"/>
                    <a:pt x="40" y="40"/>
                    <a:pt x="40" y="40"/>
                  </a:cubicBezTo>
                  <a:cubicBezTo>
                    <a:pt x="40" y="40"/>
                    <a:pt x="39" y="40"/>
                    <a:pt x="38" y="41"/>
                  </a:cubicBezTo>
                  <a:cubicBezTo>
                    <a:pt x="38" y="7"/>
                    <a:pt x="38" y="7"/>
                    <a:pt x="38" y="7"/>
                  </a:cubicBezTo>
                  <a:cubicBezTo>
                    <a:pt x="38" y="3"/>
                    <a:pt x="35" y="0"/>
                    <a:pt x="31" y="0"/>
                  </a:cubicBezTo>
                  <a:cubicBezTo>
                    <a:pt x="27" y="0"/>
                    <a:pt x="24" y="3"/>
                    <a:pt x="24" y="7"/>
                  </a:cubicBezTo>
                  <a:cubicBezTo>
                    <a:pt x="24" y="67"/>
                    <a:pt x="24" y="67"/>
                    <a:pt x="24" y="67"/>
                  </a:cubicBezTo>
                  <a:cubicBezTo>
                    <a:pt x="22" y="63"/>
                    <a:pt x="22" y="59"/>
                    <a:pt x="22" y="56"/>
                  </a:cubicBezTo>
                  <a:cubicBezTo>
                    <a:pt x="19" y="44"/>
                    <a:pt x="12" y="39"/>
                    <a:pt x="8" y="40"/>
                  </a:cubicBezTo>
                  <a:cubicBezTo>
                    <a:pt x="7" y="40"/>
                    <a:pt x="0" y="43"/>
                    <a:pt x="1" y="46"/>
                  </a:cubicBezTo>
                  <a:cubicBezTo>
                    <a:pt x="2" y="48"/>
                    <a:pt x="7" y="60"/>
                    <a:pt x="8" y="73"/>
                  </a:cubicBezTo>
                  <a:cubicBezTo>
                    <a:pt x="8" y="82"/>
                    <a:pt x="14" y="91"/>
                    <a:pt x="20" y="98"/>
                  </a:cubicBezTo>
                  <a:cubicBezTo>
                    <a:pt x="20" y="99"/>
                    <a:pt x="21" y="100"/>
                    <a:pt x="22" y="101"/>
                  </a:cubicBezTo>
                  <a:cubicBezTo>
                    <a:pt x="32" y="111"/>
                    <a:pt x="32" y="111"/>
                    <a:pt x="32" y="111"/>
                  </a:cubicBezTo>
                  <a:cubicBezTo>
                    <a:pt x="32" y="136"/>
                    <a:pt x="32" y="136"/>
                    <a:pt x="32" y="136"/>
                  </a:cubicBezTo>
                  <a:cubicBezTo>
                    <a:pt x="81" y="136"/>
                    <a:pt x="81" y="136"/>
                    <a:pt x="81" y="136"/>
                  </a:cubicBezTo>
                  <a:cubicBezTo>
                    <a:pt x="81" y="110"/>
                    <a:pt x="81" y="110"/>
                    <a:pt x="81" y="110"/>
                  </a:cubicBezTo>
                  <a:cubicBezTo>
                    <a:pt x="85" y="104"/>
                    <a:pt x="87" y="97"/>
                    <a:pt x="87" y="91"/>
                  </a:cubicBezTo>
                  <a:cubicBezTo>
                    <a:pt x="88" y="85"/>
                    <a:pt x="88" y="78"/>
                    <a:pt x="88" y="72"/>
                  </a:cubicBezTo>
                  <a:cubicBezTo>
                    <a:pt x="88" y="72"/>
                    <a:pt x="88" y="72"/>
                    <a:pt x="88" y="72"/>
                  </a:cubicBezTo>
                  <a:cubicBezTo>
                    <a:pt x="88" y="72"/>
                    <a:pt x="88" y="72"/>
                    <a:pt x="88"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bg1"/>
                </a:solidFill>
                <a:latin typeface="Avant GardeBook" pitchFamily="50" charset="0"/>
              </a:endParaRPr>
            </a:p>
          </p:txBody>
        </p:sp>
      </p:grpSp>
      <p:sp>
        <p:nvSpPr>
          <p:cNvPr id="14" name="Freeform 952"/>
          <p:cNvSpPr>
            <a:spLocks noEditPoints="1"/>
          </p:cNvSpPr>
          <p:nvPr/>
        </p:nvSpPr>
        <p:spPr bwMode="auto">
          <a:xfrm>
            <a:off x="10453327" y="3341940"/>
            <a:ext cx="495708" cy="516264"/>
          </a:xfrm>
          <a:custGeom>
            <a:avLst/>
            <a:gdLst>
              <a:gd name="T0" fmla="*/ 888 w 888"/>
              <a:gd name="T1" fmla="*/ 491 h 925"/>
              <a:gd name="T2" fmla="*/ 462 w 888"/>
              <a:gd name="T3" fmla="*/ 917 h 925"/>
              <a:gd name="T4" fmla="*/ 426 w 888"/>
              <a:gd name="T5" fmla="*/ 491 h 925"/>
              <a:gd name="T6" fmla="*/ 0 w 888"/>
              <a:gd name="T7" fmla="*/ 455 h 925"/>
              <a:gd name="T8" fmla="*/ 426 w 888"/>
              <a:gd name="T9" fmla="*/ 29 h 925"/>
              <a:gd name="T10" fmla="*/ 462 w 888"/>
              <a:gd name="T11" fmla="*/ 455 h 925"/>
              <a:gd name="T12" fmla="*/ 119 w 888"/>
              <a:gd name="T13" fmla="*/ 400 h 925"/>
              <a:gd name="T14" fmla="*/ 261 w 888"/>
              <a:gd name="T15" fmla="*/ 185 h 925"/>
              <a:gd name="T16" fmla="*/ 192 w 888"/>
              <a:gd name="T17" fmla="*/ 0 h 925"/>
              <a:gd name="T18" fmla="*/ 119 w 888"/>
              <a:gd name="T19" fmla="*/ 185 h 925"/>
              <a:gd name="T20" fmla="*/ 762 w 888"/>
              <a:gd name="T21" fmla="*/ 526 h 925"/>
              <a:gd name="T22" fmla="*/ 621 w 888"/>
              <a:gd name="T23" fmla="*/ 741 h 925"/>
              <a:gd name="T24" fmla="*/ 689 w 888"/>
              <a:gd name="T25" fmla="*/ 925 h 925"/>
              <a:gd name="T26" fmla="*/ 762 w 888"/>
              <a:gd name="T27" fmla="*/ 741 h 925"/>
              <a:gd name="T28" fmla="*/ 141 w 888"/>
              <a:gd name="T29" fmla="*/ 618 h 925"/>
              <a:gd name="T30" fmla="*/ 256 w 888"/>
              <a:gd name="T31" fmla="*/ 618 h 925"/>
              <a:gd name="T32" fmla="*/ 265 w 888"/>
              <a:gd name="T33" fmla="*/ 570 h 925"/>
              <a:gd name="T34" fmla="*/ 132 w 888"/>
              <a:gd name="T35" fmla="*/ 570 h 925"/>
              <a:gd name="T36" fmla="*/ 141 w 888"/>
              <a:gd name="T37" fmla="*/ 618 h 925"/>
              <a:gd name="T38" fmla="*/ 212 w 888"/>
              <a:gd name="T39" fmla="*/ 760 h 925"/>
              <a:gd name="T40" fmla="*/ 213 w 888"/>
              <a:gd name="T41" fmla="*/ 706 h 925"/>
              <a:gd name="T42" fmla="*/ 182 w 888"/>
              <a:gd name="T43" fmla="*/ 706 h 925"/>
              <a:gd name="T44" fmla="*/ 183 w 888"/>
              <a:gd name="T45" fmla="*/ 759 h 925"/>
              <a:gd name="T46" fmla="*/ 74 w 888"/>
              <a:gd name="T47" fmla="*/ 729 h 925"/>
              <a:gd name="T48" fmla="*/ 73 w 888"/>
              <a:gd name="T49" fmla="*/ 860 h 925"/>
              <a:gd name="T50" fmla="*/ 198 w 888"/>
              <a:gd name="T51" fmla="*/ 880 h 925"/>
              <a:gd name="T52" fmla="*/ 323 w 888"/>
              <a:gd name="T53" fmla="*/ 860 h 925"/>
              <a:gd name="T54" fmla="*/ 266 w 888"/>
              <a:gd name="T55" fmla="*/ 669 h 925"/>
              <a:gd name="T56" fmla="*/ 581 w 888"/>
              <a:gd name="T57" fmla="*/ 144 h 925"/>
              <a:gd name="T58" fmla="*/ 802 w 888"/>
              <a:gd name="T59" fmla="*/ 144 h 925"/>
              <a:gd name="T60" fmla="*/ 755 w 888"/>
              <a:gd name="T61" fmla="*/ 308 h 925"/>
              <a:gd name="T62" fmla="*/ 641 w 888"/>
              <a:gd name="T63" fmla="*/ 306 h 925"/>
              <a:gd name="T64" fmla="*/ 634 w 888"/>
              <a:gd name="T65" fmla="*/ 259 h 925"/>
              <a:gd name="T66" fmla="*/ 605 w 888"/>
              <a:gd name="T67" fmla="*/ 144 h 925"/>
              <a:gd name="T68" fmla="*/ 658 w 888"/>
              <a:gd name="T69" fmla="*/ 249 h 925"/>
              <a:gd name="T70" fmla="*/ 730 w 888"/>
              <a:gd name="T71" fmla="*/ 287 h 925"/>
              <a:gd name="T72" fmla="*/ 736 w 888"/>
              <a:gd name="T73" fmla="*/ 239 h 925"/>
              <a:gd name="T74" fmla="*/ 692 w 888"/>
              <a:gd name="T75" fmla="*/ 56 h 925"/>
              <a:gd name="T76" fmla="*/ 747 w 888"/>
              <a:gd name="T77" fmla="*/ 313 h 925"/>
              <a:gd name="T78" fmla="*/ 627 w 888"/>
              <a:gd name="T79" fmla="*/ 327 h 925"/>
              <a:gd name="T80" fmla="*/ 747 w 888"/>
              <a:gd name="T81" fmla="*/ 341 h 925"/>
              <a:gd name="T82" fmla="*/ 755 w 888"/>
              <a:gd name="T83" fmla="*/ 359 h 925"/>
              <a:gd name="T84" fmla="*/ 644 w 888"/>
              <a:gd name="T85" fmla="*/ 345 h 925"/>
              <a:gd name="T86" fmla="*/ 644 w 888"/>
              <a:gd name="T87" fmla="*/ 373 h 925"/>
              <a:gd name="T88" fmla="*/ 755 w 888"/>
              <a:gd name="T89" fmla="*/ 359 h 925"/>
              <a:gd name="T90" fmla="*/ 653 w 888"/>
              <a:gd name="T91" fmla="*/ 377 h 925"/>
              <a:gd name="T92" fmla="*/ 653 w 888"/>
              <a:gd name="T93" fmla="*/ 405 h 925"/>
              <a:gd name="T94" fmla="*/ 744 w 888"/>
              <a:gd name="T95" fmla="*/ 391 h 925"/>
              <a:gd name="T96" fmla="*/ 750 w 888"/>
              <a:gd name="T97" fmla="*/ 155 h 925"/>
              <a:gd name="T98" fmla="*/ 760 w 888"/>
              <a:gd name="T99" fmla="*/ 145 h 925"/>
              <a:gd name="T100" fmla="*/ 642 w 888"/>
              <a:gd name="T101" fmla="*/ 107 h 925"/>
              <a:gd name="T102" fmla="*/ 750 w 888"/>
              <a:gd name="T103" fmla="*/ 155 h 9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88" h="925">
                <a:moveTo>
                  <a:pt x="888" y="455"/>
                </a:moveTo>
                <a:cubicBezTo>
                  <a:pt x="888" y="491"/>
                  <a:pt x="888" y="491"/>
                  <a:pt x="888" y="491"/>
                </a:cubicBezTo>
                <a:cubicBezTo>
                  <a:pt x="462" y="491"/>
                  <a:pt x="462" y="491"/>
                  <a:pt x="462" y="491"/>
                </a:cubicBezTo>
                <a:cubicBezTo>
                  <a:pt x="462" y="917"/>
                  <a:pt x="462" y="917"/>
                  <a:pt x="462" y="917"/>
                </a:cubicBezTo>
                <a:cubicBezTo>
                  <a:pt x="426" y="917"/>
                  <a:pt x="426" y="917"/>
                  <a:pt x="426" y="917"/>
                </a:cubicBezTo>
                <a:cubicBezTo>
                  <a:pt x="426" y="491"/>
                  <a:pt x="426" y="491"/>
                  <a:pt x="426" y="491"/>
                </a:cubicBezTo>
                <a:cubicBezTo>
                  <a:pt x="0" y="491"/>
                  <a:pt x="0" y="491"/>
                  <a:pt x="0" y="491"/>
                </a:cubicBezTo>
                <a:cubicBezTo>
                  <a:pt x="0" y="455"/>
                  <a:pt x="0" y="455"/>
                  <a:pt x="0" y="455"/>
                </a:cubicBezTo>
                <a:cubicBezTo>
                  <a:pt x="426" y="455"/>
                  <a:pt x="426" y="455"/>
                  <a:pt x="426" y="455"/>
                </a:cubicBezTo>
                <a:cubicBezTo>
                  <a:pt x="426" y="29"/>
                  <a:pt x="426" y="29"/>
                  <a:pt x="426" y="29"/>
                </a:cubicBezTo>
                <a:cubicBezTo>
                  <a:pt x="462" y="29"/>
                  <a:pt x="462" y="29"/>
                  <a:pt x="462" y="29"/>
                </a:cubicBezTo>
                <a:cubicBezTo>
                  <a:pt x="462" y="455"/>
                  <a:pt x="462" y="455"/>
                  <a:pt x="462" y="455"/>
                </a:cubicBezTo>
                <a:lnTo>
                  <a:pt x="888" y="455"/>
                </a:lnTo>
                <a:close/>
                <a:moveTo>
                  <a:pt x="119" y="400"/>
                </a:moveTo>
                <a:cubicBezTo>
                  <a:pt x="261" y="400"/>
                  <a:pt x="261" y="400"/>
                  <a:pt x="261" y="400"/>
                </a:cubicBezTo>
                <a:cubicBezTo>
                  <a:pt x="261" y="185"/>
                  <a:pt x="261" y="185"/>
                  <a:pt x="261" y="185"/>
                </a:cubicBezTo>
                <a:cubicBezTo>
                  <a:pt x="330" y="185"/>
                  <a:pt x="330" y="185"/>
                  <a:pt x="330" y="185"/>
                </a:cubicBezTo>
                <a:cubicBezTo>
                  <a:pt x="192" y="0"/>
                  <a:pt x="192" y="0"/>
                  <a:pt x="192" y="0"/>
                </a:cubicBezTo>
                <a:cubicBezTo>
                  <a:pt x="49" y="185"/>
                  <a:pt x="49" y="185"/>
                  <a:pt x="49" y="185"/>
                </a:cubicBezTo>
                <a:cubicBezTo>
                  <a:pt x="119" y="185"/>
                  <a:pt x="119" y="185"/>
                  <a:pt x="119" y="185"/>
                </a:cubicBezTo>
                <a:lnTo>
                  <a:pt x="119" y="400"/>
                </a:lnTo>
                <a:close/>
                <a:moveTo>
                  <a:pt x="762" y="526"/>
                </a:moveTo>
                <a:cubicBezTo>
                  <a:pt x="621" y="526"/>
                  <a:pt x="621" y="526"/>
                  <a:pt x="621" y="526"/>
                </a:cubicBezTo>
                <a:cubicBezTo>
                  <a:pt x="621" y="741"/>
                  <a:pt x="621" y="741"/>
                  <a:pt x="621" y="741"/>
                </a:cubicBezTo>
                <a:cubicBezTo>
                  <a:pt x="551" y="741"/>
                  <a:pt x="551" y="741"/>
                  <a:pt x="551" y="741"/>
                </a:cubicBezTo>
                <a:cubicBezTo>
                  <a:pt x="689" y="925"/>
                  <a:pt x="689" y="925"/>
                  <a:pt x="689" y="925"/>
                </a:cubicBezTo>
                <a:cubicBezTo>
                  <a:pt x="832" y="741"/>
                  <a:pt x="832" y="741"/>
                  <a:pt x="832" y="741"/>
                </a:cubicBezTo>
                <a:cubicBezTo>
                  <a:pt x="762" y="741"/>
                  <a:pt x="762" y="741"/>
                  <a:pt x="762" y="741"/>
                </a:cubicBezTo>
                <a:lnTo>
                  <a:pt x="762" y="526"/>
                </a:lnTo>
                <a:close/>
                <a:moveTo>
                  <a:pt x="141" y="618"/>
                </a:moveTo>
                <a:cubicBezTo>
                  <a:pt x="153" y="649"/>
                  <a:pt x="175" y="677"/>
                  <a:pt x="200" y="677"/>
                </a:cubicBezTo>
                <a:cubicBezTo>
                  <a:pt x="224" y="677"/>
                  <a:pt x="245" y="649"/>
                  <a:pt x="256" y="618"/>
                </a:cubicBezTo>
                <a:cubicBezTo>
                  <a:pt x="264" y="618"/>
                  <a:pt x="271" y="610"/>
                  <a:pt x="274" y="599"/>
                </a:cubicBezTo>
                <a:cubicBezTo>
                  <a:pt x="277" y="586"/>
                  <a:pt x="273" y="574"/>
                  <a:pt x="265" y="570"/>
                </a:cubicBezTo>
                <a:cubicBezTo>
                  <a:pt x="262" y="533"/>
                  <a:pt x="233" y="503"/>
                  <a:pt x="198" y="503"/>
                </a:cubicBezTo>
                <a:cubicBezTo>
                  <a:pt x="163" y="503"/>
                  <a:pt x="134" y="533"/>
                  <a:pt x="132" y="570"/>
                </a:cubicBezTo>
                <a:cubicBezTo>
                  <a:pt x="123" y="574"/>
                  <a:pt x="119" y="586"/>
                  <a:pt x="122" y="599"/>
                </a:cubicBezTo>
                <a:cubicBezTo>
                  <a:pt x="125" y="610"/>
                  <a:pt x="133" y="618"/>
                  <a:pt x="141" y="618"/>
                </a:cubicBezTo>
                <a:moveTo>
                  <a:pt x="266" y="669"/>
                </a:moveTo>
                <a:cubicBezTo>
                  <a:pt x="212" y="760"/>
                  <a:pt x="212" y="760"/>
                  <a:pt x="212" y="760"/>
                </a:cubicBezTo>
                <a:cubicBezTo>
                  <a:pt x="206" y="719"/>
                  <a:pt x="206" y="719"/>
                  <a:pt x="206" y="719"/>
                </a:cubicBezTo>
                <a:cubicBezTo>
                  <a:pt x="210" y="716"/>
                  <a:pt x="213" y="712"/>
                  <a:pt x="213" y="706"/>
                </a:cubicBezTo>
                <a:cubicBezTo>
                  <a:pt x="213" y="698"/>
                  <a:pt x="206" y="691"/>
                  <a:pt x="198" y="691"/>
                </a:cubicBezTo>
                <a:cubicBezTo>
                  <a:pt x="189" y="691"/>
                  <a:pt x="182" y="698"/>
                  <a:pt x="182" y="706"/>
                </a:cubicBezTo>
                <a:cubicBezTo>
                  <a:pt x="182" y="712"/>
                  <a:pt x="185" y="716"/>
                  <a:pt x="190" y="719"/>
                </a:cubicBezTo>
                <a:cubicBezTo>
                  <a:pt x="183" y="759"/>
                  <a:pt x="183" y="759"/>
                  <a:pt x="183" y="759"/>
                </a:cubicBezTo>
                <a:cubicBezTo>
                  <a:pt x="130" y="669"/>
                  <a:pt x="130" y="669"/>
                  <a:pt x="130" y="669"/>
                </a:cubicBezTo>
                <a:cubicBezTo>
                  <a:pt x="100" y="682"/>
                  <a:pt x="78" y="704"/>
                  <a:pt x="74" y="729"/>
                </a:cubicBezTo>
                <a:cubicBezTo>
                  <a:pt x="73" y="729"/>
                  <a:pt x="73" y="729"/>
                  <a:pt x="73" y="729"/>
                </a:cubicBezTo>
                <a:cubicBezTo>
                  <a:pt x="73" y="860"/>
                  <a:pt x="73" y="860"/>
                  <a:pt x="73" y="860"/>
                </a:cubicBezTo>
                <a:cubicBezTo>
                  <a:pt x="74" y="860"/>
                  <a:pt x="74" y="860"/>
                  <a:pt x="74" y="860"/>
                </a:cubicBezTo>
                <a:cubicBezTo>
                  <a:pt x="79" y="871"/>
                  <a:pt x="133" y="880"/>
                  <a:pt x="198" y="880"/>
                </a:cubicBezTo>
                <a:cubicBezTo>
                  <a:pt x="263" y="880"/>
                  <a:pt x="317" y="871"/>
                  <a:pt x="322" y="860"/>
                </a:cubicBezTo>
                <a:cubicBezTo>
                  <a:pt x="323" y="860"/>
                  <a:pt x="323" y="860"/>
                  <a:pt x="323" y="860"/>
                </a:cubicBezTo>
                <a:cubicBezTo>
                  <a:pt x="322" y="729"/>
                  <a:pt x="322" y="729"/>
                  <a:pt x="322" y="729"/>
                </a:cubicBezTo>
                <a:cubicBezTo>
                  <a:pt x="317" y="704"/>
                  <a:pt x="296" y="682"/>
                  <a:pt x="266" y="669"/>
                </a:cubicBezTo>
                <a:moveTo>
                  <a:pt x="634" y="259"/>
                </a:moveTo>
                <a:cubicBezTo>
                  <a:pt x="602" y="231"/>
                  <a:pt x="581" y="184"/>
                  <a:pt x="581" y="144"/>
                </a:cubicBezTo>
                <a:cubicBezTo>
                  <a:pt x="581" y="83"/>
                  <a:pt x="631" y="33"/>
                  <a:pt x="692" y="33"/>
                </a:cubicBezTo>
                <a:cubicBezTo>
                  <a:pt x="753" y="33"/>
                  <a:pt x="802" y="83"/>
                  <a:pt x="802" y="144"/>
                </a:cubicBezTo>
                <a:cubicBezTo>
                  <a:pt x="802" y="183"/>
                  <a:pt x="782" y="228"/>
                  <a:pt x="752" y="256"/>
                </a:cubicBezTo>
                <a:cubicBezTo>
                  <a:pt x="755" y="308"/>
                  <a:pt x="755" y="308"/>
                  <a:pt x="755" y="308"/>
                </a:cubicBezTo>
                <a:cubicBezTo>
                  <a:pt x="753" y="307"/>
                  <a:pt x="750" y="306"/>
                  <a:pt x="747" y="306"/>
                </a:cubicBezTo>
                <a:cubicBezTo>
                  <a:pt x="641" y="306"/>
                  <a:pt x="641" y="306"/>
                  <a:pt x="641" y="306"/>
                </a:cubicBezTo>
                <a:cubicBezTo>
                  <a:pt x="637" y="306"/>
                  <a:pt x="634" y="307"/>
                  <a:pt x="631" y="309"/>
                </a:cubicBezTo>
                <a:cubicBezTo>
                  <a:pt x="634" y="259"/>
                  <a:pt x="634" y="259"/>
                  <a:pt x="634" y="259"/>
                </a:cubicBezTo>
                <a:moveTo>
                  <a:pt x="692" y="56"/>
                </a:moveTo>
                <a:cubicBezTo>
                  <a:pt x="644" y="56"/>
                  <a:pt x="605" y="96"/>
                  <a:pt x="605" y="144"/>
                </a:cubicBezTo>
                <a:cubicBezTo>
                  <a:pt x="605" y="178"/>
                  <a:pt x="623" y="218"/>
                  <a:pt x="649" y="241"/>
                </a:cubicBezTo>
                <a:cubicBezTo>
                  <a:pt x="658" y="249"/>
                  <a:pt x="658" y="249"/>
                  <a:pt x="658" y="249"/>
                </a:cubicBezTo>
                <a:cubicBezTo>
                  <a:pt x="656" y="287"/>
                  <a:pt x="656" y="287"/>
                  <a:pt x="656" y="287"/>
                </a:cubicBezTo>
                <a:cubicBezTo>
                  <a:pt x="730" y="287"/>
                  <a:pt x="730" y="287"/>
                  <a:pt x="730" y="287"/>
                </a:cubicBezTo>
                <a:cubicBezTo>
                  <a:pt x="728" y="247"/>
                  <a:pt x="728" y="247"/>
                  <a:pt x="728" y="247"/>
                </a:cubicBezTo>
                <a:cubicBezTo>
                  <a:pt x="736" y="239"/>
                  <a:pt x="736" y="239"/>
                  <a:pt x="736" y="239"/>
                </a:cubicBezTo>
                <a:cubicBezTo>
                  <a:pt x="761" y="216"/>
                  <a:pt x="779" y="177"/>
                  <a:pt x="779" y="144"/>
                </a:cubicBezTo>
                <a:cubicBezTo>
                  <a:pt x="779" y="96"/>
                  <a:pt x="740" y="56"/>
                  <a:pt x="692" y="56"/>
                </a:cubicBezTo>
                <a:moveTo>
                  <a:pt x="761" y="327"/>
                </a:moveTo>
                <a:cubicBezTo>
                  <a:pt x="761" y="319"/>
                  <a:pt x="755" y="313"/>
                  <a:pt x="747" y="313"/>
                </a:cubicBezTo>
                <a:cubicBezTo>
                  <a:pt x="641" y="313"/>
                  <a:pt x="641" y="313"/>
                  <a:pt x="641" y="313"/>
                </a:cubicBezTo>
                <a:cubicBezTo>
                  <a:pt x="633" y="313"/>
                  <a:pt x="627" y="319"/>
                  <a:pt x="627" y="327"/>
                </a:cubicBezTo>
                <a:cubicBezTo>
                  <a:pt x="627" y="334"/>
                  <a:pt x="633" y="341"/>
                  <a:pt x="641" y="341"/>
                </a:cubicBezTo>
                <a:cubicBezTo>
                  <a:pt x="747" y="341"/>
                  <a:pt x="747" y="341"/>
                  <a:pt x="747" y="341"/>
                </a:cubicBezTo>
                <a:cubicBezTo>
                  <a:pt x="755" y="341"/>
                  <a:pt x="761" y="334"/>
                  <a:pt x="761" y="327"/>
                </a:cubicBezTo>
                <a:moveTo>
                  <a:pt x="755" y="359"/>
                </a:moveTo>
                <a:cubicBezTo>
                  <a:pt x="755" y="351"/>
                  <a:pt x="749" y="345"/>
                  <a:pt x="742" y="345"/>
                </a:cubicBezTo>
                <a:cubicBezTo>
                  <a:pt x="644" y="345"/>
                  <a:pt x="644" y="345"/>
                  <a:pt x="644" y="345"/>
                </a:cubicBezTo>
                <a:cubicBezTo>
                  <a:pt x="637" y="345"/>
                  <a:pt x="631" y="351"/>
                  <a:pt x="631" y="359"/>
                </a:cubicBezTo>
                <a:cubicBezTo>
                  <a:pt x="631" y="367"/>
                  <a:pt x="637" y="373"/>
                  <a:pt x="644" y="373"/>
                </a:cubicBezTo>
                <a:cubicBezTo>
                  <a:pt x="742" y="373"/>
                  <a:pt x="742" y="373"/>
                  <a:pt x="742" y="373"/>
                </a:cubicBezTo>
                <a:cubicBezTo>
                  <a:pt x="749" y="373"/>
                  <a:pt x="755" y="367"/>
                  <a:pt x="755" y="359"/>
                </a:cubicBezTo>
                <a:moveTo>
                  <a:pt x="734" y="377"/>
                </a:moveTo>
                <a:cubicBezTo>
                  <a:pt x="653" y="377"/>
                  <a:pt x="653" y="377"/>
                  <a:pt x="653" y="377"/>
                </a:cubicBezTo>
                <a:cubicBezTo>
                  <a:pt x="647" y="377"/>
                  <a:pt x="642" y="384"/>
                  <a:pt x="642" y="391"/>
                </a:cubicBezTo>
                <a:cubicBezTo>
                  <a:pt x="642" y="399"/>
                  <a:pt x="647" y="405"/>
                  <a:pt x="653" y="405"/>
                </a:cubicBezTo>
                <a:cubicBezTo>
                  <a:pt x="734" y="405"/>
                  <a:pt x="734" y="405"/>
                  <a:pt x="734" y="405"/>
                </a:cubicBezTo>
                <a:cubicBezTo>
                  <a:pt x="740" y="405"/>
                  <a:pt x="744" y="399"/>
                  <a:pt x="744" y="391"/>
                </a:cubicBezTo>
                <a:cubicBezTo>
                  <a:pt x="744" y="384"/>
                  <a:pt x="740" y="377"/>
                  <a:pt x="734" y="377"/>
                </a:cubicBezTo>
                <a:moveTo>
                  <a:pt x="750" y="155"/>
                </a:moveTo>
                <a:cubicBezTo>
                  <a:pt x="750" y="169"/>
                  <a:pt x="746" y="182"/>
                  <a:pt x="738" y="193"/>
                </a:cubicBezTo>
                <a:cubicBezTo>
                  <a:pt x="751" y="181"/>
                  <a:pt x="760" y="164"/>
                  <a:pt x="760" y="145"/>
                </a:cubicBezTo>
                <a:cubicBezTo>
                  <a:pt x="760" y="110"/>
                  <a:pt x="731" y="81"/>
                  <a:pt x="695" y="81"/>
                </a:cubicBezTo>
                <a:cubicBezTo>
                  <a:pt x="673" y="81"/>
                  <a:pt x="654" y="92"/>
                  <a:pt x="642" y="107"/>
                </a:cubicBezTo>
                <a:cubicBezTo>
                  <a:pt x="654" y="97"/>
                  <a:pt x="669" y="91"/>
                  <a:pt x="685" y="91"/>
                </a:cubicBezTo>
                <a:cubicBezTo>
                  <a:pt x="721" y="91"/>
                  <a:pt x="750" y="120"/>
                  <a:pt x="750" y="155"/>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bg1"/>
              </a:solidFill>
              <a:latin typeface="Avant GardeBook" pitchFamily="50" charset="0"/>
            </a:endParaRPr>
          </a:p>
        </p:txBody>
      </p:sp>
      <p:sp>
        <p:nvSpPr>
          <p:cNvPr id="15" name="TextBox 38"/>
          <p:cNvSpPr txBox="1"/>
          <p:nvPr/>
        </p:nvSpPr>
        <p:spPr>
          <a:xfrm>
            <a:off x="1322670" y="5247730"/>
            <a:ext cx="4752528" cy="784830"/>
          </a:xfrm>
          <a:prstGeom prst="rect">
            <a:avLst/>
          </a:prstGeom>
          <a:noFill/>
        </p:spPr>
        <p:txBody>
          <a:bodyPr wrap="square" rtlCol="0">
            <a:spAutoFit/>
          </a:bodyPr>
          <a:lstStyle/>
          <a:p>
            <a:pPr>
              <a:lnSpc>
                <a:spcPct val="150000"/>
              </a:lnSpc>
            </a:pPr>
            <a:r>
              <a:rPr lang="zh-CN" altLang="en-US" sz="1000" dirty="0">
                <a:solidFill>
                  <a:srgbClr val="3C2155"/>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a:t>
            </a:r>
          </a:p>
        </p:txBody>
      </p:sp>
      <p:sp>
        <p:nvSpPr>
          <p:cNvPr id="16" name="TextBox 39"/>
          <p:cNvSpPr txBox="1"/>
          <p:nvPr/>
        </p:nvSpPr>
        <p:spPr>
          <a:xfrm>
            <a:off x="1322670" y="4808424"/>
            <a:ext cx="1569660" cy="369332"/>
          </a:xfrm>
          <a:prstGeom prst="rect">
            <a:avLst/>
          </a:prstGeom>
          <a:noFill/>
        </p:spPr>
        <p:txBody>
          <a:bodyPr wrap="none" rtlCol="0">
            <a:spAutoFit/>
          </a:bodyPr>
          <a:lstStyle/>
          <a:p>
            <a:r>
              <a:rPr lang="zh-CN" altLang="en-US" b="1" dirty="0">
                <a:solidFill>
                  <a:srgbClr val="3C2155"/>
                </a:solidFill>
                <a:latin typeface="微软雅黑" panose="020B0503020204020204" pitchFamily="34" charset="-122"/>
                <a:ea typeface="微软雅黑" panose="020B0503020204020204" pitchFamily="34" charset="-122"/>
                <a:sym typeface="方正兰亭黑_GBK" pitchFamily="2" charset="-122"/>
              </a:rPr>
              <a:t>添加标题内容</a:t>
            </a:r>
            <a:endParaRPr lang="en-US" altLang="zh-CN" b="1" dirty="0">
              <a:solidFill>
                <a:srgbClr val="3C2155"/>
              </a:solidFill>
              <a:latin typeface="微软雅黑" panose="020B0503020204020204" pitchFamily="34" charset="-122"/>
              <a:ea typeface="微软雅黑" panose="020B0503020204020204" pitchFamily="34" charset="-122"/>
              <a:cs typeface="Arial Unicode MS" panose="020B0604020202020204" pitchFamily="34" charset="-122"/>
              <a:sym typeface="方正兰亭黑_GBK" pitchFamily="2" charset="-122"/>
            </a:endParaRPr>
          </a:p>
        </p:txBody>
      </p:sp>
      <p:sp>
        <p:nvSpPr>
          <p:cNvPr id="17" name="TextBox 40"/>
          <p:cNvSpPr txBox="1"/>
          <p:nvPr/>
        </p:nvSpPr>
        <p:spPr>
          <a:xfrm>
            <a:off x="6942769" y="5247730"/>
            <a:ext cx="4310118" cy="784830"/>
          </a:xfrm>
          <a:prstGeom prst="rect">
            <a:avLst/>
          </a:prstGeom>
          <a:noFill/>
        </p:spPr>
        <p:txBody>
          <a:bodyPr wrap="square" rtlCol="0">
            <a:spAutoFit/>
          </a:bodyPr>
          <a:lstStyle/>
          <a:p>
            <a:pPr>
              <a:lnSpc>
                <a:spcPct val="150000"/>
              </a:lnSpc>
            </a:pPr>
            <a:r>
              <a:rPr lang="zh-CN" altLang="en-US" sz="1000" dirty="0">
                <a:solidFill>
                  <a:srgbClr val="DA9F0C"/>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a:t>
            </a:r>
          </a:p>
        </p:txBody>
      </p:sp>
      <p:sp>
        <p:nvSpPr>
          <p:cNvPr id="18" name="TextBox 41"/>
          <p:cNvSpPr txBox="1"/>
          <p:nvPr/>
        </p:nvSpPr>
        <p:spPr>
          <a:xfrm>
            <a:off x="6942769" y="4808424"/>
            <a:ext cx="1569660" cy="369332"/>
          </a:xfrm>
          <a:prstGeom prst="rect">
            <a:avLst/>
          </a:prstGeom>
          <a:noFill/>
        </p:spPr>
        <p:txBody>
          <a:bodyPr wrap="none" rtlCol="0">
            <a:spAutoFit/>
          </a:bodyPr>
          <a:lstStyle/>
          <a:p>
            <a:r>
              <a:rPr lang="zh-CN" altLang="en-US" b="1" dirty="0">
                <a:solidFill>
                  <a:srgbClr val="DA9F0C"/>
                </a:solidFill>
                <a:latin typeface="微软雅黑" panose="020B0503020204020204" pitchFamily="34" charset="-122"/>
                <a:ea typeface="微软雅黑" panose="020B0503020204020204" pitchFamily="34" charset="-122"/>
                <a:sym typeface="方正兰亭黑_GBK" pitchFamily="2" charset="-122"/>
              </a:rPr>
              <a:t>添加标题内容</a:t>
            </a:r>
            <a:endParaRPr lang="en-US" altLang="zh-CN" b="1" dirty="0">
              <a:solidFill>
                <a:srgbClr val="DA9F0C"/>
              </a:solidFill>
              <a:latin typeface="微软雅黑" panose="020B0503020204020204" pitchFamily="34" charset="-122"/>
              <a:ea typeface="微软雅黑" panose="020B0503020204020204" pitchFamily="34" charset="-122"/>
              <a:cs typeface="Arial Unicode MS" panose="020B0604020202020204" pitchFamily="34" charset="-122"/>
              <a:sym typeface="方正兰亭黑_GBK" pitchFamily="2" charset="-122"/>
            </a:endParaRPr>
          </a:p>
        </p:txBody>
      </p:sp>
    </p:spTree>
    <p:extLst>
      <p:ext uri="{BB962C8B-B14F-4D97-AF65-F5344CB8AC3E}">
        <p14:creationId xmlns:p14="http://schemas.microsoft.com/office/powerpoint/2010/main" val="172947913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par>
                          <p:cTn id="9" fill="hold">
                            <p:stCondLst>
                              <p:cond delay="500"/>
                            </p:stCondLst>
                            <p:childTnLst>
                              <p:par>
                                <p:cTn id="10" presetID="49" presetClass="entr" presetSubtype="0"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 calcmode="lin" valueType="num">
                                      <p:cBhvr>
                                        <p:cTn id="14" dur="500" fill="hold"/>
                                        <p:tgtEl>
                                          <p:spTgt spid="7"/>
                                        </p:tgtEl>
                                        <p:attrNameLst>
                                          <p:attrName>style.rotation</p:attrName>
                                        </p:attrNameLst>
                                      </p:cBhvr>
                                      <p:tavLst>
                                        <p:tav tm="0">
                                          <p:val>
                                            <p:fltVal val="360"/>
                                          </p:val>
                                        </p:tav>
                                        <p:tav tm="100000">
                                          <p:val>
                                            <p:fltVal val="0"/>
                                          </p:val>
                                        </p:tav>
                                      </p:tavLst>
                                    </p:anim>
                                    <p:animEffect transition="in" filter="fade">
                                      <p:cBhvr>
                                        <p:cTn id="15" dur="500"/>
                                        <p:tgtEl>
                                          <p:spTgt spid="7"/>
                                        </p:tgtEl>
                                      </p:cBhvr>
                                    </p:animEffect>
                                  </p:childTnLst>
                                </p:cTn>
                              </p:par>
                            </p:childTnLst>
                          </p:cTn>
                        </p:par>
                        <p:par>
                          <p:cTn id="16" fill="hold">
                            <p:stCondLst>
                              <p:cond delay="1000"/>
                            </p:stCondLst>
                            <p:childTnLst>
                              <p:par>
                                <p:cTn id="17" presetID="1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p:tgtEl>
                                          <p:spTgt spid="8"/>
                                        </p:tgtEl>
                                        <p:attrNameLst>
                                          <p:attrName>ppt_x</p:attrName>
                                        </p:attrNameLst>
                                      </p:cBhvr>
                                      <p:tavLst>
                                        <p:tav tm="0">
                                          <p:val>
                                            <p:strVal val="#ppt_x-#ppt_w*1.125000"/>
                                          </p:val>
                                        </p:tav>
                                        <p:tav tm="100000">
                                          <p:val>
                                            <p:strVal val="#ppt_x"/>
                                          </p:val>
                                        </p:tav>
                                      </p:tavLst>
                                    </p:anim>
                                    <p:animEffect transition="in" filter="wipe(right)">
                                      <p:cBhvr>
                                        <p:cTn id="20" dur="500"/>
                                        <p:tgtEl>
                                          <p:spTgt spid="8"/>
                                        </p:tgtEl>
                                      </p:cBhvr>
                                    </p:animEffect>
                                  </p:childTnLst>
                                </p:cTn>
                              </p:par>
                            </p:childTnLst>
                          </p:cTn>
                        </p:par>
                        <p:par>
                          <p:cTn id="21" fill="hold">
                            <p:stCondLst>
                              <p:cond delay="1500"/>
                            </p:stCondLst>
                            <p:childTnLst>
                              <p:par>
                                <p:cTn id="22" presetID="12" presetClass="entr" presetSubtype="2"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p:tgtEl>
                                          <p:spTgt spid="10"/>
                                        </p:tgtEl>
                                        <p:attrNameLst>
                                          <p:attrName>ppt_x</p:attrName>
                                        </p:attrNameLst>
                                      </p:cBhvr>
                                      <p:tavLst>
                                        <p:tav tm="0">
                                          <p:val>
                                            <p:strVal val="#ppt_x+#ppt_w*1.125000"/>
                                          </p:val>
                                        </p:tav>
                                        <p:tav tm="100000">
                                          <p:val>
                                            <p:strVal val="#ppt_x"/>
                                          </p:val>
                                        </p:tav>
                                      </p:tavLst>
                                    </p:anim>
                                    <p:animEffect transition="in" filter="wipe(left)">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par>
                          <p:cTn id="29" fill="hold">
                            <p:stCondLst>
                              <p:cond delay="2000"/>
                            </p:stCondLst>
                            <p:childTnLst>
                              <p:par>
                                <p:cTn id="30" presetID="49" presetClass="entr" presetSubtype="0" decel="100000"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fltVal val="0"/>
                                          </p:val>
                                        </p:tav>
                                        <p:tav tm="100000">
                                          <p:val>
                                            <p:strVal val="#ppt_w"/>
                                          </p:val>
                                        </p:tav>
                                      </p:tavLst>
                                    </p:anim>
                                    <p:anim calcmode="lin" valueType="num">
                                      <p:cBhvr>
                                        <p:cTn id="33" dur="500" fill="hold"/>
                                        <p:tgtEl>
                                          <p:spTgt spid="6"/>
                                        </p:tgtEl>
                                        <p:attrNameLst>
                                          <p:attrName>ppt_h</p:attrName>
                                        </p:attrNameLst>
                                      </p:cBhvr>
                                      <p:tavLst>
                                        <p:tav tm="0">
                                          <p:val>
                                            <p:fltVal val="0"/>
                                          </p:val>
                                        </p:tav>
                                        <p:tav tm="100000">
                                          <p:val>
                                            <p:strVal val="#ppt_h"/>
                                          </p:val>
                                        </p:tav>
                                      </p:tavLst>
                                    </p:anim>
                                    <p:anim calcmode="lin" valueType="num">
                                      <p:cBhvr>
                                        <p:cTn id="34" dur="500" fill="hold"/>
                                        <p:tgtEl>
                                          <p:spTgt spid="6"/>
                                        </p:tgtEl>
                                        <p:attrNameLst>
                                          <p:attrName>style.rotation</p:attrName>
                                        </p:attrNameLst>
                                      </p:cBhvr>
                                      <p:tavLst>
                                        <p:tav tm="0">
                                          <p:val>
                                            <p:fltVal val="360"/>
                                          </p:val>
                                        </p:tav>
                                        <p:tav tm="100000">
                                          <p:val>
                                            <p:fltVal val="0"/>
                                          </p:val>
                                        </p:tav>
                                      </p:tavLst>
                                    </p:anim>
                                    <p:animEffect transition="in" filter="fade">
                                      <p:cBhvr>
                                        <p:cTn id="35" dur="500"/>
                                        <p:tgtEl>
                                          <p:spTgt spid="6"/>
                                        </p:tgtEl>
                                      </p:cBhvr>
                                    </p:animEffect>
                                  </p:childTnLst>
                                </p:cTn>
                              </p:par>
                            </p:childTnLst>
                          </p:cTn>
                        </p:par>
                        <p:par>
                          <p:cTn id="36" fill="hold">
                            <p:stCondLst>
                              <p:cond delay="2500"/>
                            </p:stCondLst>
                            <p:childTnLst>
                              <p:par>
                                <p:cTn id="37" presetID="12" presetClass="entr" presetSubtype="2" fill="hold" grpId="0"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p:tgtEl>
                                          <p:spTgt spid="5"/>
                                        </p:tgtEl>
                                        <p:attrNameLst>
                                          <p:attrName>ppt_x</p:attrName>
                                        </p:attrNameLst>
                                      </p:cBhvr>
                                      <p:tavLst>
                                        <p:tav tm="0">
                                          <p:val>
                                            <p:strVal val="#ppt_x+#ppt_w*1.125000"/>
                                          </p:val>
                                        </p:tav>
                                        <p:tav tm="100000">
                                          <p:val>
                                            <p:strVal val="#ppt_x"/>
                                          </p:val>
                                        </p:tav>
                                      </p:tavLst>
                                    </p:anim>
                                    <p:animEffect transition="in" filter="wipe(left)">
                                      <p:cBhvr>
                                        <p:cTn id="40" dur="500"/>
                                        <p:tgtEl>
                                          <p:spTgt spid="5"/>
                                        </p:tgtEl>
                                      </p:cBhvr>
                                    </p:animEffect>
                                  </p:childTnLst>
                                </p:cTn>
                              </p:par>
                            </p:childTnLst>
                          </p:cTn>
                        </p:par>
                        <p:par>
                          <p:cTn id="41" fill="hold">
                            <p:stCondLst>
                              <p:cond delay="3000"/>
                            </p:stCondLst>
                            <p:childTnLst>
                              <p:par>
                                <p:cTn id="42" presetID="12" presetClass="entr" presetSubtype="8"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500"/>
                                        <p:tgtEl>
                                          <p:spTgt spid="9"/>
                                        </p:tgtEl>
                                        <p:attrNameLst>
                                          <p:attrName>ppt_x</p:attrName>
                                        </p:attrNameLst>
                                      </p:cBhvr>
                                      <p:tavLst>
                                        <p:tav tm="0">
                                          <p:val>
                                            <p:strVal val="#ppt_x-#ppt_w*1.125000"/>
                                          </p:val>
                                        </p:tav>
                                        <p:tav tm="100000">
                                          <p:val>
                                            <p:strVal val="#ppt_x"/>
                                          </p:val>
                                        </p:tav>
                                      </p:tavLst>
                                    </p:anim>
                                    <p:animEffect transition="in" filter="wipe(right)">
                                      <p:cBhvr>
                                        <p:cTn id="45" dur="500"/>
                                        <p:tgtEl>
                                          <p:spTgt spid="9"/>
                                        </p:tgtEl>
                                      </p:cBhvr>
                                    </p:animEffect>
                                  </p:childTnLst>
                                </p:cTn>
                              </p:par>
                              <p:par>
                                <p:cTn id="46" presetID="10" presetClass="entr" presetSubtype="0"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childTnLst>
                          </p:cTn>
                        </p:par>
                        <p:par>
                          <p:cTn id="49" fill="hold">
                            <p:stCondLst>
                              <p:cond delay="3500"/>
                            </p:stCondLst>
                            <p:childTnLst>
                              <p:par>
                                <p:cTn id="50" presetID="22" presetClass="entr" presetSubtype="8"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wipe(left)">
                                      <p:cBhvr>
                                        <p:cTn id="52" dur="500"/>
                                        <p:tgtEl>
                                          <p:spTgt spid="16"/>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wipe(left)">
                                      <p:cBhvr>
                                        <p:cTn id="55" dur="500"/>
                                        <p:tgtEl>
                                          <p:spTgt spid="18"/>
                                        </p:tgtEl>
                                      </p:cBhvr>
                                    </p:animEffect>
                                  </p:childTnLst>
                                </p:cTn>
                              </p:par>
                            </p:childTnLst>
                          </p:cTn>
                        </p:par>
                        <p:par>
                          <p:cTn id="56" fill="hold">
                            <p:stCondLst>
                              <p:cond delay="4000"/>
                            </p:stCondLst>
                            <p:childTnLst>
                              <p:par>
                                <p:cTn id="57" presetID="22" presetClass="entr" presetSubtype="8"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wipe(left)">
                                      <p:cBhvr>
                                        <p:cTn id="59" dur="500"/>
                                        <p:tgtEl>
                                          <p:spTgt spid="15"/>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wipe(left)">
                                      <p:cBhvr>
                                        <p:cTn id="6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animBg="1"/>
      <p:bldP spid="6" grpId="0" animBg="1"/>
      <p:bldP spid="7" grpId="0" animBg="1"/>
      <p:bldP spid="8" grpId="0" animBg="1"/>
      <p:bldP spid="9" grpId="0"/>
      <p:bldP spid="10" grpId="0"/>
      <p:bldP spid="14" grpId="0" animBg="1"/>
      <p:bldP spid="15" grpId="0"/>
      <p:bldP spid="16" grpId="0"/>
      <p:bldP spid="17" grpId="0"/>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254230" y="3473216"/>
            <a:ext cx="8646695" cy="1015663"/>
          </a:xfrm>
          <a:prstGeom prst="rect">
            <a:avLst/>
          </a:prstGeom>
          <a:noFill/>
        </p:spPr>
        <p:txBody>
          <a:bodyPr wrap="square" rtlCol="0">
            <a:spAutoFit/>
          </a:bodyPr>
          <a:lstStyle/>
          <a:p>
            <a:pPr algn="ctr"/>
            <a:r>
              <a:rPr kumimoji="1" lang="zh-CN" altLang="en-US" sz="6000" b="1" dirty="0">
                <a:solidFill>
                  <a:srgbClr val="3C2155"/>
                </a:solidFill>
                <a:latin typeface="Microsoft YaHei" charset="-122"/>
                <a:ea typeface="Microsoft YaHei" charset="-122"/>
                <a:cs typeface="Microsoft YaHei" charset="-122"/>
              </a:rPr>
              <a:t>谢谢观看</a:t>
            </a: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7489" y="685799"/>
            <a:ext cx="7400174" cy="3048605"/>
          </a:xfrm>
          <a:prstGeom prst="rect">
            <a:avLst/>
          </a:prstGeom>
        </p:spPr>
      </p:pic>
    </p:spTree>
    <p:extLst>
      <p:ext uri="{BB962C8B-B14F-4D97-AF65-F5344CB8AC3E}">
        <p14:creationId xmlns:p14="http://schemas.microsoft.com/office/powerpoint/2010/main" val="221160245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时尚工作总结"/>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263</TotalTime>
  <Words>2741</Words>
  <Application>Microsoft Office PowerPoint</Application>
  <PresentationFormat>宽屏</PresentationFormat>
  <Paragraphs>267</Paragraphs>
  <Slides>23</Slides>
  <Notes>23</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23</vt:i4>
      </vt:variant>
    </vt:vector>
  </HeadingPairs>
  <TitlesOfParts>
    <vt:vector size="42" baseType="lpstr">
      <vt:lpstr>Arial Unicode MS</vt:lpstr>
      <vt:lpstr>Avant GardeBook</vt:lpstr>
      <vt:lpstr>Gill Sans</vt:lpstr>
      <vt:lpstr>Impact MT Std</vt:lpstr>
      <vt:lpstr>Lato Light</vt:lpstr>
      <vt:lpstr>Microsoft YaHei UI</vt:lpstr>
      <vt:lpstr>Montserrat</vt:lpstr>
      <vt:lpstr>等线</vt:lpstr>
      <vt:lpstr>等线 Light</vt:lpstr>
      <vt:lpstr>方正兰亭黑_GBK</vt:lpstr>
      <vt:lpstr>宋体</vt:lpstr>
      <vt:lpstr>Microsoft YaHei</vt:lpstr>
      <vt:lpstr>Microsoft YaHei</vt:lpstr>
      <vt:lpstr>Arial</vt:lpstr>
      <vt:lpstr>Calibri</vt:lpstr>
      <vt:lpstr>Calibri Light</vt:lpstr>
      <vt:lpstr>Open Sans Light</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时尚工作总结</dc:title>
  <dc:creator>第一PPT</dc:creator>
  <cp:keywords>www.1ppt.com</cp:keywords>
  <dc:description>www.1ppt.com</dc:description>
  <cp:lastModifiedBy>faith123</cp:lastModifiedBy>
  <cp:revision>86</cp:revision>
  <dcterms:created xsi:type="dcterms:W3CDTF">2017-08-18T03:02:00Z</dcterms:created>
  <dcterms:modified xsi:type="dcterms:W3CDTF">2020-03-26T03:10:46Z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