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11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27" r:id="rId2"/>
    <p:sldId id="428" r:id="rId3"/>
    <p:sldId id="395" r:id="rId4"/>
    <p:sldId id="449" r:id="rId5"/>
    <p:sldId id="446" r:id="rId6"/>
    <p:sldId id="447" r:id="rId7"/>
    <p:sldId id="450" r:id="rId8"/>
    <p:sldId id="448" r:id="rId9"/>
    <p:sldId id="396" r:id="rId10"/>
    <p:sldId id="451" r:id="rId11"/>
    <p:sldId id="452" r:id="rId12"/>
    <p:sldId id="453" r:id="rId13"/>
    <p:sldId id="454" r:id="rId14"/>
    <p:sldId id="397" r:id="rId15"/>
    <p:sldId id="455" r:id="rId16"/>
    <p:sldId id="456" r:id="rId17"/>
    <p:sldId id="457" r:id="rId18"/>
    <p:sldId id="458" r:id="rId19"/>
    <p:sldId id="398" r:id="rId20"/>
    <p:sldId id="459" r:id="rId21"/>
    <p:sldId id="460" r:id="rId22"/>
    <p:sldId id="461" r:id="rId23"/>
    <p:sldId id="463" r:id="rId24"/>
    <p:sldId id="464" r:id="rId25"/>
    <p:sldId id="34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7AB4"/>
    <a:srgbClr val="00ACCB"/>
    <a:srgbClr val="48469F"/>
    <a:srgbClr val="00ACC4"/>
    <a:srgbClr val="1368AA"/>
    <a:srgbClr val="2574B1"/>
    <a:srgbClr val="1474AC"/>
    <a:srgbClr val="1CA0AF"/>
    <a:srgbClr val="87C1A4"/>
    <a:srgbClr val="61B9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75" autoAdjust="0"/>
    <p:restoredTop sz="94660"/>
  </p:normalViewPr>
  <p:slideViewPr>
    <p:cSldViewPr>
      <p:cViewPr varScale="1">
        <p:scale>
          <a:sx n="112" d="100"/>
          <a:sy n="112" d="100"/>
        </p:scale>
        <p:origin x="138" y="96"/>
      </p:cViewPr>
      <p:guideLst>
        <p:guide orient="horz" pos="441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2020/3/26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7516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034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12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1231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24207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424954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588128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55428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83254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0090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53460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94154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58220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803873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64841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09507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50920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42083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14908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65968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907479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120189" y="163910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830" y="1332273"/>
            <a:ext cx="4133428" cy="4051981"/>
          </a:xfrm>
          <a:prstGeom prst="rect">
            <a:avLst/>
          </a:prstGeom>
        </p:spPr>
      </p:pic>
      <p:sp>
        <p:nvSpPr>
          <p:cNvPr id="5" name="íṡľíḍè-TextBox 81">
            <a:extLst>
              <a:ext uri="{FF2B5EF4-FFF2-40B4-BE49-F238E27FC236}">
                <a16:creationId xmlns="" xmlns:a16="http://schemas.microsoft.com/office/drawing/2014/main" id="{93815FB5-5D27-45C3-94DD-F6E3642DA7EC}"/>
              </a:ext>
            </a:extLst>
          </p:cNvPr>
          <p:cNvSpPr txBox="1"/>
          <p:nvPr userDrawn="1"/>
        </p:nvSpPr>
        <p:spPr>
          <a:xfrm>
            <a:off x="1043608" y="267494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29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770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164288" y="49093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8790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795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322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734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109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002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88CAD3A-CD69-42F3-A04C-5E985530E63C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5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1.jpeg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5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sp>
        <p:nvSpPr>
          <p:cNvPr id="18" name="TextBox 11">
            <a:extLst>
              <a:ext uri="{FF2B5EF4-FFF2-40B4-BE49-F238E27FC236}">
                <a16:creationId xmlns="" xmlns:a16="http://schemas.microsoft.com/office/drawing/2014/main" id="{D5B81E85-3386-4D09-87F9-49EBCF06835F}"/>
              </a:ext>
            </a:extLst>
          </p:cNvPr>
          <p:cNvSpPr txBox="1"/>
          <p:nvPr/>
        </p:nvSpPr>
        <p:spPr>
          <a:xfrm>
            <a:off x="3347864" y="1131590"/>
            <a:ext cx="2372163" cy="92493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dist"/>
            <a:r>
              <a:rPr lang="en-US" sz="8800" dirty="0" smtClean="0">
                <a:solidFill>
                  <a:srgbClr val="227AB4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2030</a:t>
            </a:r>
            <a:endParaRPr lang="id-ID" sz="8800" dirty="0">
              <a:solidFill>
                <a:srgbClr val="227AB4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2" name="TextBox 7">
            <a:extLst>
              <a:ext uri="{FF2B5EF4-FFF2-40B4-BE49-F238E27FC236}">
                <a16:creationId xmlns="" xmlns:a16="http://schemas.microsoft.com/office/drawing/2014/main" id="{F6EB67AF-726D-40B6-BB29-CEA468E3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601" y="2139702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季度案件分析报告</a:t>
            </a:r>
            <a:r>
              <a:rPr lang="en-US" altLang="zh-CN" sz="3600" b="1" dirty="0" err="1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36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rgbClr val="227AB4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8054" y="3147814"/>
            <a:ext cx="416655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POWERPOINT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TEMPLATE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347864" y="3488109"/>
            <a:ext cx="89319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第一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flipH="1">
            <a:off x="7094477" y="1635646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3691486" flipH="1">
            <a:off x="6632093" y="3212553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6458961" flipH="1">
            <a:off x="2120229" y="1720782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5912447" flipH="1">
            <a:off x="1366278" y="2490264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1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00"/>
                            </p:stCondLst>
                            <p:childTnLst>
                              <p:par>
                                <p:cTn id="22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8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8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30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800"/>
                            </p:stCondLst>
                            <p:childTnLst>
                              <p:par>
                                <p:cTn id="5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30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2" grpId="1"/>
      <p:bldP spid="24" grpId="0"/>
      <p:bldP spid="27" grpId="0"/>
      <p:bldP spid="30" grpId="0" animBg="1"/>
      <p:bldP spid="32" grpId="0" animBg="1"/>
      <p:bldP spid="33" grpId="0" animBg="1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99640" y="1914172"/>
            <a:ext cx="890685" cy="1014036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9257" y="518143"/>
            <a:ext cx="4950292" cy="485341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1724224" y="1042663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A67E89B6-D691-406B-A764-4CB287726FFC}"/>
              </a:ext>
            </a:extLst>
          </p:cNvPr>
          <p:cNvSpPr txBox="1"/>
          <p:nvPr/>
        </p:nvSpPr>
        <p:spPr>
          <a:xfrm>
            <a:off x="2164441" y="1643256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en-US" altLang="zh-CN" sz="28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9A4C1E0C-D62B-4B8B-9235-B3FF7FE8D08E}"/>
              </a:ext>
            </a:extLst>
          </p:cNvPr>
          <p:cNvSpPr txBox="1"/>
          <p:nvPr/>
        </p:nvSpPr>
        <p:spPr>
          <a:xfrm>
            <a:off x="4126283" y="1364164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1783F4CF-9EE8-426F-9DFD-711D3FADE900}"/>
              </a:ext>
            </a:extLst>
          </p:cNvPr>
          <p:cNvSpPr txBox="1"/>
          <p:nvPr/>
        </p:nvSpPr>
        <p:spPr>
          <a:xfrm>
            <a:off x="4102839" y="1896819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31C41185-C874-41CF-9454-D9D42C1FD368}"/>
              </a:ext>
            </a:extLst>
          </p:cNvPr>
          <p:cNvSpPr txBox="1"/>
          <p:nvPr/>
        </p:nvSpPr>
        <p:spPr>
          <a:xfrm>
            <a:off x="4097429" y="2472883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4AA17821-1BE3-4C80-833A-10AB2BDF1CD1}"/>
              </a:ext>
            </a:extLst>
          </p:cNvPr>
          <p:cNvSpPr txBox="1"/>
          <p:nvPr/>
        </p:nvSpPr>
        <p:spPr>
          <a:xfrm>
            <a:off x="4103440" y="3048947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8367282-3117-4B70-85D3-E401413405EA}"/>
              </a:ext>
            </a:extLst>
          </p:cNvPr>
          <p:cNvGrpSpPr/>
          <p:nvPr/>
        </p:nvGrpSpPr>
        <p:grpSpPr>
          <a:xfrm>
            <a:off x="4211960" y="1418410"/>
            <a:ext cx="2971931" cy="422424"/>
            <a:chOff x="3943834" y="704409"/>
            <a:chExt cx="3962574" cy="563232"/>
          </a:xfrm>
        </p:grpSpPr>
        <p:sp>
          <p:nvSpPr>
            <p:cNvPr id="13" name="TextBox 11">
              <a:extLst>
                <a:ext uri="{FF2B5EF4-FFF2-40B4-BE49-F238E27FC236}">
                  <a16:creationId xmlns="" xmlns:a16="http://schemas.microsoft.com/office/drawing/2014/main" id="{4077D3F3-AF39-48D1-B37D-BF3F654DD25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14" name="TextBox 12">
              <a:extLst>
                <a:ext uri="{FF2B5EF4-FFF2-40B4-BE49-F238E27FC236}">
                  <a16:creationId xmlns="" xmlns:a16="http://schemas.microsoft.com/office/drawing/2014/main" id="{A0E7E9E5-DD11-4F41-98C0-178EEE3FAFC2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5" name="Group 13">
            <a:extLst>
              <a:ext uri="{FF2B5EF4-FFF2-40B4-BE49-F238E27FC236}">
                <a16:creationId xmlns="" xmlns:a16="http://schemas.microsoft.com/office/drawing/2014/main" id="{914CFC46-E1FF-4948-B708-517CE78024F8}"/>
              </a:ext>
            </a:extLst>
          </p:cNvPr>
          <p:cNvGrpSpPr/>
          <p:nvPr/>
        </p:nvGrpSpPr>
        <p:grpSpPr>
          <a:xfrm>
            <a:off x="4211960" y="1951064"/>
            <a:ext cx="2971931" cy="422424"/>
            <a:chOff x="3943834" y="704409"/>
            <a:chExt cx="3962574" cy="563232"/>
          </a:xfrm>
        </p:grpSpPr>
        <p:sp>
          <p:nvSpPr>
            <p:cNvPr id="16" name="TextBox 14">
              <a:extLst>
                <a:ext uri="{FF2B5EF4-FFF2-40B4-BE49-F238E27FC236}">
                  <a16:creationId xmlns="" xmlns:a16="http://schemas.microsoft.com/office/drawing/2014/main" id="{3D4B0B6D-EB27-4722-A3B7-178B8511CCD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17" name="TextBox 15">
              <a:extLst>
                <a:ext uri="{FF2B5EF4-FFF2-40B4-BE49-F238E27FC236}">
                  <a16:creationId xmlns="" xmlns:a16="http://schemas.microsoft.com/office/drawing/2014/main" id="{2EEBC28C-8B54-4200-B365-1570DC74B1F6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8" name="Group 16">
            <a:extLst>
              <a:ext uri="{FF2B5EF4-FFF2-40B4-BE49-F238E27FC236}">
                <a16:creationId xmlns="" xmlns:a16="http://schemas.microsoft.com/office/drawing/2014/main" id="{329E2F32-DB5E-447C-A1CA-281BF4F043C5}"/>
              </a:ext>
            </a:extLst>
          </p:cNvPr>
          <p:cNvGrpSpPr/>
          <p:nvPr/>
        </p:nvGrpSpPr>
        <p:grpSpPr>
          <a:xfrm>
            <a:off x="4211960" y="2527128"/>
            <a:ext cx="2971931" cy="422424"/>
            <a:chOff x="3943834" y="704409"/>
            <a:chExt cx="3962574" cy="563232"/>
          </a:xfrm>
        </p:grpSpPr>
        <p:sp>
          <p:nvSpPr>
            <p:cNvPr id="19" name="TextBox 17">
              <a:extLst>
                <a:ext uri="{FF2B5EF4-FFF2-40B4-BE49-F238E27FC236}">
                  <a16:creationId xmlns="" xmlns:a16="http://schemas.microsoft.com/office/drawing/2014/main" id="{7F9ACF9A-2189-437C-B5DA-F8FC5703E9F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0" name="TextBox 18">
              <a:extLst>
                <a:ext uri="{FF2B5EF4-FFF2-40B4-BE49-F238E27FC236}">
                  <a16:creationId xmlns="" xmlns:a16="http://schemas.microsoft.com/office/drawing/2014/main" id="{E39BD656-168A-47B9-83B5-338CF8E504B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19">
            <a:extLst>
              <a:ext uri="{FF2B5EF4-FFF2-40B4-BE49-F238E27FC236}">
                <a16:creationId xmlns="" xmlns:a16="http://schemas.microsoft.com/office/drawing/2014/main" id="{FB66C704-0C54-4728-A486-4D32F438A942}"/>
              </a:ext>
            </a:extLst>
          </p:cNvPr>
          <p:cNvGrpSpPr/>
          <p:nvPr/>
        </p:nvGrpSpPr>
        <p:grpSpPr>
          <a:xfrm>
            <a:off x="4211960" y="3103192"/>
            <a:ext cx="2971931" cy="422424"/>
            <a:chOff x="3943834" y="704409"/>
            <a:chExt cx="3962574" cy="563232"/>
          </a:xfrm>
        </p:grpSpPr>
        <p:sp>
          <p:nvSpPr>
            <p:cNvPr id="22" name="TextBox 20">
              <a:extLst>
                <a:ext uri="{FF2B5EF4-FFF2-40B4-BE49-F238E27FC236}">
                  <a16:creationId xmlns="" xmlns:a16="http://schemas.microsoft.com/office/drawing/2014/main" id="{FE6B8807-D717-4601-94FE-D9BA2FEA48E9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明年工作计划</a:t>
              </a:r>
            </a:p>
          </p:txBody>
        </p:sp>
        <p:sp>
          <p:nvSpPr>
            <p:cNvPr id="23" name="TextBox 21">
              <a:extLst>
                <a:ext uri="{FF2B5EF4-FFF2-40B4-BE49-F238E27FC236}">
                  <a16:creationId xmlns="" xmlns:a16="http://schemas.microsoft.com/office/drawing/2014/main" id="{D0793255-FD92-430B-BFF1-405CD2841B75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50580" y="1203598"/>
            <a:ext cx="1143183" cy="1788690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7263841" flipH="1">
            <a:off x="1483540" y="2238055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38" name="等腰三角形 37"/>
          <p:cNvSpPr/>
          <p:nvPr/>
        </p:nvSpPr>
        <p:spPr>
          <a:xfrm rot="4277824" flipH="1">
            <a:off x="2659608" y="3499090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1807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5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15" name="矩形 14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16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01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953873"/>
            <a:chOff x="1907704" y="2859782"/>
            <a:chExt cx="5337119" cy="953873"/>
          </a:xfrm>
        </p:grpSpPr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1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573379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798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69E68BC0-B827-4831-B7D8-406535947F8B}"/>
              </a:ext>
            </a:extLst>
          </p:cNvPr>
          <p:cNvGrpSpPr/>
          <p:nvPr/>
        </p:nvGrpSpPr>
        <p:grpSpPr>
          <a:xfrm>
            <a:off x="4591526" y="2804896"/>
            <a:ext cx="891883" cy="930988"/>
            <a:chOff x="4591526" y="2804896"/>
            <a:chExt cx="891883" cy="930988"/>
          </a:xfrm>
        </p:grpSpPr>
        <p:grpSp>
          <p:nvGrpSpPr>
            <p:cNvPr id="5" name="Group 26">
              <a:extLst>
                <a:ext uri="{FF2B5EF4-FFF2-40B4-BE49-F238E27FC236}">
                  <a16:creationId xmlns="" xmlns:a16="http://schemas.microsoft.com/office/drawing/2014/main" id="{AAA0603B-916F-4FC7-9B5A-F20361818158}"/>
                </a:ext>
              </a:extLst>
            </p:cNvPr>
            <p:cNvGrpSpPr/>
            <p:nvPr/>
          </p:nvGrpSpPr>
          <p:grpSpPr>
            <a:xfrm>
              <a:off x="4591526" y="2804896"/>
              <a:ext cx="891883" cy="930988"/>
              <a:chOff x="4319588" y="2771775"/>
              <a:chExt cx="1122363" cy="1171570"/>
            </a:xfrm>
          </p:grpSpPr>
          <p:sp>
            <p:nvSpPr>
              <p:cNvPr id="26" name="ïṧḷïḓê-Freeform: Shape 14">
                <a:extLst>
                  <a:ext uri="{FF2B5EF4-FFF2-40B4-BE49-F238E27FC236}">
                    <a16:creationId xmlns="" xmlns:a16="http://schemas.microsoft.com/office/drawing/2014/main" id="{B8731D00-9FA3-4B93-8806-DC88C00DD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875" y="3100388"/>
                <a:ext cx="361950" cy="190500"/>
              </a:xfrm>
              <a:custGeom>
                <a:avLst/>
                <a:gdLst>
                  <a:gd name="T0" fmla="*/ 228 w 228"/>
                  <a:gd name="T1" fmla="*/ 6 h 120"/>
                  <a:gd name="T2" fmla="*/ 149 w 228"/>
                  <a:gd name="T3" fmla="*/ 120 h 120"/>
                  <a:gd name="T4" fmla="*/ 0 w 228"/>
                  <a:gd name="T5" fmla="*/ 120 h 120"/>
                  <a:gd name="T6" fmla="*/ 59 w 228"/>
                  <a:gd name="T7" fmla="*/ 0 h 120"/>
                  <a:gd name="T8" fmla="*/ 228 w 228"/>
                  <a:gd name="T9" fmla="*/ 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8" h="120">
                    <a:moveTo>
                      <a:pt x="228" y="6"/>
                    </a:moveTo>
                    <a:lnTo>
                      <a:pt x="149" y="120"/>
                    </a:lnTo>
                    <a:lnTo>
                      <a:pt x="0" y="120"/>
                    </a:lnTo>
                    <a:lnTo>
                      <a:pt x="59" y="0"/>
                    </a:lnTo>
                    <a:lnTo>
                      <a:pt x="228" y="6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ïṧḷïḓê-Freeform: Shape 15">
                <a:extLst>
                  <a:ext uri="{FF2B5EF4-FFF2-40B4-BE49-F238E27FC236}">
                    <a16:creationId xmlns="" xmlns:a16="http://schemas.microsoft.com/office/drawing/2014/main" id="{705FD6C2-09F7-4E15-A7F0-C26A224AD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5" y="2771775"/>
                <a:ext cx="860425" cy="1166813"/>
              </a:xfrm>
              <a:custGeom>
                <a:avLst/>
                <a:gdLst>
                  <a:gd name="T0" fmla="*/ 0 w 542"/>
                  <a:gd name="T1" fmla="*/ 195 h 735"/>
                  <a:gd name="T2" fmla="*/ 150 w 542"/>
                  <a:gd name="T3" fmla="*/ 0 h 735"/>
                  <a:gd name="T4" fmla="*/ 393 w 542"/>
                  <a:gd name="T5" fmla="*/ 327 h 735"/>
                  <a:gd name="T6" fmla="*/ 472 w 542"/>
                  <a:gd name="T7" fmla="*/ 213 h 735"/>
                  <a:gd name="T8" fmla="*/ 542 w 542"/>
                  <a:gd name="T9" fmla="*/ 735 h 735"/>
                  <a:gd name="T10" fmla="*/ 158 w 542"/>
                  <a:gd name="T11" fmla="*/ 667 h 735"/>
                  <a:gd name="T12" fmla="*/ 256 w 542"/>
                  <a:gd name="T13" fmla="*/ 533 h 735"/>
                  <a:gd name="T14" fmla="*/ 0 w 542"/>
                  <a:gd name="T15" fmla="*/ 195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2" h="735">
                    <a:moveTo>
                      <a:pt x="0" y="195"/>
                    </a:moveTo>
                    <a:lnTo>
                      <a:pt x="150" y="0"/>
                    </a:lnTo>
                    <a:lnTo>
                      <a:pt x="393" y="327"/>
                    </a:lnTo>
                    <a:lnTo>
                      <a:pt x="472" y="213"/>
                    </a:lnTo>
                    <a:lnTo>
                      <a:pt x="542" y="735"/>
                    </a:lnTo>
                    <a:lnTo>
                      <a:pt x="158" y="667"/>
                    </a:lnTo>
                    <a:lnTo>
                      <a:pt x="256" y="533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ïṧḷïḓê-Freeform: Shape 16">
                <a:extLst>
                  <a:ext uri="{FF2B5EF4-FFF2-40B4-BE49-F238E27FC236}">
                    <a16:creationId xmlns="" xmlns:a16="http://schemas.microsoft.com/office/drawing/2014/main" id="{2E6C6613-B5D8-4CA3-A48A-0841B244D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2771775"/>
                <a:ext cx="500063" cy="309563"/>
              </a:xfrm>
              <a:custGeom>
                <a:avLst/>
                <a:gdLst>
                  <a:gd name="T0" fmla="*/ 315 w 315"/>
                  <a:gd name="T1" fmla="*/ 0 h 195"/>
                  <a:gd name="T2" fmla="*/ 165 w 315"/>
                  <a:gd name="T3" fmla="*/ 195 h 195"/>
                  <a:gd name="T4" fmla="*/ 0 w 315"/>
                  <a:gd name="T5" fmla="*/ 195 h 195"/>
                  <a:gd name="T6" fmla="*/ 147 w 315"/>
                  <a:gd name="T7" fmla="*/ 12 h 195"/>
                  <a:gd name="T8" fmla="*/ 315 w 315"/>
                  <a:gd name="T9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195">
                    <a:moveTo>
                      <a:pt x="315" y="0"/>
                    </a:moveTo>
                    <a:lnTo>
                      <a:pt x="165" y="195"/>
                    </a:lnTo>
                    <a:lnTo>
                      <a:pt x="0" y="195"/>
                    </a:lnTo>
                    <a:lnTo>
                      <a:pt x="147" y="12"/>
                    </a:lnTo>
                    <a:lnTo>
                      <a:pt x="315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ṧḷïḓê-Freeform: Shape 17">
                <a:extLst>
                  <a:ext uri="{FF2B5EF4-FFF2-40B4-BE49-F238E27FC236}">
                    <a16:creationId xmlns="" xmlns:a16="http://schemas.microsoft.com/office/drawing/2014/main" id="{7B76229C-E1C1-4D2F-822A-71B549450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3081338"/>
                <a:ext cx="668338" cy="536575"/>
              </a:xfrm>
              <a:custGeom>
                <a:avLst/>
                <a:gdLst>
                  <a:gd name="T0" fmla="*/ 0 w 421"/>
                  <a:gd name="T1" fmla="*/ 0 h 338"/>
                  <a:gd name="T2" fmla="*/ 165 w 421"/>
                  <a:gd name="T3" fmla="*/ 0 h 338"/>
                  <a:gd name="T4" fmla="*/ 421 w 421"/>
                  <a:gd name="T5" fmla="*/ 338 h 338"/>
                  <a:gd name="T6" fmla="*/ 230 w 421"/>
                  <a:gd name="T7" fmla="*/ 328 h 338"/>
                  <a:gd name="T8" fmla="*/ 0 w 421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338">
                    <a:moveTo>
                      <a:pt x="0" y="0"/>
                    </a:moveTo>
                    <a:lnTo>
                      <a:pt x="165" y="0"/>
                    </a:lnTo>
                    <a:lnTo>
                      <a:pt x="421" y="338"/>
                    </a:lnTo>
                    <a:lnTo>
                      <a:pt x="230" y="3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ṧḷïḓê-Freeform: Shape 18">
                <a:extLst>
                  <a:ext uri="{FF2B5EF4-FFF2-40B4-BE49-F238E27FC236}">
                    <a16:creationId xmlns="" xmlns:a16="http://schemas.microsoft.com/office/drawing/2014/main" id="{E165ABEB-E719-4001-B917-04CE46BB32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602038"/>
                <a:ext cx="442913" cy="228600"/>
              </a:xfrm>
              <a:custGeom>
                <a:avLst/>
                <a:gdLst>
                  <a:gd name="T0" fmla="*/ 88 w 279"/>
                  <a:gd name="T1" fmla="*/ 0 h 144"/>
                  <a:gd name="T2" fmla="*/ 0 w 279"/>
                  <a:gd name="T3" fmla="*/ 131 h 144"/>
                  <a:gd name="T4" fmla="*/ 181 w 279"/>
                  <a:gd name="T5" fmla="*/ 144 h 144"/>
                  <a:gd name="T6" fmla="*/ 279 w 279"/>
                  <a:gd name="T7" fmla="*/ 10 h 144"/>
                  <a:gd name="T8" fmla="*/ 88 w 279"/>
                  <a:gd name="T9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144">
                    <a:moveTo>
                      <a:pt x="88" y="0"/>
                    </a:moveTo>
                    <a:lnTo>
                      <a:pt x="0" y="131"/>
                    </a:lnTo>
                    <a:lnTo>
                      <a:pt x="181" y="144"/>
                    </a:lnTo>
                    <a:lnTo>
                      <a:pt x="279" y="10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ṧḷïḓê-Freeform: Shape 19">
                <a:extLst>
                  <a:ext uri="{FF2B5EF4-FFF2-40B4-BE49-F238E27FC236}">
                    <a16:creationId xmlns="" xmlns:a16="http://schemas.microsoft.com/office/drawing/2014/main" id="{751DC3A4-4D31-401B-8AA9-0FC2DBF7C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810000"/>
                <a:ext cx="896938" cy="133345"/>
              </a:xfrm>
              <a:custGeom>
                <a:avLst/>
                <a:gdLst>
                  <a:gd name="T0" fmla="*/ 0 w 565"/>
                  <a:gd name="T1" fmla="*/ 0 h 90"/>
                  <a:gd name="T2" fmla="*/ 181 w 565"/>
                  <a:gd name="T3" fmla="*/ 13 h 90"/>
                  <a:gd name="T4" fmla="*/ 565 w 565"/>
                  <a:gd name="T5" fmla="*/ 81 h 90"/>
                  <a:gd name="T6" fmla="*/ 433 w 565"/>
                  <a:gd name="T7" fmla="*/ 90 h 90"/>
                  <a:gd name="T8" fmla="*/ 0 w 565"/>
                  <a:gd name="T9" fmla="*/ 0 h 90"/>
                  <a:gd name="connsiteX0" fmla="*/ 0 w 10000"/>
                  <a:gd name="connsiteY0" fmla="*/ 0 h 9333"/>
                  <a:gd name="connsiteX1" fmla="*/ 3204 w 10000"/>
                  <a:gd name="connsiteY1" fmla="*/ 1444 h 9333"/>
                  <a:gd name="connsiteX2" fmla="*/ 10000 w 10000"/>
                  <a:gd name="connsiteY2" fmla="*/ 9000 h 9333"/>
                  <a:gd name="connsiteX3" fmla="*/ 7744 w 10000"/>
                  <a:gd name="connsiteY3" fmla="*/ 9333 h 9333"/>
                  <a:gd name="connsiteX4" fmla="*/ 0 w 10000"/>
                  <a:gd name="connsiteY4" fmla="*/ 0 h 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9333">
                    <a:moveTo>
                      <a:pt x="0" y="0"/>
                    </a:moveTo>
                    <a:lnTo>
                      <a:pt x="3204" y="1444"/>
                    </a:lnTo>
                    <a:lnTo>
                      <a:pt x="10000" y="9000"/>
                    </a:lnTo>
                    <a:lnTo>
                      <a:pt x="7744" y="93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7" name="ïṧḷïḓê-Freeform: Shape 37">
              <a:extLst>
                <a:ext uri="{FF2B5EF4-FFF2-40B4-BE49-F238E27FC236}">
                  <a16:creationId xmlns="" xmlns:a16="http://schemas.microsoft.com/office/drawing/2014/main" id="{C5C157EF-2A78-46C8-974A-426839059F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3969" y="3348963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47E2BC48-ADA7-4152-8B69-C1A3F3FF2010}"/>
              </a:ext>
            </a:extLst>
          </p:cNvPr>
          <p:cNvGrpSpPr/>
          <p:nvPr/>
        </p:nvGrpSpPr>
        <p:grpSpPr>
          <a:xfrm>
            <a:off x="4587739" y="1914268"/>
            <a:ext cx="855299" cy="856562"/>
            <a:chOff x="4587739" y="1914268"/>
            <a:chExt cx="855299" cy="856562"/>
          </a:xfrm>
        </p:grpSpPr>
        <p:grpSp>
          <p:nvGrpSpPr>
            <p:cNvPr id="3" name="Group 23">
              <a:extLst>
                <a:ext uri="{FF2B5EF4-FFF2-40B4-BE49-F238E27FC236}">
                  <a16:creationId xmlns="" xmlns:a16="http://schemas.microsoft.com/office/drawing/2014/main" id="{C696E16B-8A47-4CB3-9E07-E2D443821A82}"/>
                </a:ext>
              </a:extLst>
            </p:cNvPr>
            <p:cNvGrpSpPr/>
            <p:nvPr/>
          </p:nvGrpSpPr>
          <p:grpSpPr>
            <a:xfrm>
              <a:off x="4587739" y="1914268"/>
              <a:ext cx="855299" cy="856562"/>
              <a:chOff x="4314825" y="1651000"/>
              <a:chExt cx="1076325" cy="1077913"/>
            </a:xfrm>
          </p:grpSpPr>
          <p:sp>
            <p:nvSpPr>
              <p:cNvPr id="35" name="ïṧḷïḓê-Freeform: Shape 9">
                <a:extLst>
                  <a:ext uri="{FF2B5EF4-FFF2-40B4-BE49-F238E27FC236}">
                    <a16:creationId xmlns="" xmlns:a16="http://schemas.microsoft.com/office/drawing/2014/main" id="{21B4F0AF-629B-45E2-8D4F-CCA4F530B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2950" y="1676400"/>
                <a:ext cx="406400" cy="263525"/>
              </a:xfrm>
              <a:custGeom>
                <a:avLst/>
                <a:gdLst>
                  <a:gd name="T0" fmla="*/ 0 w 256"/>
                  <a:gd name="T1" fmla="*/ 35 h 166"/>
                  <a:gd name="T2" fmla="*/ 170 w 256"/>
                  <a:gd name="T3" fmla="*/ 0 h 166"/>
                  <a:gd name="T4" fmla="*/ 256 w 256"/>
                  <a:gd name="T5" fmla="*/ 135 h 166"/>
                  <a:gd name="T6" fmla="*/ 91 w 256"/>
                  <a:gd name="T7" fmla="*/ 166 h 166"/>
                  <a:gd name="T8" fmla="*/ 0 w 256"/>
                  <a:gd name="T9" fmla="*/ 35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6" h="166">
                    <a:moveTo>
                      <a:pt x="0" y="35"/>
                    </a:moveTo>
                    <a:lnTo>
                      <a:pt x="170" y="0"/>
                    </a:lnTo>
                    <a:lnTo>
                      <a:pt x="256" y="135"/>
                    </a:lnTo>
                    <a:lnTo>
                      <a:pt x="91" y="166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ïṧḷïḓê-Freeform: Shape 10">
                <a:extLst>
                  <a:ext uri="{FF2B5EF4-FFF2-40B4-BE49-F238E27FC236}">
                    <a16:creationId xmlns="" xmlns:a16="http://schemas.microsoft.com/office/drawing/2014/main" id="{7DEF2E7C-CECE-4D38-9592-DF1F0799E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713" y="2225675"/>
                <a:ext cx="377825" cy="260350"/>
              </a:xfrm>
              <a:custGeom>
                <a:avLst/>
                <a:gdLst>
                  <a:gd name="T0" fmla="*/ 85 w 238"/>
                  <a:gd name="T1" fmla="*/ 164 h 164"/>
                  <a:gd name="T2" fmla="*/ 238 w 238"/>
                  <a:gd name="T3" fmla="*/ 123 h 164"/>
                  <a:gd name="T4" fmla="*/ 157 w 238"/>
                  <a:gd name="T5" fmla="*/ 0 h 164"/>
                  <a:gd name="T6" fmla="*/ 0 w 238"/>
                  <a:gd name="T7" fmla="*/ 54 h 164"/>
                  <a:gd name="T8" fmla="*/ 85 w 238"/>
                  <a:gd name="T9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8" h="164">
                    <a:moveTo>
                      <a:pt x="85" y="164"/>
                    </a:moveTo>
                    <a:lnTo>
                      <a:pt x="238" y="123"/>
                    </a:lnTo>
                    <a:lnTo>
                      <a:pt x="157" y="0"/>
                    </a:lnTo>
                    <a:lnTo>
                      <a:pt x="0" y="54"/>
                    </a:lnTo>
                    <a:lnTo>
                      <a:pt x="85" y="1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ïṧḷïḓê-Freeform: Shape 11">
                <a:extLst>
                  <a:ext uri="{FF2B5EF4-FFF2-40B4-BE49-F238E27FC236}">
                    <a16:creationId xmlns="" xmlns:a16="http://schemas.microsoft.com/office/drawing/2014/main" id="{77AB9A6A-6FA6-4296-9BF1-3470FCE6D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4700" y="1651000"/>
                <a:ext cx="806450" cy="1038225"/>
              </a:xfrm>
              <a:custGeom>
                <a:avLst/>
                <a:gdLst>
                  <a:gd name="T0" fmla="*/ 150 w 508"/>
                  <a:gd name="T1" fmla="*/ 16 h 654"/>
                  <a:gd name="T2" fmla="*/ 508 w 508"/>
                  <a:gd name="T3" fmla="*/ 0 h 654"/>
                  <a:gd name="T4" fmla="*/ 461 w 508"/>
                  <a:gd name="T5" fmla="*/ 485 h 654"/>
                  <a:gd name="T6" fmla="*/ 380 w 508"/>
                  <a:gd name="T7" fmla="*/ 362 h 654"/>
                  <a:gd name="T8" fmla="*/ 150 w 508"/>
                  <a:gd name="T9" fmla="*/ 654 h 654"/>
                  <a:gd name="T10" fmla="*/ 0 w 508"/>
                  <a:gd name="T11" fmla="*/ 441 h 654"/>
                  <a:gd name="T12" fmla="*/ 236 w 508"/>
                  <a:gd name="T13" fmla="*/ 154 h 654"/>
                  <a:gd name="T14" fmla="*/ 150 w 508"/>
                  <a:gd name="T15" fmla="*/ 16 h 6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8" h="654">
                    <a:moveTo>
                      <a:pt x="150" y="16"/>
                    </a:moveTo>
                    <a:lnTo>
                      <a:pt x="508" y="0"/>
                    </a:lnTo>
                    <a:lnTo>
                      <a:pt x="461" y="485"/>
                    </a:lnTo>
                    <a:lnTo>
                      <a:pt x="380" y="362"/>
                    </a:lnTo>
                    <a:lnTo>
                      <a:pt x="150" y="654"/>
                    </a:lnTo>
                    <a:lnTo>
                      <a:pt x="0" y="441"/>
                    </a:lnTo>
                    <a:lnTo>
                      <a:pt x="236" y="154"/>
                    </a:lnTo>
                    <a:lnTo>
                      <a:pt x="150" y="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ïṧḷïḓê-Freeform: Shape 12">
                <a:extLst>
                  <a:ext uri="{FF2B5EF4-FFF2-40B4-BE49-F238E27FC236}">
                    <a16:creationId xmlns="" xmlns:a16="http://schemas.microsoft.com/office/drawing/2014/main" id="{798A9941-72E4-4B26-86BE-44F62F3F2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1895475"/>
                <a:ext cx="644525" cy="481013"/>
              </a:xfrm>
              <a:custGeom>
                <a:avLst/>
                <a:gdLst>
                  <a:gd name="T0" fmla="*/ 241 w 406"/>
                  <a:gd name="T1" fmla="*/ 28 h 303"/>
                  <a:gd name="T2" fmla="*/ 406 w 406"/>
                  <a:gd name="T3" fmla="*/ 0 h 303"/>
                  <a:gd name="T4" fmla="*/ 170 w 406"/>
                  <a:gd name="T5" fmla="*/ 287 h 303"/>
                  <a:gd name="T6" fmla="*/ 0 w 406"/>
                  <a:gd name="T7" fmla="*/ 303 h 303"/>
                  <a:gd name="T8" fmla="*/ 241 w 406"/>
                  <a:gd name="T9" fmla="*/ 2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6" h="303">
                    <a:moveTo>
                      <a:pt x="241" y="28"/>
                    </a:moveTo>
                    <a:lnTo>
                      <a:pt x="406" y="0"/>
                    </a:lnTo>
                    <a:lnTo>
                      <a:pt x="170" y="287"/>
                    </a:lnTo>
                    <a:lnTo>
                      <a:pt x="0" y="303"/>
                    </a:lnTo>
                    <a:lnTo>
                      <a:pt x="241" y="28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ïṧḷïḓê-Freeform: Shape 13">
                <a:extLst>
                  <a:ext uri="{FF2B5EF4-FFF2-40B4-BE49-F238E27FC236}">
                    <a16:creationId xmlns="" xmlns:a16="http://schemas.microsoft.com/office/drawing/2014/main" id="{C291B6D6-2B0B-46B0-B989-8724E2E51E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2351088"/>
                <a:ext cx="508000" cy="377825"/>
              </a:xfrm>
              <a:custGeom>
                <a:avLst/>
                <a:gdLst>
                  <a:gd name="T0" fmla="*/ 320 w 320"/>
                  <a:gd name="T1" fmla="*/ 213 h 238"/>
                  <a:gd name="T2" fmla="*/ 158 w 320"/>
                  <a:gd name="T3" fmla="*/ 238 h 238"/>
                  <a:gd name="T4" fmla="*/ 0 w 320"/>
                  <a:gd name="T5" fmla="*/ 16 h 238"/>
                  <a:gd name="T6" fmla="*/ 170 w 320"/>
                  <a:gd name="T7" fmla="*/ 0 h 238"/>
                  <a:gd name="T8" fmla="*/ 320 w 320"/>
                  <a:gd name="T9" fmla="*/ 213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0" h="238">
                    <a:moveTo>
                      <a:pt x="320" y="213"/>
                    </a:moveTo>
                    <a:lnTo>
                      <a:pt x="158" y="238"/>
                    </a:lnTo>
                    <a:lnTo>
                      <a:pt x="0" y="16"/>
                    </a:lnTo>
                    <a:lnTo>
                      <a:pt x="170" y="0"/>
                    </a:lnTo>
                    <a:lnTo>
                      <a:pt x="320" y="21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ïṧḷïḓê-Freeform: Shape 38">
              <a:extLst>
                <a:ext uri="{FF2B5EF4-FFF2-40B4-BE49-F238E27FC236}">
                  <a16:creationId xmlns="" xmlns:a16="http://schemas.microsoft.com/office/drawing/2014/main" id="{4B1985D0-13CB-40C8-BDA8-51510EF88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7479" y="1981331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CE5F632C-A54B-483C-84EF-002C70F90BE3}"/>
              </a:ext>
            </a:extLst>
          </p:cNvPr>
          <p:cNvGrpSpPr/>
          <p:nvPr/>
        </p:nvGrpSpPr>
        <p:grpSpPr>
          <a:xfrm>
            <a:off x="3722349" y="2770831"/>
            <a:ext cx="1036956" cy="1058401"/>
            <a:chOff x="3722349" y="2770831"/>
            <a:chExt cx="1036956" cy="1058401"/>
          </a:xfrm>
        </p:grpSpPr>
        <p:grpSp>
          <p:nvGrpSpPr>
            <p:cNvPr id="6" name="Group 25">
              <a:extLst>
                <a:ext uri="{FF2B5EF4-FFF2-40B4-BE49-F238E27FC236}">
                  <a16:creationId xmlns="" xmlns:a16="http://schemas.microsoft.com/office/drawing/2014/main" id="{C8512CE3-8404-4653-B337-29CBE19BDB09}"/>
                </a:ext>
              </a:extLst>
            </p:cNvPr>
            <p:cNvGrpSpPr/>
            <p:nvPr/>
          </p:nvGrpSpPr>
          <p:grpSpPr>
            <a:xfrm>
              <a:off x="3722349" y="2770831"/>
              <a:ext cx="1036956" cy="1058401"/>
              <a:chOff x="3225800" y="2738438"/>
              <a:chExt cx="1304925" cy="1331913"/>
            </a:xfrm>
          </p:grpSpPr>
          <p:sp>
            <p:nvSpPr>
              <p:cNvPr id="23" name="ïṧḷïḓê-Freeform: Shape 20">
                <a:extLst>
                  <a:ext uri="{FF2B5EF4-FFF2-40B4-BE49-F238E27FC236}">
                    <a16:creationId xmlns="" xmlns:a16="http://schemas.microsoft.com/office/drawing/2014/main" id="{05F1C6A6-FB08-4C7A-8F47-DEA5A5890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275" y="2738438"/>
                <a:ext cx="663575" cy="542925"/>
              </a:xfrm>
              <a:custGeom>
                <a:avLst/>
                <a:gdLst>
                  <a:gd name="T0" fmla="*/ 418 w 418"/>
                  <a:gd name="T1" fmla="*/ 0 h 342"/>
                  <a:gd name="T2" fmla="*/ 144 w 418"/>
                  <a:gd name="T3" fmla="*/ 342 h 342"/>
                  <a:gd name="T4" fmla="*/ 0 w 418"/>
                  <a:gd name="T5" fmla="*/ 312 h 342"/>
                  <a:gd name="T6" fmla="*/ 259 w 418"/>
                  <a:gd name="T7" fmla="*/ 10 h 342"/>
                  <a:gd name="T8" fmla="*/ 418 w 418"/>
                  <a:gd name="T9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8" h="342">
                    <a:moveTo>
                      <a:pt x="418" y="0"/>
                    </a:moveTo>
                    <a:lnTo>
                      <a:pt x="144" y="342"/>
                    </a:lnTo>
                    <a:lnTo>
                      <a:pt x="0" y="312"/>
                    </a:lnTo>
                    <a:lnTo>
                      <a:pt x="259" y="10"/>
                    </a:lnTo>
                    <a:lnTo>
                      <a:pt x="41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ṧḷïḓê-Freeform: Shape 21">
                <a:extLst>
                  <a:ext uri="{FF2B5EF4-FFF2-40B4-BE49-F238E27FC236}">
                    <a16:creationId xmlns="" xmlns:a16="http://schemas.microsoft.com/office/drawing/2014/main" id="{8579E59B-A6BC-4860-B384-83DF72F8C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150" y="2738438"/>
                <a:ext cx="1044575" cy="1331913"/>
              </a:xfrm>
              <a:custGeom>
                <a:avLst/>
                <a:gdLst>
                  <a:gd name="T0" fmla="*/ 488 w 658"/>
                  <a:gd name="T1" fmla="*/ 0 h 839"/>
                  <a:gd name="T2" fmla="*/ 658 w 658"/>
                  <a:gd name="T3" fmla="*/ 224 h 839"/>
                  <a:gd name="T4" fmla="*/ 382 w 658"/>
                  <a:gd name="T5" fmla="*/ 565 h 839"/>
                  <a:gd name="T6" fmla="*/ 482 w 658"/>
                  <a:gd name="T7" fmla="*/ 691 h 839"/>
                  <a:gd name="T8" fmla="*/ 0 w 658"/>
                  <a:gd name="T9" fmla="*/ 839 h 839"/>
                  <a:gd name="T10" fmla="*/ 94 w 658"/>
                  <a:gd name="T11" fmla="*/ 203 h 839"/>
                  <a:gd name="T12" fmla="*/ 214 w 658"/>
                  <a:gd name="T13" fmla="*/ 342 h 839"/>
                  <a:gd name="T14" fmla="*/ 488 w 658"/>
                  <a:gd name="T15" fmla="*/ 0 h 8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8" h="839">
                    <a:moveTo>
                      <a:pt x="488" y="0"/>
                    </a:moveTo>
                    <a:lnTo>
                      <a:pt x="658" y="224"/>
                    </a:lnTo>
                    <a:lnTo>
                      <a:pt x="382" y="565"/>
                    </a:lnTo>
                    <a:lnTo>
                      <a:pt x="482" y="691"/>
                    </a:lnTo>
                    <a:lnTo>
                      <a:pt x="0" y="839"/>
                    </a:lnTo>
                    <a:lnTo>
                      <a:pt x="94" y="203"/>
                    </a:lnTo>
                    <a:lnTo>
                      <a:pt x="214" y="342"/>
                    </a:lnTo>
                    <a:lnTo>
                      <a:pt x="4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ṧḷïḓê-Freeform: Shape 22">
                <a:extLst>
                  <a:ext uri="{FF2B5EF4-FFF2-40B4-BE49-F238E27FC236}">
                    <a16:creationId xmlns="" xmlns:a16="http://schemas.microsoft.com/office/drawing/2014/main" id="{25FF1BE4-0488-4543-96F8-FA5EF04ED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5800" y="3060700"/>
                <a:ext cx="409575" cy="1009650"/>
              </a:xfrm>
              <a:custGeom>
                <a:avLst/>
                <a:gdLst>
                  <a:gd name="T0" fmla="*/ 258 w 258"/>
                  <a:gd name="T1" fmla="*/ 0 h 636"/>
                  <a:gd name="T2" fmla="*/ 164 w 258"/>
                  <a:gd name="T3" fmla="*/ 636 h 636"/>
                  <a:gd name="T4" fmla="*/ 0 w 258"/>
                  <a:gd name="T5" fmla="*/ 624 h 636"/>
                  <a:gd name="T6" fmla="*/ 101 w 258"/>
                  <a:gd name="T7" fmla="*/ 0 h 636"/>
                  <a:gd name="T8" fmla="*/ 258 w 258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" h="636">
                    <a:moveTo>
                      <a:pt x="258" y="0"/>
                    </a:moveTo>
                    <a:lnTo>
                      <a:pt x="164" y="636"/>
                    </a:lnTo>
                    <a:lnTo>
                      <a:pt x="0" y="624"/>
                    </a:lnTo>
                    <a:lnTo>
                      <a:pt x="101" y="0"/>
                    </a:lnTo>
                    <a:lnTo>
                      <a:pt x="25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ïṧḷïḓê-Freeform: Shape 39">
              <a:extLst>
                <a:ext uri="{FF2B5EF4-FFF2-40B4-BE49-F238E27FC236}">
                  <a16:creationId xmlns="" xmlns:a16="http://schemas.microsoft.com/office/drawing/2014/main" id="{59FD02F5-8AF6-4699-A037-DD280817B1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680" y="3377822"/>
              <a:ext cx="299069" cy="299069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5CE3C5E4-82C8-4C44-B438-925C1E2FE1AE}"/>
              </a:ext>
            </a:extLst>
          </p:cNvPr>
          <p:cNvGrpSpPr/>
          <p:nvPr/>
        </p:nvGrpSpPr>
        <p:grpSpPr>
          <a:xfrm>
            <a:off x="3753887" y="1626645"/>
            <a:ext cx="1001633" cy="1103816"/>
            <a:chOff x="3753887" y="1626645"/>
            <a:chExt cx="1001633" cy="1103816"/>
          </a:xfrm>
        </p:grpSpPr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A2993886-EF3C-4A61-9646-28C619669D5D}"/>
                </a:ext>
              </a:extLst>
            </p:cNvPr>
            <p:cNvGrpSpPr/>
            <p:nvPr/>
          </p:nvGrpSpPr>
          <p:grpSpPr>
            <a:xfrm>
              <a:off x="3753887" y="1626645"/>
              <a:ext cx="1001633" cy="1103816"/>
              <a:chOff x="3265488" y="1289050"/>
              <a:chExt cx="1260475" cy="1389063"/>
            </a:xfrm>
          </p:grpSpPr>
          <p:sp>
            <p:nvSpPr>
              <p:cNvPr id="32" name="ïṧḷïḓê-Freeform: Shape 6">
                <a:extLst>
                  <a:ext uri="{FF2B5EF4-FFF2-40B4-BE49-F238E27FC236}">
                    <a16:creationId xmlns="" xmlns:a16="http://schemas.microsoft.com/office/drawing/2014/main" id="{F88C7FD0-0810-407A-B34C-729C3DA42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488" y="1289050"/>
                <a:ext cx="374650" cy="1022350"/>
              </a:xfrm>
              <a:custGeom>
                <a:avLst/>
                <a:gdLst>
                  <a:gd name="T0" fmla="*/ 0 w 236"/>
                  <a:gd name="T1" fmla="*/ 52 h 644"/>
                  <a:gd name="T2" fmla="*/ 162 w 236"/>
                  <a:gd name="T3" fmla="*/ 0 h 644"/>
                  <a:gd name="T4" fmla="*/ 236 w 236"/>
                  <a:gd name="T5" fmla="*/ 608 h 644"/>
                  <a:gd name="T6" fmla="*/ 76 w 236"/>
                  <a:gd name="T7" fmla="*/ 644 h 644"/>
                  <a:gd name="T8" fmla="*/ 0 w 236"/>
                  <a:gd name="T9" fmla="*/ 52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6" h="644">
                    <a:moveTo>
                      <a:pt x="0" y="52"/>
                    </a:moveTo>
                    <a:lnTo>
                      <a:pt x="162" y="0"/>
                    </a:lnTo>
                    <a:lnTo>
                      <a:pt x="236" y="608"/>
                    </a:lnTo>
                    <a:lnTo>
                      <a:pt x="76" y="644"/>
                    </a:lnTo>
                    <a:lnTo>
                      <a:pt x="0" y="5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ïṧḷïḓê-Freeform: Shape 7">
                <a:extLst>
                  <a:ext uri="{FF2B5EF4-FFF2-40B4-BE49-F238E27FC236}">
                    <a16:creationId xmlns="" xmlns:a16="http://schemas.microsoft.com/office/drawing/2014/main" id="{9EE255C6-5AD2-4368-9A7A-1F5DE708B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138" y="2068513"/>
                <a:ext cx="627063" cy="609600"/>
              </a:xfrm>
              <a:custGeom>
                <a:avLst/>
                <a:gdLst>
                  <a:gd name="T0" fmla="*/ 395 w 395"/>
                  <a:gd name="T1" fmla="*/ 367 h 384"/>
                  <a:gd name="T2" fmla="*/ 125 w 395"/>
                  <a:gd name="T3" fmla="*/ 0 h 384"/>
                  <a:gd name="T4" fmla="*/ 0 w 395"/>
                  <a:gd name="T5" fmla="*/ 85 h 384"/>
                  <a:gd name="T6" fmla="*/ 223 w 395"/>
                  <a:gd name="T7" fmla="*/ 384 h 384"/>
                  <a:gd name="T8" fmla="*/ 395 w 395"/>
                  <a:gd name="T9" fmla="*/ 367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5" h="384">
                    <a:moveTo>
                      <a:pt x="395" y="367"/>
                    </a:moveTo>
                    <a:lnTo>
                      <a:pt x="125" y="0"/>
                    </a:lnTo>
                    <a:lnTo>
                      <a:pt x="0" y="85"/>
                    </a:lnTo>
                    <a:lnTo>
                      <a:pt x="223" y="384"/>
                    </a:lnTo>
                    <a:lnTo>
                      <a:pt x="395" y="367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ïṧḷïḓê-Freeform: Shape 8">
                <a:extLst>
                  <a:ext uri="{FF2B5EF4-FFF2-40B4-BE49-F238E27FC236}">
                    <a16:creationId xmlns="" xmlns:a16="http://schemas.microsoft.com/office/drawing/2014/main" id="{46B26EB6-048F-464B-8D27-30C7747D1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1289050"/>
                <a:ext cx="1003300" cy="1362075"/>
              </a:xfrm>
              <a:custGeom>
                <a:avLst/>
                <a:gdLst>
                  <a:gd name="T0" fmla="*/ 0 w 632"/>
                  <a:gd name="T1" fmla="*/ 0 h 858"/>
                  <a:gd name="T2" fmla="*/ 469 w 632"/>
                  <a:gd name="T3" fmla="*/ 188 h 858"/>
                  <a:gd name="T4" fmla="*/ 370 w 632"/>
                  <a:gd name="T5" fmla="*/ 297 h 858"/>
                  <a:gd name="T6" fmla="*/ 632 w 632"/>
                  <a:gd name="T7" fmla="*/ 667 h 858"/>
                  <a:gd name="T8" fmla="*/ 469 w 632"/>
                  <a:gd name="T9" fmla="*/ 858 h 858"/>
                  <a:gd name="T10" fmla="*/ 199 w 632"/>
                  <a:gd name="T11" fmla="*/ 491 h 858"/>
                  <a:gd name="T12" fmla="*/ 74 w 632"/>
                  <a:gd name="T13" fmla="*/ 608 h 858"/>
                  <a:gd name="T14" fmla="*/ 0 w 632"/>
                  <a:gd name="T15" fmla="*/ 0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2" h="858">
                    <a:moveTo>
                      <a:pt x="0" y="0"/>
                    </a:moveTo>
                    <a:lnTo>
                      <a:pt x="469" y="188"/>
                    </a:lnTo>
                    <a:lnTo>
                      <a:pt x="370" y="297"/>
                    </a:lnTo>
                    <a:lnTo>
                      <a:pt x="632" y="667"/>
                    </a:lnTo>
                    <a:lnTo>
                      <a:pt x="469" y="858"/>
                    </a:lnTo>
                    <a:lnTo>
                      <a:pt x="199" y="491"/>
                    </a:lnTo>
                    <a:lnTo>
                      <a:pt x="74" y="6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0" name="ïṧḷïḓê-Freeform: Shape 40">
              <a:extLst>
                <a:ext uri="{FF2B5EF4-FFF2-40B4-BE49-F238E27FC236}">
                  <a16:creationId xmlns="" xmlns:a16="http://schemas.microsoft.com/office/drawing/2014/main" id="{71EB42CA-4DA1-4053-92CE-1FD060E571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7815" y="1842878"/>
              <a:ext cx="299069" cy="299069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2">
            <a:extLst>
              <a:ext uri="{FF2B5EF4-FFF2-40B4-BE49-F238E27FC236}">
                <a16:creationId xmlns="" xmlns:a16="http://schemas.microsoft.com/office/drawing/2014/main" id="{89955122-381A-44AC-BBAB-319B82FCBA14}"/>
              </a:ext>
            </a:extLst>
          </p:cNvPr>
          <p:cNvGrpSpPr/>
          <p:nvPr/>
        </p:nvGrpSpPr>
        <p:grpSpPr>
          <a:xfrm>
            <a:off x="1574667" y="1995686"/>
            <a:ext cx="1962522" cy="540035"/>
            <a:chOff x="2099556" y="2350955"/>
            <a:chExt cx="2616696" cy="720046"/>
          </a:xfrm>
        </p:grpSpPr>
        <p:sp>
          <p:nvSpPr>
            <p:cNvPr id="21" name="ïṧḷïḓê-TextBox 41">
              <a:extLst>
                <a:ext uri="{FF2B5EF4-FFF2-40B4-BE49-F238E27FC236}">
                  <a16:creationId xmlns="" xmlns:a16="http://schemas.microsoft.com/office/drawing/2014/main" id="{82A3FE1B-1C38-47AD-8282-9039DE7DC1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25067" y="235095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2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i$liḋe-TextBox 42">
              <a:extLst>
                <a:ext uri="{FF2B5EF4-FFF2-40B4-BE49-F238E27FC236}">
                  <a16:creationId xmlns="" xmlns:a16="http://schemas.microsoft.com/office/drawing/2014/main" id="{C23BFD2E-10B3-40E8-A086-482C5817DEA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2514822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2" name="Group 3">
            <a:extLst>
              <a:ext uri="{FF2B5EF4-FFF2-40B4-BE49-F238E27FC236}">
                <a16:creationId xmlns="" xmlns:a16="http://schemas.microsoft.com/office/drawing/2014/main" id="{FD5E30E3-3114-4967-AF1D-0FDF354529F9}"/>
              </a:ext>
            </a:extLst>
          </p:cNvPr>
          <p:cNvGrpSpPr/>
          <p:nvPr/>
        </p:nvGrpSpPr>
        <p:grpSpPr>
          <a:xfrm>
            <a:off x="1574667" y="3275387"/>
            <a:ext cx="1962522" cy="551450"/>
            <a:chOff x="2099556" y="4367180"/>
            <a:chExt cx="2616696" cy="735266"/>
          </a:xfrm>
        </p:grpSpPr>
        <p:sp>
          <p:nvSpPr>
            <p:cNvPr id="19" name="i$liḋe-TextBox 43">
              <a:extLst>
                <a:ext uri="{FF2B5EF4-FFF2-40B4-BE49-F238E27FC236}">
                  <a16:creationId xmlns="" xmlns:a16="http://schemas.microsoft.com/office/drawing/2014/main" id="{C81A5BD6-5FD5-40F2-BD44-439575D6B11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57276" y="4367180"/>
              <a:ext cx="1258976" cy="309959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i$liḋe-TextBox 44">
              <a:extLst>
                <a:ext uri="{FF2B5EF4-FFF2-40B4-BE49-F238E27FC236}">
                  <a16:creationId xmlns="" xmlns:a16="http://schemas.microsoft.com/office/drawing/2014/main" id="{6507E13C-209A-41BB-9FCC-2AC15ACF7B6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454626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3" name="Group 4">
            <a:extLst>
              <a:ext uri="{FF2B5EF4-FFF2-40B4-BE49-F238E27FC236}">
                <a16:creationId xmlns="" xmlns:a16="http://schemas.microsoft.com/office/drawing/2014/main" id="{75C1116B-F463-433C-9BE8-B9CF978C7482}"/>
              </a:ext>
            </a:extLst>
          </p:cNvPr>
          <p:cNvGrpSpPr/>
          <p:nvPr/>
        </p:nvGrpSpPr>
        <p:grpSpPr>
          <a:xfrm>
            <a:off x="5740668" y="1915286"/>
            <a:ext cx="1962522" cy="649603"/>
            <a:chOff x="7654224" y="2553715"/>
            <a:chExt cx="2616696" cy="866137"/>
          </a:xfrm>
        </p:grpSpPr>
        <p:sp>
          <p:nvSpPr>
            <p:cNvPr id="17" name="i$liḋe-TextBox 45">
              <a:extLst>
                <a:ext uri="{FF2B5EF4-FFF2-40B4-BE49-F238E27FC236}">
                  <a16:creationId xmlns="" xmlns:a16="http://schemas.microsoft.com/office/drawing/2014/main" id="{B3AB35DE-2B6D-4105-B0F6-678DD2C4995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55371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3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i$liḋe-TextBox 46">
              <a:extLst>
                <a:ext uri="{FF2B5EF4-FFF2-40B4-BE49-F238E27FC236}">
                  <a16:creationId xmlns="" xmlns:a16="http://schemas.microsoft.com/office/drawing/2014/main" id="{C6311E8B-CAAB-47BB-97D6-716687FA027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863673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4" name="Group 5">
            <a:extLst>
              <a:ext uri="{FF2B5EF4-FFF2-40B4-BE49-F238E27FC236}">
                <a16:creationId xmlns="" xmlns:a16="http://schemas.microsoft.com/office/drawing/2014/main" id="{E0CBAA16-0AA0-4720-8170-BCBD2FFB42A5}"/>
              </a:ext>
            </a:extLst>
          </p:cNvPr>
          <p:cNvGrpSpPr/>
          <p:nvPr/>
        </p:nvGrpSpPr>
        <p:grpSpPr>
          <a:xfrm>
            <a:off x="5740668" y="3077887"/>
            <a:ext cx="1962522" cy="649603"/>
            <a:chOff x="7654224" y="4103849"/>
            <a:chExt cx="2616696" cy="866137"/>
          </a:xfrm>
        </p:grpSpPr>
        <p:sp>
          <p:nvSpPr>
            <p:cNvPr id="15" name="i$liḋe-TextBox 47">
              <a:extLst>
                <a:ext uri="{FF2B5EF4-FFF2-40B4-BE49-F238E27FC236}">
                  <a16:creationId xmlns="" xmlns:a16="http://schemas.microsoft.com/office/drawing/2014/main" id="{465170F4-BF3A-4417-A16B-3BC38DC376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103849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i$liḋe-TextBox 48">
              <a:extLst>
                <a:ext uri="{FF2B5EF4-FFF2-40B4-BE49-F238E27FC236}">
                  <a16:creationId xmlns="" xmlns:a16="http://schemas.microsoft.com/office/drawing/2014/main" id="{DD89B9AD-AA3B-4AAD-A89D-55D36C76C6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41380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84829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iŝ1ïďe"/>
          <p:cNvSpPr/>
          <p:nvPr/>
        </p:nvSpPr>
        <p:spPr>
          <a:xfrm>
            <a:off x="6671310" y="2716241"/>
            <a:ext cx="1769268" cy="4185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1" name="îslíďè"/>
          <p:cNvSpPr/>
          <p:nvPr/>
        </p:nvSpPr>
        <p:spPr>
          <a:xfrm>
            <a:off x="6671310" y="2299896"/>
            <a:ext cx="1667947" cy="369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2" name="ïṩļîḍê"/>
          <p:cNvSpPr/>
          <p:nvPr/>
        </p:nvSpPr>
        <p:spPr>
          <a:xfrm>
            <a:off x="6671165" y="2346345"/>
            <a:ext cx="1668235" cy="276999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20000"/>
          </a:bodyPr>
          <a:lstStyle/>
          <a:p>
            <a:pPr lvl="0" defTabSz="914378">
              <a:defRPr/>
            </a:pPr>
            <a:r>
              <a: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73" name="íšlíďè"/>
          <p:cNvSpPr txBox="1"/>
          <p:nvPr/>
        </p:nvSpPr>
        <p:spPr>
          <a:xfrm>
            <a:off x="2473832" y="4284472"/>
            <a:ext cx="4196337" cy="338883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92500" lnSpcReduction="10000"/>
          </a:bodyPr>
          <a:lstStyle/>
          <a:p>
            <a:pPr algn="ctr"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4" name="îšḻide"/>
          <p:cNvSpPr>
            <a:spLocks/>
          </p:cNvSpPr>
          <p:nvPr/>
        </p:nvSpPr>
        <p:spPr bwMode="auto">
          <a:xfrm>
            <a:off x="6746114" y="1639570"/>
            <a:ext cx="514261" cy="513304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2276318" y="1111534"/>
            <a:ext cx="4461164" cy="2764866"/>
            <a:chOff x="2136630" y="1143001"/>
            <a:chExt cx="4461164" cy="2764866"/>
          </a:xfrm>
        </p:grpSpPr>
        <p:sp>
          <p:nvSpPr>
            <p:cNvPr id="76" name="îşlîḓe"/>
            <p:cNvSpPr/>
            <p:nvPr/>
          </p:nvSpPr>
          <p:spPr>
            <a:xfrm flipV="1">
              <a:off x="2176463" y="3619497"/>
              <a:ext cx="4379118" cy="28837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ṥḻíďé"/>
            <p:cNvSpPr/>
            <p:nvPr/>
          </p:nvSpPr>
          <p:spPr>
            <a:xfrm>
              <a:off x="2305050" y="1143001"/>
              <a:ext cx="4124325" cy="2476499"/>
            </a:xfrm>
            <a:prstGeom prst="round2SameRect">
              <a:avLst>
                <a:gd name="adj1" fmla="val 12052"/>
                <a:gd name="adj2" fmla="val 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iS1ídé"/>
            <p:cNvSpPr/>
            <p:nvPr/>
          </p:nvSpPr>
          <p:spPr>
            <a:xfrm flipV="1">
              <a:off x="2136630" y="3619500"/>
              <a:ext cx="4461164" cy="2038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îś1ïďe"/>
            <p:cNvSpPr/>
            <p:nvPr/>
          </p:nvSpPr>
          <p:spPr>
            <a:xfrm>
              <a:off x="2526857" y="1346836"/>
              <a:ext cx="3677728" cy="2068827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67846" y="1363266"/>
            <a:ext cx="2171700" cy="2171700"/>
            <a:chOff x="767846" y="1363266"/>
            <a:chExt cx="2171700" cy="2171700"/>
          </a:xfrm>
        </p:grpSpPr>
        <p:sp>
          <p:nvSpPr>
            <p:cNvPr id="81" name="íşḷïďè"/>
            <p:cNvSpPr/>
            <p:nvPr/>
          </p:nvSpPr>
          <p:spPr>
            <a:xfrm>
              <a:off x="767846" y="1363266"/>
              <a:ext cx="2171700" cy="21717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t" anchorCtr="1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内容</a:t>
              </a:r>
            </a:p>
          </p:txBody>
        </p:sp>
        <p:sp>
          <p:nvSpPr>
            <p:cNvPr id="82" name="íšḻïdè"/>
            <p:cNvSpPr txBox="1"/>
            <p:nvPr/>
          </p:nvSpPr>
          <p:spPr>
            <a:xfrm>
              <a:off x="1399124" y="2228510"/>
              <a:ext cx="909143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80%</a:t>
              </a:r>
            </a:p>
          </p:txBody>
        </p:sp>
        <p:cxnSp>
          <p:nvCxnSpPr>
            <p:cNvPr id="83" name="直接连接符 82"/>
            <p:cNvCxnSpPr/>
            <p:nvPr/>
          </p:nvCxnSpPr>
          <p:spPr>
            <a:xfrm>
              <a:off x="1399124" y="2759425"/>
              <a:ext cx="88693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îṩļîḍe"/>
            <p:cNvSpPr txBox="1"/>
            <p:nvPr/>
          </p:nvSpPr>
          <p:spPr>
            <a:xfrm>
              <a:off x="1070741" y="2851757"/>
              <a:ext cx="1565910" cy="346249"/>
            </a:xfrm>
            <a:prstGeom prst="rect">
              <a:avLst/>
            </a:prstGeom>
            <a:noFill/>
          </p:spPr>
          <p:txBody>
            <a:bodyPr wrap="square" lIns="72000" tIns="0" rIns="72000" bIns="0" anchor="b" anchorCtr="0">
              <a:normAutofit fontScale="70000" lnSpcReduction="2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85" name="ïś1îďe"/>
          <p:cNvSpPr/>
          <p:nvPr/>
        </p:nvSpPr>
        <p:spPr>
          <a:xfrm>
            <a:off x="2660940" y="2063352"/>
            <a:ext cx="557212" cy="557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19409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1" grpId="0"/>
      <p:bldP spid="72" grpId="0"/>
      <p:bldP spid="73" grpId="0"/>
      <p:bldP spid="74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5DA86F2-BFAD-4648-A35C-BD5C796599E4}"/>
              </a:ext>
            </a:extLst>
          </p:cNvPr>
          <p:cNvGrpSpPr/>
          <p:nvPr/>
        </p:nvGrpSpPr>
        <p:grpSpPr>
          <a:xfrm>
            <a:off x="3734907" y="1572639"/>
            <a:ext cx="2311744" cy="2908551"/>
            <a:chOff x="4899258" y="1913651"/>
            <a:chExt cx="2945594" cy="3706037"/>
          </a:xfrm>
        </p:grpSpPr>
        <p:grpSp>
          <p:nvGrpSpPr>
            <p:cNvPr id="18" name="Group 58">
              <a:extLst>
                <a:ext uri="{FF2B5EF4-FFF2-40B4-BE49-F238E27FC236}">
                  <a16:creationId xmlns="" xmlns:a16="http://schemas.microsoft.com/office/drawing/2014/main" id="{43AEDB15-9978-4D60-B478-1A7DDEFC98A5}"/>
                </a:ext>
              </a:extLst>
            </p:cNvPr>
            <p:cNvGrpSpPr/>
            <p:nvPr/>
          </p:nvGrpSpPr>
          <p:grpSpPr>
            <a:xfrm>
              <a:off x="4899258" y="3081120"/>
              <a:ext cx="2945594" cy="2538568"/>
              <a:chOff x="3386138" y="2149475"/>
              <a:chExt cx="2368550" cy="1484313"/>
            </a:xfrm>
            <a:effectLst/>
          </p:grpSpPr>
          <p:sp>
            <p:nvSpPr>
              <p:cNvPr id="22" name="íślíḋè-Freeform: Shape 59">
                <a:extLst>
                  <a:ext uri="{FF2B5EF4-FFF2-40B4-BE49-F238E27FC236}">
                    <a16:creationId xmlns="" xmlns:a16="http://schemas.microsoft.com/office/drawing/2014/main" id="{379257E9-FA18-4796-A513-68B5D3328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6138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746" y="266"/>
                  </a:cxn>
                  <a:cxn ang="0">
                    <a:pos x="743" y="664"/>
                  </a:cxn>
                  <a:cxn ang="0">
                    <a:pos x="0" y="266"/>
                  </a:cxn>
                  <a:cxn ang="0">
                    <a:pos x="190" y="0"/>
                  </a:cxn>
                  <a:cxn ang="0">
                    <a:pos x="746" y="266"/>
                  </a:cxn>
                  <a:cxn ang="0">
                    <a:pos x="746" y="266"/>
                  </a:cxn>
                  <a:cxn ang="0">
                    <a:pos x="746" y="266"/>
                  </a:cxn>
                </a:cxnLst>
                <a:rect l="0" t="0" r="r" b="b"/>
                <a:pathLst>
                  <a:path w="746" h="664">
                    <a:moveTo>
                      <a:pt x="746" y="266"/>
                    </a:moveTo>
                    <a:lnTo>
                      <a:pt x="743" y="664"/>
                    </a:lnTo>
                    <a:lnTo>
                      <a:pt x="0" y="266"/>
                    </a:lnTo>
                    <a:lnTo>
                      <a:pt x="190" y="0"/>
                    </a:lnTo>
                    <a:lnTo>
                      <a:pt x="746" y="266"/>
                    </a:lnTo>
                    <a:lnTo>
                      <a:pt x="746" y="266"/>
                    </a:lnTo>
                    <a:lnTo>
                      <a:pt x="746" y="2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Freeform: Shape 60">
                <a:extLst>
                  <a:ext uri="{FF2B5EF4-FFF2-40B4-BE49-F238E27FC236}">
                    <a16:creationId xmlns="" xmlns:a16="http://schemas.microsoft.com/office/drawing/2014/main" id="{50087255-5845-41D0-B04C-635F0A83A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413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3" y="266"/>
                  </a:cxn>
                  <a:cxn ang="0">
                    <a:pos x="0" y="664"/>
                  </a:cxn>
                  <a:cxn ang="0">
                    <a:pos x="746" y="266"/>
                  </a:cxn>
                  <a:cxn ang="0">
                    <a:pos x="555" y="0"/>
                  </a:cxn>
                  <a:cxn ang="0">
                    <a:pos x="3" y="266"/>
                  </a:cxn>
                  <a:cxn ang="0">
                    <a:pos x="3" y="266"/>
                  </a:cxn>
                  <a:cxn ang="0">
                    <a:pos x="3" y="266"/>
                  </a:cxn>
                </a:cxnLst>
                <a:rect l="0" t="0" r="r" b="b"/>
                <a:pathLst>
                  <a:path w="746" h="664">
                    <a:moveTo>
                      <a:pt x="3" y="266"/>
                    </a:moveTo>
                    <a:lnTo>
                      <a:pt x="0" y="664"/>
                    </a:lnTo>
                    <a:lnTo>
                      <a:pt x="746" y="266"/>
                    </a:lnTo>
                    <a:lnTo>
                      <a:pt x="555" y="0"/>
                    </a:lnTo>
                    <a:lnTo>
                      <a:pt x="3" y="266"/>
                    </a:lnTo>
                    <a:lnTo>
                      <a:pt x="3" y="266"/>
                    </a:lnTo>
                    <a:lnTo>
                      <a:pt x="3" y="26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1">
                <a:extLst>
                  <a:ext uri="{FF2B5EF4-FFF2-40B4-BE49-F238E27FC236}">
                    <a16:creationId xmlns="" xmlns:a16="http://schemas.microsoft.com/office/drawing/2014/main" id="{AF8A8F69-BA04-4C02-9740-37996EA63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763" y="2149475"/>
                <a:ext cx="1766888" cy="852488"/>
              </a:xfrm>
              <a:custGeom>
                <a:avLst/>
                <a:gdLst/>
                <a:ahLst/>
                <a:cxnLst>
                  <a:cxn ang="0">
                    <a:pos x="0" y="268"/>
                  </a:cxn>
                  <a:cxn ang="0">
                    <a:pos x="556" y="0"/>
                  </a:cxn>
                  <a:cxn ang="0">
                    <a:pos x="1113" y="268"/>
                  </a:cxn>
                  <a:cxn ang="0">
                    <a:pos x="556" y="537"/>
                  </a:cxn>
                  <a:cxn ang="0">
                    <a:pos x="0" y="268"/>
                  </a:cxn>
                  <a:cxn ang="0">
                    <a:pos x="0" y="268"/>
                  </a:cxn>
                </a:cxnLst>
                <a:rect l="0" t="0" r="r" b="b"/>
                <a:pathLst>
                  <a:path w="1113" h="537">
                    <a:moveTo>
                      <a:pt x="0" y="268"/>
                    </a:moveTo>
                    <a:lnTo>
                      <a:pt x="556" y="0"/>
                    </a:lnTo>
                    <a:lnTo>
                      <a:pt x="1113" y="268"/>
                    </a:lnTo>
                    <a:lnTo>
                      <a:pt x="556" y="537"/>
                    </a:lnTo>
                    <a:lnTo>
                      <a:pt x="0" y="268"/>
                    </a:lnTo>
                    <a:lnTo>
                      <a:pt x="0" y="26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62">
              <a:extLst>
                <a:ext uri="{FF2B5EF4-FFF2-40B4-BE49-F238E27FC236}">
                  <a16:creationId xmlns="" xmlns:a16="http://schemas.microsoft.com/office/drawing/2014/main" id="{6A1F2F6F-C12B-416C-A233-A2BF3A42ED3C}"/>
                </a:ext>
              </a:extLst>
            </p:cNvPr>
            <p:cNvGrpSpPr/>
            <p:nvPr/>
          </p:nvGrpSpPr>
          <p:grpSpPr>
            <a:xfrm>
              <a:off x="5373081" y="1913651"/>
              <a:ext cx="1997951" cy="2315934"/>
              <a:chOff x="3767138" y="1466850"/>
              <a:chExt cx="1606551" cy="1354138"/>
            </a:xfrm>
            <a:effectLst/>
          </p:grpSpPr>
          <p:sp>
            <p:nvSpPr>
              <p:cNvPr id="20" name="íślíḋè-Freeform: Shape 63">
                <a:extLst>
                  <a:ext uri="{FF2B5EF4-FFF2-40B4-BE49-F238E27FC236}">
                    <a16:creationId xmlns="" xmlns:a16="http://schemas.microsoft.com/office/drawing/2014/main" id="{38401439-DD7D-49FA-923C-DD15EAA9A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138" y="1466850"/>
                <a:ext cx="823913" cy="1354138"/>
              </a:xfrm>
              <a:custGeom>
                <a:avLst/>
                <a:gdLst/>
                <a:ahLst/>
                <a:cxnLst>
                  <a:cxn ang="0">
                    <a:pos x="519" y="853"/>
                  </a:cxn>
                  <a:cxn ang="0">
                    <a:pos x="0" y="621"/>
                  </a:cxn>
                  <a:cxn ang="0">
                    <a:pos x="516" y="0"/>
                  </a:cxn>
                  <a:cxn ang="0">
                    <a:pos x="519" y="853"/>
                  </a:cxn>
                  <a:cxn ang="0">
                    <a:pos x="519" y="853"/>
                  </a:cxn>
                  <a:cxn ang="0">
                    <a:pos x="519" y="853"/>
                  </a:cxn>
                </a:cxnLst>
                <a:rect l="0" t="0" r="r" b="b"/>
                <a:pathLst>
                  <a:path w="519" h="853">
                    <a:moveTo>
                      <a:pt x="519" y="853"/>
                    </a:moveTo>
                    <a:lnTo>
                      <a:pt x="0" y="621"/>
                    </a:lnTo>
                    <a:lnTo>
                      <a:pt x="516" y="0"/>
                    </a:lnTo>
                    <a:lnTo>
                      <a:pt x="519" y="853"/>
                    </a:lnTo>
                    <a:lnTo>
                      <a:pt x="519" y="853"/>
                    </a:lnTo>
                    <a:lnTo>
                      <a:pt x="519" y="85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íślíḋè-Freeform: Shape 64">
                <a:extLst>
                  <a:ext uri="{FF2B5EF4-FFF2-40B4-BE49-F238E27FC236}">
                    <a16:creationId xmlns="" xmlns:a16="http://schemas.microsoft.com/office/drawing/2014/main" id="{4C580218-D287-4F26-A91C-95F9D259A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6" y="1466850"/>
                <a:ext cx="792163" cy="1354138"/>
              </a:xfrm>
              <a:custGeom>
                <a:avLst/>
                <a:gdLst/>
                <a:ahLst/>
                <a:cxnLst>
                  <a:cxn ang="0">
                    <a:pos x="1" y="853"/>
                  </a:cxn>
                  <a:cxn ang="0">
                    <a:pos x="499" y="632"/>
                  </a:cxn>
                  <a:cxn ang="0">
                    <a:pos x="0" y="0"/>
                  </a:cxn>
                  <a:cxn ang="0">
                    <a:pos x="1" y="853"/>
                  </a:cxn>
                  <a:cxn ang="0">
                    <a:pos x="1" y="853"/>
                  </a:cxn>
                  <a:cxn ang="0">
                    <a:pos x="1" y="853"/>
                  </a:cxn>
                </a:cxnLst>
                <a:rect l="0" t="0" r="r" b="b"/>
                <a:pathLst>
                  <a:path w="499" h="853">
                    <a:moveTo>
                      <a:pt x="1" y="853"/>
                    </a:moveTo>
                    <a:lnTo>
                      <a:pt x="499" y="632"/>
                    </a:lnTo>
                    <a:lnTo>
                      <a:pt x="0" y="0"/>
                    </a:lnTo>
                    <a:lnTo>
                      <a:pt x="1" y="853"/>
                    </a:lnTo>
                    <a:lnTo>
                      <a:pt x="1" y="853"/>
                    </a:lnTo>
                    <a:lnTo>
                      <a:pt x="1" y="85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4" name="íślíḋè-Straight Arrow Connector 65">
            <a:extLst>
              <a:ext uri="{FF2B5EF4-FFF2-40B4-BE49-F238E27FC236}">
                <a16:creationId xmlns="" xmlns:a16="http://schemas.microsoft.com/office/drawing/2014/main" id="{2FF128F5-CDAA-439A-86B6-CA8F7F79DF69}"/>
              </a:ext>
            </a:extLst>
          </p:cNvPr>
          <p:cNvCxnSpPr/>
          <p:nvPr/>
        </p:nvCxnSpPr>
        <p:spPr>
          <a:xfrm rot="10800000" flipV="1">
            <a:off x="5338564" y="1842141"/>
            <a:ext cx="520607" cy="446235"/>
          </a:xfrm>
          <a:prstGeom prst="straightConnector1">
            <a:avLst/>
          </a:prstGeom>
          <a:ln w="38100">
            <a:solidFill>
              <a:schemeClr val="accent2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66">
            <a:extLst>
              <a:ext uri="{FF2B5EF4-FFF2-40B4-BE49-F238E27FC236}">
                <a16:creationId xmlns="" xmlns:a16="http://schemas.microsoft.com/office/drawing/2014/main" id="{C8DEDA97-2ADD-484A-8857-20936EE76FDC}"/>
              </a:ext>
            </a:extLst>
          </p:cNvPr>
          <p:cNvGrpSpPr/>
          <p:nvPr/>
        </p:nvGrpSpPr>
        <p:grpSpPr>
          <a:xfrm>
            <a:off x="5809067" y="1412345"/>
            <a:ext cx="552425" cy="552354"/>
            <a:chOff x="2350182" y="2175671"/>
            <a:chExt cx="740664" cy="740570"/>
          </a:xfrm>
        </p:grpSpPr>
        <p:sp>
          <p:nvSpPr>
            <p:cNvPr id="16" name="íślíḋè-Oval 67">
              <a:extLst>
                <a:ext uri="{FF2B5EF4-FFF2-40B4-BE49-F238E27FC236}">
                  <a16:creationId xmlns="" xmlns:a16="http://schemas.microsoft.com/office/drawing/2014/main" id="{5DEB72E5-D8F5-4CF0-BA44-034B8D09A1A6}"/>
                </a:ext>
              </a:extLst>
            </p:cNvPr>
            <p:cNvSpPr/>
            <p:nvPr/>
          </p:nvSpPr>
          <p:spPr>
            <a:xfrm flipV="1">
              <a:off x="2350182" y="2175671"/>
              <a:ext cx="740664" cy="7405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ślíḋè-Freeform: Shape 68">
              <a:extLst>
                <a:ext uri="{FF2B5EF4-FFF2-40B4-BE49-F238E27FC236}">
                  <a16:creationId xmlns="" xmlns:a16="http://schemas.microsoft.com/office/drawing/2014/main" id="{ABAF254E-7285-4144-BE76-ACA6D23D99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499" y="2358005"/>
              <a:ext cx="404030" cy="375902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69">
            <a:extLst>
              <a:ext uri="{FF2B5EF4-FFF2-40B4-BE49-F238E27FC236}">
                <a16:creationId xmlns="" xmlns:a16="http://schemas.microsoft.com/office/drawing/2014/main" id="{61464D91-4DFC-441E-BFE9-3A327D94CA5C}"/>
              </a:ext>
            </a:extLst>
          </p:cNvPr>
          <p:cNvGrpSpPr/>
          <p:nvPr/>
        </p:nvGrpSpPr>
        <p:grpSpPr>
          <a:xfrm>
            <a:off x="2856870" y="2465601"/>
            <a:ext cx="552425" cy="552354"/>
            <a:chOff x="4036332" y="2175671"/>
            <a:chExt cx="740664" cy="740570"/>
          </a:xfrm>
        </p:grpSpPr>
        <p:sp>
          <p:nvSpPr>
            <p:cNvPr id="14" name="íślíḋè-Oval 70">
              <a:extLst>
                <a:ext uri="{FF2B5EF4-FFF2-40B4-BE49-F238E27FC236}">
                  <a16:creationId xmlns="" xmlns:a16="http://schemas.microsoft.com/office/drawing/2014/main" id="{DF3CCB9F-CE1E-437E-BFAD-6F8324F1C18D}"/>
                </a:ext>
              </a:extLst>
            </p:cNvPr>
            <p:cNvSpPr/>
            <p:nvPr/>
          </p:nvSpPr>
          <p:spPr>
            <a:xfrm flipV="1">
              <a:off x="4036332" y="2175671"/>
              <a:ext cx="740664" cy="7405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íślíḋè-Freeform: Shape 71">
              <a:extLst>
                <a:ext uri="{FF2B5EF4-FFF2-40B4-BE49-F238E27FC236}">
                  <a16:creationId xmlns="" xmlns:a16="http://schemas.microsoft.com/office/drawing/2014/main" id="{44F8F530-80C6-459D-8795-C7B88FC1C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814" y="2351959"/>
              <a:ext cx="393700" cy="387995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7" name="íślíḋè-Straight Arrow Connector 72">
            <a:extLst>
              <a:ext uri="{FF2B5EF4-FFF2-40B4-BE49-F238E27FC236}">
                <a16:creationId xmlns="" xmlns:a16="http://schemas.microsoft.com/office/drawing/2014/main" id="{2CBC2852-0F88-404A-8F1C-E974760758DA}"/>
              </a:ext>
            </a:extLst>
          </p:cNvPr>
          <p:cNvCxnSpPr/>
          <p:nvPr/>
        </p:nvCxnSpPr>
        <p:spPr>
          <a:xfrm rot="10800000" flipH="1" flipV="1">
            <a:off x="3336770" y="2896665"/>
            <a:ext cx="520607" cy="446235"/>
          </a:xfrm>
          <a:prstGeom prst="straightConnector1">
            <a:avLst/>
          </a:prstGeom>
          <a:ln w="38100"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31">
            <a:extLst>
              <a:ext uri="{FF2B5EF4-FFF2-40B4-BE49-F238E27FC236}">
                <a16:creationId xmlns="" xmlns:a16="http://schemas.microsoft.com/office/drawing/2014/main" id="{0AF9055C-2B13-4A40-8CDE-1590F1C3B3E9}"/>
              </a:ext>
            </a:extLst>
          </p:cNvPr>
          <p:cNvGrpSpPr/>
          <p:nvPr/>
        </p:nvGrpSpPr>
        <p:grpSpPr>
          <a:xfrm>
            <a:off x="6361491" y="1363721"/>
            <a:ext cx="2159677" cy="649603"/>
            <a:chOff x="8601584" y="1451933"/>
            <a:chExt cx="2196245" cy="866137"/>
          </a:xfrm>
        </p:grpSpPr>
        <p:sp>
          <p:nvSpPr>
            <p:cNvPr id="12" name="íślíḋè-TextBox 32">
              <a:extLst>
                <a:ext uri="{FF2B5EF4-FFF2-40B4-BE49-F238E27FC236}">
                  <a16:creationId xmlns="" xmlns:a16="http://schemas.microsoft.com/office/drawing/2014/main" id="{1E95530C-FA68-4573-925A-01592DE177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íślíḋè-TextBox 33">
              <a:extLst>
                <a:ext uri="{FF2B5EF4-FFF2-40B4-BE49-F238E27FC236}">
                  <a16:creationId xmlns="" xmlns:a16="http://schemas.microsoft.com/office/drawing/2014/main" id="{868C43D7-28C8-4D5D-968D-5615C7AFC26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34">
            <a:extLst>
              <a:ext uri="{FF2B5EF4-FFF2-40B4-BE49-F238E27FC236}">
                <a16:creationId xmlns="" xmlns:a16="http://schemas.microsoft.com/office/drawing/2014/main" id="{3C2CFFF9-3568-4E46-8301-C00E9DFFE76A}"/>
              </a:ext>
            </a:extLst>
          </p:cNvPr>
          <p:cNvGrpSpPr/>
          <p:nvPr/>
        </p:nvGrpSpPr>
        <p:grpSpPr>
          <a:xfrm>
            <a:off x="671977" y="2416977"/>
            <a:ext cx="2184893" cy="649603"/>
            <a:chOff x="1415480" y="1669738"/>
            <a:chExt cx="2913191" cy="866137"/>
          </a:xfrm>
        </p:grpSpPr>
        <p:sp>
          <p:nvSpPr>
            <p:cNvPr id="10" name="íślíḋè-TextBox 35">
              <a:extLst>
                <a:ext uri="{FF2B5EF4-FFF2-40B4-BE49-F238E27FC236}">
                  <a16:creationId xmlns="" xmlns:a16="http://schemas.microsoft.com/office/drawing/2014/main" id="{86CB72CA-4040-4F70-8D50-B264FECF618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íślíḋè-TextBox 36">
              <a:extLst>
                <a:ext uri="{FF2B5EF4-FFF2-40B4-BE49-F238E27FC236}">
                  <a16:creationId xmlns="" xmlns:a16="http://schemas.microsoft.com/office/drawing/2014/main" id="{1AB58111-9B1E-4E2E-8DA9-871024599B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04229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0EF4903-13A1-461F-A304-A1D3BBEDDB68}"/>
              </a:ext>
            </a:extLst>
          </p:cNvPr>
          <p:cNvGrpSpPr/>
          <p:nvPr/>
        </p:nvGrpSpPr>
        <p:grpSpPr>
          <a:xfrm>
            <a:off x="3063957" y="1022362"/>
            <a:ext cx="3164315" cy="3331585"/>
            <a:chOff x="3063957" y="1022362"/>
            <a:chExt cx="3164315" cy="3331585"/>
          </a:xfrm>
        </p:grpSpPr>
        <p:grpSp>
          <p:nvGrpSpPr>
            <p:cNvPr id="20" name="Group 4">
              <a:extLst>
                <a:ext uri="{FF2B5EF4-FFF2-40B4-BE49-F238E27FC236}">
                  <a16:creationId xmlns="" xmlns:a16="http://schemas.microsoft.com/office/drawing/2014/main" id="{26ADF154-9F97-40C7-A26C-83EFAC37233D}"/>
                </a:ext>
              </a:extLst>
            </p:cNvPr>
            <p:cNvGrpSpPr/>
            <p:nvPr/>
          </p:nvGrpSpPr>
          <p:grpSpPr>
            <a:xfrm flipV="1">
              <a:off x="3070480" y="2574084"/>
              <a:ext cx="1268891" cy="1776954"/>
              <a:chOff x="1812176" y="2086694"/>
              <a:chExt cx="1742470" cy="2440156"/>
            </a:xfrm>
          </p:grpSpPr>
          <p:sp>
            <p:nvSpPr>
              <p:cNvPr id="39" name="ïşḻïďê-Freeform: Shape 5">
                <a:extLst>
                  <a:ext uri="{FF2B5EF4-FFF2-40B4-BE49-F238E27FC236}">
                    <a16:creationId xmlns="" xmlns:a16="http://schemas.microsoft.com/office/drawing/2014/main" id="{AAB419AF-CFB3-4BB1-B369-8F043852F867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şḻïďê-Freeform: Shape 6">
                <a:extLst>
                  <a:ext uri="{FF2B5EF4-FFF2-40B4-BE49-F238E27FC236}">
                    <a16:creationId xmlns="" xmlns:a16="http://schemas.microsoft.com/office/drawing/2014/main" id="{14CF5EEC-25BB-4F57-A31D-DF7C8340E583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şḻïďê-Rectangle 7">
                <a:extLst>
                  <a:ext uri="{FF2B5EF4-FFF2-40B4-BE49-F238E27FC236}">
                    <a16:creationId xmlns="" xmlns:a16="http://schemas.microsoft.com/office/drawing/2014/main" id="{8EFB0BBB-A4EF-40A3-B445-6FBC07019EB3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8">
              <a:extLst>
                <a:ext uri="{FF2B5EF4-FFF2-40B4-BE49-F238E27FC236}">
                  <a16:creationId xmlns="" xmlns:a16="http://schemas.microsoft.com/office/drawing/2014/main" id="{86B576DD-C308-4093-A6F8-C068044183E5}"/>
                </a:ext>
              </a:extLst>
            </p:cNvPr>
            <p:cNvGrpSpPr/>
            <p:nvPr/>
          </p:nvGrpSpPr>
          <p:grpSpPr>
            <a:xfrm flipH="1" flipV="1">
              <a:off x="4939512" y="2576993"/>
              <a:ext cx="1268891" cy="1776954"/>
              <a:chOff x="1812176" y="2086694"/>
              <a:chExt cx="1742470" cy="2440156"/>
            </a:xfrm>
          </p:grpSpPr>
          <p:sp>
            <p:nvSpPr>
              <p:cNvPr id="36" name="ïşḻïďê-Freeform: Shape 9">
                <a:extLst>
                  <a:ext uri="{FF2B5EF4-FFF2-40B4-BE49-F238E27FC236}">
                    <a16:creationId xmlns="" xmlns:a16="http://schemas.microsoft.com/office/drawing/2014/main" id="{8395F5DA-4215-4D94-BA26-C77792FD80AF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ïşḻïďê-Freeform: Shape 10">
                <a:extLst>
                  <a:ext uri="{FF2B5EF4-FFF2-40B4-BE49-F238E27FC236}">
                    <a16:creationId xmlns="" xmlns:a16="http://schemas.microsoft.com/office/drawing/2014/main" id="{BDC628CC-8886-4C0D-8330-BFB9DBB5C79D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ïşḻïďê-Rectangle 11">
                <a:extLst>
                  <a:ext uri="{FF2B5EF4-FFF2-40B4-BE49-F238E27FC236}">
                    <a16:creationId xmlns="" xmlns:a16="http://schemas.microsoft.com/office/drawing/2014/main" id="{21AA58B9-D10D-476B-A06D-AD4E6A0566D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12">
              <a:extLst>
                <a:ext uri="{FF2B5EF4-FFF2-40B4-BE49-F238E27FC236}">
                  <a16:creationId xmlns="" xmlns:a16="http://schemas.microsoft.com/office/drawing/2014/main" id="{2CB17C74-DC91-452C-BE86-5A582743A005}"/>
                </a:ext>
              </a:extLst>
            </p:cNvPr>
            <p:cNvGrpSpPr/>
            <p:nvPr/>
          </p:nvGrpSpPr>
          <p:grpSpPr>
            <a:xfrm>
              <a:off x="3063957" y="1022362"/>
              <a:ext cx="1268891" cy="1776954"/>
              <a:chOff x="1812176" y="2086694"/>
              <a:chExt cx="1742470" cy="2440156"/>
            </a:xfrm>
          </p:grpSpPr>
          <p:sp>
            <p:nvSpPr>
              <p:cNvPr id="33" name="ïşḻïďê-Freeform: Shape 13">
                <a:extLst>
                  <a:ext uri="{FF2B5EF4-FFF2-40B4-BE49-F238E27FC236}">
                    <a16:creationId xmlns="" xmlns:a16="http://schemas.microsoft.com/office/drawing/2014/main" id="{E8BD787E-9BE4-4C22-AD1A-89BE1A98A6AB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şḻïďê-Freeform: Shape 14">
                <a:extLst>
                  <a:ext uri="{FF2B5EF4-FFF2-40B4-BE49-F238E27FC236}">
                    <a16:creationId xmlns="" xmlns:a16="http://schemas.microsoft.com/office/drawing/2014/main" id="{00A43F40-196B-47F6-87E5-7E6534C7E87C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şḻïďê-Rectangle 15">
                <a:extLst>
                  <a:ext uri="{FF2B5EF4-FFF2-40B4-BE49-F238E27FC236}">
                    <a16:creationId xmlns="" xmlns:a16="http://schemas.microsoft.com/office/drawing/2014/main" id="{0855682C-E702-4626-86E0-A769282C910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5C4CBB5B-65F2-4873-BCFF-FBD7B5C32D0E}"/>
                </a:ext>
              </a:extLst>
            </p:cNvPr>
            <p:cNvGrpSpPr/>
            <p:nvPr/>
          </p:nvGrpSpPr>
          <p:grpSpPr>
            <a:xfrm flipH="1">
              <a:off x="4959381" y="1027690"/>
              <a:ext cx="1268891" cy="1776954"/>
              <a:chOff x="1812176" y="2086694"/>
              <a:chExt cx="1742470" cy="2440156"/>
            </a:xfrm>
          </p:grpSpPr>
          <p:sp>
            <p:nvSpPr>
              <p:cNvPr id="30" name="ïşḻïďê-Freeform: Shape 17">
                <a:extLst>
                  <a:ext uri="{FF2B5EF4-FFF2-40B4-BE49-F238E27FC236}">
                    <a16:creationId xmlns="" xmlns:a16="http://schemas.microsoft.com/office/drawing/2014/main" id="{F0F5F783-1F5D-4616-93A0-8D261663193D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ïşḻïďê-Freeform: Shape 18">
                <a:extLst>
                  <a:ext uri="{FF2B5EF4-FFF2-40B4-BE49-F238E27FC236}">
                    <a16:creationId xmlns="" xmlns:a16="http://schemas.microsoft.com/office/drawing/2014/main" id="{3CE726DD-E8FD-46B7-85CC-9DD712F816C4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ïşḻïďê-Rectangle 19">
                <a:extLst>
                  <a:ext uri="{FF2B5EF4-FFF2-40B4-BE49-F238E27FC236}">
                    <a16:creationId xmlns="" xmlns:a16="http://schemas.microsoft.com/office/drawing/2014/main" id="{4446C61F-FB62-4D09-9597-610938B8D44A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ïşḻïďê-TextBox 21">
              <a:extLst>
                <a:ext uri="{FF2B5EF4-FFF2-40B4-BE49-F238E27FC236}">
                  <a16:creationId xmlns="" xmlns:a16="http://schemas.microsoft.com/office/drawing/2014/main" id="{A3D63426-A910-4570-A028-7C0457DA9F3D}"/>
                </a:ext>
              </a:extLst>
            </p:cNvPr>
            <p:cNvSpPr txBox="1"/>
            <p:nvPr/>
          </p:nvSpPr>
          <p:spPr>
            <a:xfrm flipH="1">
              <a:off x="5741417" y="1143716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4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6" name="ïşḻïďê-TextBox 22">
              <a:extLst>
                <a:ext uri="{FF2B5EF4-FFF2-40B4-BE49-F238E27FC236}">
                  <a16:creationId xmlns="" xmlns:a16="http://schemas.microsoft.com/office/drawing/2014/main" id="{5E130ABD-2B31-47E8-A1FD-6E67FC28E032}"/>
                </a:ext>
              </a:extLst>
            </p:cNvPr>
            <p:cNvSpPr txBox="1"/>
            <p:nvPr/>
          </p:nvSpPr>
          <p:spPr>
            <a:xfrm flipH="1">
              <a:off x="3238161" y="3714191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7" name="ïşḻïďê-TextBox 23">
              <a:extLst>
                <a:ext uri="{FF2B5EF4-FFF2-40B4-BE49-F238E27FC236}">
                  <a16:creationId xmlns="" xmlns:a16="http://schemas.microsoft.com/office/drawing/2014/main" id="{2D10D591-C43E-47C3-B6BD-648448AE9DE0}"/>
                </a:ext>
              </a:extLst>
            </p:cNvPr>
            <p:cNvSpPr txBox="1"/>
            <p:nvPr/>
          </p:nvSpPr>
          <p:spPr>
            <a:xfrm flipH="1">
              <a:off x="3230146" y="1149045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8" name="ïşḻïďê-TextBox 24">
              <a:extLst>
                <a:ext uri="{FF2B5EF4-FFF2-40B4-BE49-F238E27FC236}">
                  <a16:creationId xmlns="" xmlns:a16="http://schemas.microsoft.com/office/drawing/2014/main" id="{BDF7BF9A-37FB-4A77-8362-EE630301562A}"/>
                </a:ext>
              </a:extLst>
            </p:cNvPr>
            <p:cNvSpPr txBox="1"/>
            <p:nvPr/>
          </p:nvSpPr>
          <p:spPr>
            <a:xfrm flipH="1">
              <a:off x="5655362" y="3723703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36DF8F3F-4D60-4D7F-8D2B-24D844E275E0}"/>
              </a:ext>
            </a:extLst>
          </p:cNvPr>
          <p:cNvGrpSpPr/>
          <p:nvPr/>
        </p:nvGrpSpPr>
        <p:grpSpPr>
          <a:xfrm>
            <a:off x="3948890" y="2000449"/>
            <a:ext cx="1390828" cy="1390828"/>
            <a:chOff x="3948890" y="2000449"/>
            <a:chExt cx="1390828" cy="1390828"/>
          </a:xfrm>
        </p:grpSpPr>
        <p:sp>
          <p:nvSpPr>
            <p:cNvPr id="24" name="ïşḻïďê-Rectangle 20">
              <a:extLst>
                <a:ext uri="{FF2B5EF4-FFF2-40B4-BE49-F238E27FC236}">
                  <a16:creationId xmlns="" xmlns:a16="http://schemas.microsoft.com/office/drawing/2014/main" id="{2A65D526-73AA-4C5C-B99F-FC22B2AC3C57}"/>
                </a:ext>
              </a:extLst>
            </p:cNvPr>
            <p:cNvSpPr/>
            <p:nvPr/>
          </p:nvSpPr>
          <p:spPr>
            <a:xfrm>
              <a:off x="3948890" y="2000449"/>
              <a:ext cx="1390828" cy="1390828"/>
            </a:xfrm>
            <a:prstGeom prst="rect">
              <a:avLst/>
            </a:prstGeom>
            <a:solidFill>
              <a:srgbClr val="0796A5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şḻïďê-TextBox 49">
              <a:extLst>
                <a:ext uri="{FF2B5EF4-FFF2-40B4-BE49-F238E27FC236}">
                  <a16:creationId xmlns="" xmlns:a16="http://schemas.microsoft.com/office/drawing/2014/main" id="{3D5422EA-8FB4-4C20-89E5-1B4C273CDB3A}"/>
                </a:ext>
              </a:extLst>
            </p:cNvPr>
            <p:cNvSpPr txBox="1">
              <a:spLocks/>
            </p:cNvSpPr>
            <p:nvPr/>
          </p:nvSpPr>
          <p:spPr>
            <a:xfrm>
              <a:off x="4129840" y="2365850"/>
              <a:ext cx="1026863" cy="579845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endParaRPr lang="id-ID" sz="20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33AB81CF-6B66-4C26-813F-5401953E8094}"/>
              </a:ext>
            </a:extLst>
          </p:cNvPr>
          <p:cNvGrpSpPr/>
          <p:nvPr/>
        </p:nvGrpSpPr>
        <p:grpSpPr>
          <a:xfrm>
            <a:off x="448122" y="1101734"/>
            <a:ext cx="8300342" cy="3414231"/>
            <a:chOff x="448122" y="1101734"/>
            <a:chExt cx="8300342" cy="3414231"/>
          </a:xfrm>
        </p:grpSpPr>
        <p:grpSp>
          <p:nvGrpSpPr>
            <p:cNvPr id="3" name="Group 25">
              <a:extLst>
                <a:ext uri="{FF2B5EF4-FFF2-40B4-BE49-F238E27FC236}">
                  <a16:creationId xmlns="" xmlns:a16="http://schemas.microsoft.com/office/drawing/2014/main" id="{23C89206-AA5D-4BDB-83BD-0AF41228A71A}"/>
                </a:ext>
              </a:extLst>
            </p:cNvPr>
            <p:cNvGrpSpPr/>
            <p:nvPr/>
          </p:nvGrpSpPr>
          <p:grpSpPr>
            <a:xfrm flipH="1">
              <a:off x="2377906" y="1116035"/>
              <a:ext cx="562942" cy="570855"/>
              <a:chOff x="7379423" y="1799778"/>
              <a:chExt cx="750590" cy="783911"/>
            </a:xfrm>
          </p:grpSpPr>
          <p:sp>
            <p:nvSpPr>
              <p:cNvPr id="51" name="îṣļîḑé-Straight Connector 26">
                <a:extLst>
                  <a:ext uri="{FF2B5EF4-FFF2-40B4-BE49-F238E27FC236}">
                    <a16:creationId xmlns="" xmlns:a16="http://schemas.microsoft.com/office/drawing/2014/main" id="{920186A2-76CE-4D4E-8845-B717A51BE8E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52" name="îṣļîḑé-Straight Connector 27">
                <a:extLst>
                  <a:ext uri="{FF2B5EF4-FFF2-40B4-BE49-F238E27FC236}">
                    <a16:creationId xmlns="" xmlns:a16="http://schemas.microsoft.com/office/drawing/2014/main" id="{862F1F4C-F6BD-4E0A-9EDD-45740B8A33F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îṣļîḑé-Oval 28">
                <a:extLst>
                  <a:ext uri="{FF2B5EF4-FFF2-40B4-BE49-F238E27FC236}">
                    <a16:creationId xmlns="" xmlns:a16="http://schemas.microsoft.com/office/drawing/2014/main" id="{1614B5CB-AC8B-4759-BDAC-57C8FCE9E6F9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="" xmlns:a16="http://schemas.microsoft.com/office/drawing/2014/main" id="{D4C0D7F1-61D7-471F-B58A-752F7448B538}"/>
                </a:ext>
              </a:extLst>
            </p:cNvPr>
            <p:cNvGrpSpPr/>
            <p:nvPr/>
          </p:nvGrpSpPr>
          <p:grpSpPr>
            <a:xfrm>
              <a:off x="6345220" y="1116035"/>
              <a:ext cx="562942" cy="570855"/>
              <a:chOff x="7379423" y="1799778"/>
              <a:chExt cx="750590" cy="783911"/>
            </a:xfrm>
          </p:grpSpPr>
          <p:sp>
            <p:nvSpPr>
              <p:cNvPr id="48" name="îṣļîḑé-Straight Connector 32">
                <a:extLst>
                  <a:ext uri="{FF2B5EF4-FFF2-40B4-BE49-F238E27FC236}">
                    <a16:creationId xmlns="" xmlns:a16="http://schemas.microsoft.com/office/drawing/2014/main" id="{6CA11B49-D95E-41BF-A23F-27DF0DDEDADE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9" name="îṣļîḑé-Straight Connector 33">
                <a:extLst>
                  <a:ext uri="{FF2B5EF4-FFF2-40B4-BE49-F238E27FC236}">
                    <a16:creationId xmlns="" xmlns:a16="http://schemas.microsoft.com/office/drawing/2014/main" id="{DD4461C4-E42C-4E1B-BB99-DC2BCCA6A8A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2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îṣļîḑé-Oval 34">
                <a:extLst>
                  <a:ext uri="{FF2B5EF4-FFF2-40B4-BE49-F238E27FC236}">
                    <a16:creationId xmlns="" xmlns:a16="http://schemas.microsoft.com/office/drawing/2014/main" id="{C21D379F-0121-4F5D-96C9-5B3B9801B8C3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35">
              <a:extLst>
                <a:ext uri="{FF2B5EF4-FFF2-40B4-BE49-F238E27FC236}">
                  <a16:creationId xmlns="" xmlns:a16="http://schemas.microsoft.com/office/drawing/2014/main" id="{8709A31E-B4FE-434D-A059-2803B27D32CF}"/>
                </a:ext>
              </a:extLst>
            </p:cNvPr>
            <p:cNvGrpSpPr/>
            <p:nvPr/>
          </p:nvGrpSpPr>
          <p:grpSpPr>
            <a:xfrm>
              <a:off x="6330731" y="3696021"/>
              <a:ext cx="562942" cy="570855"/>
              <a:chOff x="7379423" y="1799778"/>
              <a:chExt cx="750590" cy="783911"/>
            </a:xfrm>
          </p:grpSpPr>
          <p:sp>
            <p:nvSpPr>
              <p:cNvPr id="45" name="îṣļîḑé-Straight Connector 36">
                <a:extLst>
                  <a:ext uri="{FF2B5EF4-FFF2-40B4-BE49-F238E27FC236}">
                    <a16:creationId xmlns="" xmlns:a16="http://schemas.microsoft.com/office/drawing/2014/main" id="{E3B9F02F-DB6A-4C26-B9FB-437CE08ADF67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6" name="îṣļîḑé-Straight Connector 37">
                <a:extLst>
                  <a:ext uri="{FF2B5EF4-FFF2-40B4-BE49-F238E27FC236}">
                    <a16:creationId xmlns="" xmlns:a16="http://schemas.microsoft.com/office/drawing/2014/main" id="{8CD9F6A2-84AD-4FA5-8462-D6221F932FDB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îṣļîḑé-Oval 38">
                <a:extLst>
                  <a:ext uri="{FF2B5EF4-FFF2-40B4-BE49-F238E27FC236}">
                    <a16:creationId xmlns="" xmlns:a16="http://schemas.microsoft.com/office/drawing/2014/main" id="{BDD70EDB-0C87-48D5-BC4C-DAA6A562FA2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9">
              <a:extLst>
                <a:ext uri="{FF2B5EF4-FFF2-40B4-BE49-F238E27FC236}">
                  <a16:creationId xmlns="" xmlns:a16="http://schemas.microsoft.com/office/drawing/2014/main" id="{0A040752-8580-4275-B4F0-161A83C75B2C}"/>
                </a:ext>
              </a:extLst>
            </p:cNvPr>
            <p:cNvGrpSpPr/>
            <p:nvPr/>
          </p:nvGrpSpPr>
          <p:grpSpPr>
            <a:xfrm flipH="1">
              <a:off x="2377906" y="3689419"/>
              <a:ext cx="562942" cy="570855"/>
              <a:chOff x="7379423" y="1799778"/>
              <a:chExt cx="750590" cy="783911"/>
            </a:xfrm>
          </p:grpSpPr>
          <p:sp>
            <p:nvSpPr>
              <p:cNvPr id="42" name="îṣļîḑé-Straight Connector 40">
                <a:extLst>
                  <a:ext uri="{FF2B5EF4-FFF2-40B4-BE49-F238E27FC236}">
                    <a16:creationId xmlns="" xmlns:a16="http://schemas.microsoft.com/office/drawing/2014/main" id="{9E508868-BA37-48BE-A7D9-66D42455E04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3" name="îṣļîḑé-Straight Connector 41">
                <a:extLst>
                  <a:ext uri="{FF2B5EF4-FFF2-40B4-BE49-F238E27FC236}">
                    <a16:creationId xmlns="" xmlns:a16="http://schemas.microsoft.com/office/drawing/2014/main" id="{03824056-3050-4277-B12F-3A4A2483123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3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ïşḻïďê-Oval 42">
                <a:extLst>
                  <a:ext uri="{FF2B5EF4-FFF2-40B4-BE49-F238E27FC236}">
                    <a16:creationId xmlns="" xmlns:a16="http://schemas.microsoft.com/office/drawing/2014/main" id="{3B966867-00D0-4554-A82B-8A51BEA97E5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50">
              <a:extLst>
                <a:ext uri="{FF2B5EF4-FFF2-40B4-BE49-F238E27FC236}">
                  <a16:creationId xmlns="" xmlns:a16="http://schemas.microsoft.com/office/drawing/2014/main" id="{12135B28-2ECC-47B2-B1E1-D8A25DAD1D5F}"/>
                </a:ext>
              </a:extLst>
            </p:cNvPr>
            <p:cNvGrpSpPr/>
            <p:nvPr/>
          </p:nvGrpSpPr>
          <p:grpSpPr>
            <a:xfrm>
              <a:off x="454241" y="3675119"/>
              <a:ext cx="1869270" cy="840846"/>
              <a:chOff x="719667" y="4256007"/>
              <a:chExt cx="2448144" cy="1121128"/>
            </a:xfrm>
          </p:grpSpPr>
          <p:sp>
            <p:nvSpPr>
              <p:cNvPr id="18" name="ïşḻïďê-TextBox 51">
                <a:extLst>
                  <a:ext uri="{FF2B5EF4-FFF2-40B4-BE49-F238E27FC236}">
                    <a16:creationId xmlns="" xmlns:a16="http://schemas.microsoft.com/office/drawing/2014/main" id="{16DB70C8-2EEC-46B2-BC5A-1A4834961D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9704" y="4256007"/>
                <a:ext cx="1058107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ïşḻïďê-TextBox 52">
                <a:extLst>
                  <a:ext uri="{FF2B5EF4-FFF2-40B4-BE49-F238E27FC236}">
                    <a16:creationId xmlns="" xmlns:a16="http://schemas.microsoft.com/office/drawing/2014/main" id="{D12A796F-D6E6-4021-A495-1EAD9048E49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905684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9" name="Group 62">
              <a:extLst>
                <a:ext uri="{FF2B5EF4-FFF2-40B4-BE49-F238E27FC236}">
                  <a16:creationId xmlns="" xmlns:a16="http://schemas.microsoft.com/office/drawing/2014/main" id="{E5AAA860-71AF-4A13-BBA8-F375BD2A7EDA}"/>
                </a:ext>
              </a:extLst>
            </p:cNvPr>
            <p:cNvGrpSpPr/>
            <p:nvPr/>
          </p:nvGrpSpPr>
          <p:grpSpPr>
            <a:xfrm>
              <a:off x="7027048" y="1101734"/>
              <a:ext cx="1721413" cy="672885"/>
              <a:chOff x="9228347" y="1475739"/>
              <a:chExt cx="2172938" cy="897181"/>
            </a:xfrm>
          </p:grpSpPr>
          <p:sp>
            <p:nvSpPr>
              <p:cNvPr id="16" name="ïşḻïďê-TextBox 54">
                <a:extLst>
                  <a:ext uri="{FF2B5EF4-FFF2-40B4-BE49-F238E27FC236}">
                    <a16:creationId xmlns="" xmlns:a16="http://schemas.microsoft.com/office/drawing/2014/main" id="{437BB22B-741E-4DCA-A854-3DE8CDEAE0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475739"/>
                <a:ext cx="1019828" cy="215444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ïşḻïďê-TextBox 55">
                <a:extLst>
                  <a:ext uri="{FF2B5EF4-FFF2-40B4-BE49-F238E27FC236}">
                    <a16:creationId xmlns="" xmlns:a16="http://schemas.microsoft.com/office/drawing/2014/main" id="{D4CCDD84-8288-43C4-B49D-80FB39E4F8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691183"/>
                <a:ext cx="2172938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0" name="Group 63">
              <a:extLst>
                <a:ext uri="{FF2B5EF4-FFF2-40B4-BE49-F238E27FC236}">
                  <a16:creationId xmlns="" xmlns:a16="http://schemas.microsoft.com/office/drawing/2014/main" id="{2ED44078-8B98-403D-AC35-D471EAAC567E}"/>
                </a:ext>
              </a:extLst>
            </p:cNvPr>
            <p:cNvGrpSpPr/>
            <p:nvPr/>
          </p:nvGrpSpPr>
          <p:grpSpPr>
            <a:xfrm>
              <a:off x="7065316" y="3688385"/>
              <a:ext cx="1683148" cy="827580"/>
              <a:chOff x="9279368" y="4917847"/>
              <a:chExt cx="2121917" cy="1103441"/>
            </a:xfrm>
          </p:grpSpPr>
          <p:sp>
            <p:nvSpPr>
              <p:cNvPr id="14" name="ïşḻïďê-TextBox 57">
                <a:extLst>
                  <a:ext uri="{FF2B5EF4-FFF2-40B4-BE49-F238E27FC236}">
                    <a16:creationId xmlns="" xmlns:a16="http://schemas.microsoft.com/office/drawing/2014/main" id="{965F4F23-3823-49E0-A73F-4CE1B47225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4917847"/>
                <a:ext cx="1018523" cy="193899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ïşḻïďê-TextBox 58">
                <a:extLst>
                  <a:ext uri="{FF2B5EF4-FFF2-40B4-BE49-F238E27FC236}">
                    <a16:creationId xmlns="" xmlns:a16="http://schemas.microsoft.com/office/drawing/2014/main" id="{52EC0892-1ACA-4FA3-9FCF-4D7FB9E941A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5111746"/>
                <a:ext cx="2121917" cy="909542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1" name="Group 59">
              <a:extLst>
                <a:ext uri="{FF2B5EF4-FFF2-40B4-BE49-F238E27FC236}">
                  <a16:creationId xmlns="" xmlns:a16="http://schemas.microsoft.com/office/drawing/2014/main" id="{F828EE42-CEBD-42EC-A27D-DBECCCD31FAA}"/>
                </a:ext>
              </a:extLst>
            </p:cNvPr>
            <p:cNvGrpSpPr/>
            <p:nvPr/>
          </p:nvGrpSpPr>
          <p:grpSpPr>
            <a:xfrm>
              <a:off x="448122" y="1101734"/>
              <a:ext cx="1891630" cy="672885"/>
              <a:chOff x="719667" y="4256007"/>
              <a:chExt cx="2448144" cy="897181"/>
            </a:xfrm>
          </p:grpSpPr>
          <p:sp>
            <p:nvSpPr>
              <p:cNvPr id="12" name="ïşḻïďê-TextBox 60">
                <a:extLst>
                  <a:ext uri="{FF2B5EF4-FFF2-40B4-BE49-F238E27FC236}">
                    <a16:creationId xmlns="" xmlns:a16="http://schemas.microsoft.com/office/drawing/2014/main" id="{9DED54E6-D976-4DF7-9646-6FA9A058D6A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22211" y="4256007"/>
                <a:ext cx="1045600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ïşḻïďê-TextBox 61">
                <a:extLst>
                  <a:ext uri="{FF2B5EF4-FFF2-40B4-BE49-F238E27FC236}">
                    <a16:creationId xmlns="" xmlns:a16="http://schemas.microsoft.com/office/drawing/2014/main" id="{A884686D-3EFD-43B9-B1FB-E54C06C0AB5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29263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ṥļîḑé-Hexagon 13">
            <a:extLst>
              <a:ext uri="{FF2B5EF4-FFF2-40B4-BE49-F238E27FC236}">
                <a16:creationId xmlns="" xmlns:a16="http://schemas.microsoft.com/office/drawing/2014/main" id="{5A123E47-95EA-4A2B-96DD-BDE9D82268BA}"/>
              </a:ext>
            </a:extLst>
          </p:cNvPr>
          <p:cNvSpPr>
            <a:spLocks noChangeAspect="1"/>
          </p:cNvSpPr>
          <p:nvPr/>
        </p:nvSpPr>
        <p:spPr>
          <a:xfrm>
            <a:off x="2559023" y="2302690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ṥļîḑé-Hexagon 14">
            <a:extLst>
              <a:ext uri="{FF2B5EF4-FFF2-40B4-BE49-F238E27FC236}">
                <a16:creationId xmlns="" xmlns:a16="http://schemas.microsoft.com/office/drawing/2014/main" id="{113F6177-5FC8-4E91-8A2A-6BE6844EBDDF}"/>
              </a:ext>
            </a:extLst>
          </p:cNvPr>
          <p:cNvSpPr>
            <a:spLocks noChangeAspect="1"/>
          </p:cNvSpPr>
          <p:nvPr/>
        </p:nvSpPr>
        <p:spPr>
          <a:xfrm>
            <a:off x="3848447" y="2742924"/>
            <a:ext cx="1452609" cy="846670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ṥļîḑé-Hexagon 15">
            <a:extLst>
              <a:ext uri="{FF2B5EF4-FFF2-40B4-BE49-F238E27FC236}">
                <a16:creationId xmlns="" xmlns:a16="http://schemas.microsoft.com/office/drawing/2014/main" id="{1F311165-6C69-437F-B30A-4F9B9F840831}"/>
              </a:ext>
            </a:extLst>
          </p:cNvPr>
          <p:cNvSpPr>
            <a:spLocks noChangeAspect="1"/>
          </p:cNvSpPr>
          <p:nvPr/>
        </p:nvSpPr>
        <p:spPr>
          <a:xfrm>
            <a:off x="5137870" y="2307562"/>
            <a:ext cx="1452609" cy="846670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îṥļîḑé-Hexagon 16">
            <a:extLst>
              <a:ext uri="{FF2B5EF4-FFF2-40B4-BE49-F238E27FC236}">
                <a16:creationId xmlns="" xmlns:a16="http://schemas.microsoft.com/office/drawing/2014/main" id="{C71E7880-2C26-4CF6-8DD7-E76B3F9F7BAE}"/>
              </a:ext>
            </a:extLst>
          </p:cNvPr>
          <p:cNvSpPr>
            <a:spLocks noChangeAspect="1"/>
          </p:cNvSpPr>
          <p:nvPr/>
        </p:nvSpPr>
        <p:spPr>
          <a:xfrm>
            <a:off x="2559023" y="3200304"/>
            <a:ext cx="1452609" cy="846670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îṥļîḑé-Hexagon 17">
            <a:extLst>
              <a:ext uri="{FF2B5EF4-FFF2-40B4-BE49-F238E27FC236}">
                <a16:creationId xmlns="" xmlns:a16="http://schemas.microsoft.com/office/drawing/2014/main" id="{00138722-D11E-4BD3-816C-0ECBE5821301}"/>
              </a:ext>
            </a:extLst>
          </p:cNvPr>
          <p:cNvSpPr>
            <a:spLocks noChangeAspect="1"/>
          </p:cNvSpPr>
          <p:nvPr/>
        </p:nvSpPr>
        <p:spPr>
          <a:xfrm>
            <a:off x="5156413" y="1406908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AC12B933-7FA4-4054-B9D1-3F2618D13842}"/>
              </a:ext>
            </a:extLst>
          </p:cNvPr>
          <p:cNvGrpSpPr/>
          <p:nvPr/>
        </p:nvGrpSpPr>
        <p:grpSpPr>
          <a:xfrm>
            <a:off x="1" y="1873342"/>
            <a:ext cx="2719731" cy="846670"/>
            <a:chOff x="1" y="1873342"/>
            <a:chExt cx="2719731" cy="846670"/>
          </a:xfrm>
        </p:grpSpPr>
        <p:grpSp>
          <p:nvGrpSpPr>
            <p:cNvPr id="4" name="Group 9">
              <a:extLst>
                <a:ext uri="{FF2B5EF4-FFF2-40B4-BE49-F238E27FC236}">
                  <a16:creationId xmlns="" xmlns:a16="http://schemas.microsoft.com/office/drawing/2014/main" id="{E7D061B0-D9B7-4E4E-856C-9E1C4347FC1D}"/>
                </a:ext>
              </a:extLst>
            </p:cNvPr>
            <p:cNvGrpSpPr/>
            <p:nvPr/>
          </p:nvGrpSpPr>
          <p:grpSpPr>
            <a:xfrm>
              <a:off x="1" y="1873342"/>
              <a:ext cx="2719731" cy="846670"/>
              <a:chOff x="-29028" y="2778280"/>
              <a:chExt cx="3626308" cy="1128894"/>
            </a:xfrm>
          </p:grpSpPr>
          <p:sp>
            <p:nvSpPr>
              <p:cNvPr id="20" name="îṥļîḑé-Hexagon 10">
                <a:extLst>
                  <a:ext uri="{FF2B5EF4-FFF2-40B4-BE49-F238E27FC236}">
                    <a16:creationId xmlns="" xmlns:a16="http://schemas.microsoft.com/office/drawing/2014/main" id="{DE55623B-6042-4584-9BF7-387B49BA338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60468" y="2778280"/>
                <a:ext cx="1936812" cy="112889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îṥļîḑé-Freeform: Shape 11">
                <a:extLst>
                  <a:ext uri="{FF2B5EF4-FFF2-40B4-BE49-F238E27FC236}">
                    <a16:creationId xmlns="" xmlns:a16="http://schemas.microsoft.com/office/drawing/2014/main" id="{B0314FD7-7ABA-471B-9D24-10D0403EE5AD}"/>
                  </a:ext>
                </a:extLst>
              </p:cNvPr>
              <p:cNvSpPr/>
              <p:nvPr/>
            </p:nvSpPr>
            <p:spPr>
              <a:xfrm rot="16200000">
                <a:off x="964520" y="2935482"/>
                <a:ext cx="1123905" cy="819478"/>
              </a:xfrm>
              <a:custGeom>
                <a:avLst/>
                <a:gdLst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89391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62927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4260" h="819478">
                    <a:moveTo>
                      <a:pt x="0" y="819478"/>
                    </a:moveTo>
                    <a:lnTo>
                      <a:pt x="262927" y="0"/>
                    </a:lnTo>
                    <a:lnTo>
                      <a:pt x="816820" y="0"/>
                    </a:lnTo>
                    <a:lnTo>
                      <a:pt x="1094260" y="819478"/>
                    </a:lnTo>
                    <a:lnTo>
                      <a:pt x="0" y="81947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îṥļîḑé-Rectangle 12">
                <a:extLst>
                  <a:ext uri="{FF2B5EF4-FFF2-40B4-BE49-F238E27FC236}">
                    <a16:creationId xmlns="" xmlns:a16="http://schemas.microsoft.com/office/drawing/2014/main" id="{4D49EF88-83B0-4149-8810-830033AB4069}"/>
                  </a:ext>
                </a:extLst>
              </p:cNvPr>
              <p:cNvSpPr/>
              <p:nvPr/>
            </p:nvSpPr>
            <p:spPr>
              <a:xfrm>
                <a:off x="-29028" y="3066019"/>
                <a:ext cx="1144303" cy="56659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îṥļîḑé-TextBox 18">
              <a:extLst>
                <a:ext uri="{FF2B5EF4-FFF2-40B4-BE49-F238E27FC236}">
                  <a16:creationId xmlns="" xmlns:a16="http://schemas.microsoft.com/office/drawing/2014/main" id="{32FB154F-1228-4D55-8FCF-45C441E14053}"/>
                </a:ext>
              </a:extLst>
            </p:cNvPr>
            <p:cNvSpPr txBox="1"/>
            <p:nvPr/>
          </p:nvSpPr>
          <p:spPr>
            <a:xfrm>
              <a:off x="1704455" y="2205795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îṥļîḑé-TextBox 19">
            <a:extLst>
              <a:ext uri="{FF2B5EF4-FFF2-40B4-BE49-F238E27FC236}">
                <a16:creationId xmlns="" xmlns:a16="http://schemas.microsoft.com/office/drawing/2014/main" id="{0C42BA7D-9567-4FA9-BACC-E1813242F76A}"/>
              </a:ext>
            </a:extLst>
          </p:cNvPr>
          <p:cNvSpPr txBox="1"/>
          <p:nvPr/>
        </p:nvSpPr>
        <p:spPr>
          <a:xfrm>
            <a:off x="2928591" y="2632139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îṥļîḑé-TextBox 20">
            <a:extLst>
              <a:ext uri="{FF2B5EF4-FFF2-40B4-BE49-F238E27FC236}">
                <a16:creationId xmlns="" xmlns:a16="http://schemas.microsoft.com/office/drawing/2014/main" id="{D074D76E-67F8-4F03-A842-22A042E7C2CF}"/>
              </a:ext>
            </a:extLst>
          </p:cNvPr>
          <p:cNvSpPr txBox="1"/>
          <p:nvPr/>
        </p:nvSpPr>
        <p:spPr>
          <a:xfrm>
            <a:off x="4224735" y="307392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îṥļîḑé-TextBox 21">
            <a:extLst>
              <a:ext uri="{FF2B5EF4-FFF2-40B4-BE49-F238E27FC236}">
                <a16:creationId xmlns="" xmlns:a16="http://schemas.microsoft.com/office/drawing/2014/main" id="{E7188C08-E5C7-422E-A8BE-F373D0458263}"/>
              </a:ext>
            </a:extLst>
          </p:cNvPr>
          <p:cNvSpPr txBox="1"/>
          <p:nvPr/>
        </p:nvSpPr>
        <p:spPr>
          <a:xfrm>
            <a:off x="2928591" y="353130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îṥļîḑé-TextBox 22">
            <a:extLst>
              <a:ext uri="{FF2B5EF4-FFF2-40B4-BE49-F238E27FC236}">
                <a16:creationId xmlns="" xmlns:a16="http://schemas.microsoft.com/office/drawing/2014/main" id="{F0D80E7E-27E9-4B60-A9EC-2479CB6B9D93}"/>
              </a:ext>
            </a:extLst>
          </p:cNvPr>
          <p:cNvSpPr txBox="1"/>
          <p:nvPr/>
        </p:nvSpPr>
        <p:spPr>
          <a:xfrm>
            <a:off x="5520879" y="2626677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îṥļîḑé-TextBox 23">
            <a:extLst>
              <a:ext uri="{FF2B5EF4-FFF2-40B4-BE49-F238E27FC236}">
                <a16:creationId xmlns="" xmlns:a16="http://schemas.microsoft.com/office/drawing/2014/main" id="{B04B6C9D-7B9B-4B87-93EF-CAE3F10157A6}"/>
              </a:ext>
            </a:extLst>
          </p:cNvPr>
          <p:cNvSpPr txBox="1"/>
          <p:nvPr/>
        </p:nvSpPr>
        <p:spPr>
          <a:xfrm>
            <a:off x="5520879" y="1737910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AFC38E3-F671-4425-8DAA-5B931752BB13}"/>
              </a:ext>
            </a:extLst>
          </p:cNvPr>
          <p:cNvGrpSpPr/>
          <p:nvPr/>
        </p:nvGrpSpPr>
        <p:grpSpPr>
          <a:xfrm>
            <a:off x="6430175" y="1876082"/>
            <a:ext cx="2713825" cy="848390"/>
            <a:chOff x="6430175" y="1876082"/>
            <a:chExt cx="2713825" cy="848390"/>
          </a:xfrm>
        </p:grpSpPr>
        <p:grpSp>
          <p:nvGrpSpPr>
            <p:cNvPr id="3" name="Group 4">
              <a:extLst>
                <a:ext uri="{FF2B5EF4-FFF2-40B4-BE49-F238E27FC236}">
                  <a16:creationId xmlns="" xmlns:a16="http://schemas.microsoft.com/office/drawing/2014/main" id="{522D47C6-6E7E-463A-BB7A-65CD41070D90}"/>
                </a:ext>
              </a:extLst>
            </p:cNvPr>
            <p:cNvGrpSpPr/>
            <p:nvPr/>
          </p:nvGrpSpPr>
          <p:grpSpPr>
            <a:xfrm>
              <a:off x="6430175" y="1876082"/>
              <a:ext cx="2713825" cy="848390"/>
              <a:chOff x="8544537" y="2781934"/>
              <a:chExt cx="3618434" cy="1131187"/>
            </a:xfrm>
          </p:grpSpPr>
          <p:sp>
            <p:nvSpPr>
              <p:cNvPr id="23" name="îṥļîḑé-Hexagon 5">
                <a:extLst>
                  <a:ext uri="{FF2B5EF4-FFF2-40B4-BE49-F238E27FC236}">
                    <a16:creationId xmlns="" xmlns:a16="http://schemas.microsoft.com/office/drawing/2014/main" id="{22198163-4C9F-4627-9335-EDD40BBC444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544537" y="2784227"/>
                <a:ext cx="1936812" cy="1128894"/>
              </a:xfrm>
              <a:prstGeom prst="hexagon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4" name="Group 6">
                <a:extLst>
                  <a:ext uri="{FF2B5EF4-FFF2-40B4-BE49-F238E27FC236}">
                    <a16:creationId xmlns="" xmlns:a16="http://schemas.microsoft.com/office/drawing/2014/main" id="{E1EFDAAE-09C6-4CA1-B198-D1A5CD6BB8E1}"/>
                  </a:ext>
                </a:extLst>
              </p:cNvPr>
              <p:cNvGrpSpPr/>
              <p:nvPr/>
            </p:nvGrpSpPr>
            <p:grpSpPr>
              <a:xfrm rot="10800000">
                <a:off x="10196247" y="2781934"/>
                <a:ext cx="1966724" cy="1123905"/>
                <a:chOff x="121888" y="2935668"/>
                <a:chExt cx="1966724" cy="1123905"/>
              </a:xfrm>
            </p:grpSpPr>
            <p:sp>
              <p:nvSpPr>
                <p:cNvPr id="25" name="îṥļîḑé-Freeform: Shape 7">
                  <a:extLst>
                    <a:ext uri="{FF2B5EF4-FFF2-40B4-BE49-F238E27FC236}">
                      <a16:creationId xmlns="" xmlns:a16="http://schemas.microsoft.com/office/drawing/2014/main" id="{0A51F122-215B-4966-AE35-986C43AD8FE3}"/>
                    </a:ext>
                  </a:extLst>
                </p:cNvPr>
                <p:cNvSpPr/>
                <p:nvPr/>
              </p:nvSpPr>
              <p:spPr>
                <a:xfrm rot="16200000">
                  <a:off x="1116920" y="3087882"/>
                  <a:ext cx="1123905" cy="819478"/>
                </a:xfrm>
                <a:custGeom>
                  <a:avLst/>
                  <a:gdLst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89391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62927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94260" h="819478">
                      <a:moveTo>
                        <a:pt x="0" y="819478"/>
                      </a:moveTo>
                      <a:lnTo>
                        <a:pt x="262927" y="0"/>
                      </a:lnTo>
                      <a:lnTo>
                        <a:pt x="816820" y="0"/>
                      </a:lnTo>
                      <a:lnTo>
                        <a:pt x="1094260" y="819478"/>
                      </a:lnTo>
                      <a:lnTo>
                        <a:pt x="0" y="819478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îṥļîḑé-Rectangle 8">
                  <a:extLst>
                    <a:ext uri="{FF2B5EF4-FFF2-40B4-BE49-F238E27FC236}">
                      <a16:creationId xmlns="" xmlns:a16="http://schemas.microsoft.com/office/drawing/2014/main" id="{A848F9E2-26B8-4B8C-A4DC-7BA5D030E243}"/>
                    </a:ext>
                  </a:extLst>
                </p:cNvPr>
                <p:cNvSpPr/>
                <p:nvPr/>
              </p:nvSpPr>
              <p:spPr>
                <a:xfrm>
                  <a:off x="121888" y="3218421"/>
                  <a:ext cx="1145791" cy="576121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6" name="îṥļîḑé-TextBox 24">
              <a:extLst>
                <a:ext uri="{FF2B5EF4-FFF2-40B4-BE49-F238E27FC236}">
                  <a16:creationId xmlns="" xmlns:a16="http://schemas.microsoft.com/office/drawing/2014/main" id="{EB8C84A2-28B7-454E-BA3A-18F6E9C64B38}"/>
                </a:ext>
              </a:extLst>
            </p:cNvPr>
            <p:cNvSpPr txBox="1"/>
            <p:nvPr/>
          </p:nvSpPr>
          <p:spPr>
            <a:xfrm>
              <a:off x="6745015" y="2212027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7" name="Group 30">
            <a:extLst>
              <a:ext uri="{FF2B5EF4-FFF2-40B4-BE49-F238E27FC236}">
                <a16:creationId xmlns="" xmlns:a16="http://schemas.microsoft.com/office/drawing/2014/main" id="{7E0C927D-92BB-4275-8800-9D4788874E76}"/>
              </a:ext>
            </a:extLst>
          </p:cNvPr>
          <p:cNvGrpSpPr/>
          <p:nvPr/>
        </p:nvGrpSpPr>
        <p:grpSpPr>
          <a:xfrm>
            <a:off x="1952891" y="1194597"/>
            <a:ext cx="4031912" cy="563897"/>
            <a:chOff x="717408" y="1808820"/>
            <a:chExt cx="5375883" cy="751863"/>
          </a:xfrm>
        </p:grpSpPr>
        <p:sp>
          <p:nvSpPr>
            <p:cNvPr id="18" name="îṥļîḑé-TextBox 25">
              <a:extLst>
                <a:ext uri="{FF2B5EF4-FFF2-40B4-BE49-F238E27FC236}">
                  <a16:creationId xmlns="" xmlns:a16="http://schemas.microsoft.com/office/drawing/2014/main" id="{6135BC40-13E4-4F4C-B71C-D9D94A371A9E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1808820"/>
              <a:ext cx="1231106" cy="246221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r>
                <a:rPr lang="zh-CN" altLang="en-US" b="1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îṥļîḑé-TextBox 26">
              <a:extLst>
                <a:ext uri="{FF2B5EF4-FFF2-40B4-BE49-F238E27FC236}">
                  <a16:creationId xmlns="" xmlns:a16="http://schemas.microsoft.com/office/drawing/2014/main" id="{E9BB69C5-1293-42D3-B495-632B8310AEE7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2055041"/>
              <a:ext cx="5375883" cy="505642"/>
            </a:xfrm>
            <a:prstGeom prst="rect">
              <a:avLst/>
            </a:prstGeom>
          </p:spPr>
          <p:txBody>
            <a:bodyPr wrap="square" lIns="0" tIns="72000" rIns="0" bIns="0" anchor="t" anchorCtr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</a:b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37108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4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02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6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2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8671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işļíḍe"/>
          <p:cNvSpPr/>
          <p:nvPr/>
        </p:nvSpPr>
        <p:spPr>
          <a:xfrm>
            <a:off x="5123207" y="1176402"/>
            <a:ext cx="1057581" cy="18958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íśļîḍé"/>
          <p:cNvSpPr txBox="1"/>
          <p:nvPr/>
        </p:nvSpPr>
        <p:spPr>
          <a:xfrm>
            <a:off x="5107337" y="2059819"/>
            <a:ext cx="1072732" cy="6232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80%</a:t>
            </a:r>
          </a:p>
        </p:txBody>
      </p:sp>
      <p:cxnSp>
        <p:nvCxnSpPr>
          <p:cNvPr id="38" name="直接连接符 37"/>
          <p:cNvCxnSpPr/>
          <p:nvPr/>
        </p:nvCxnSpPr>
        <p:spPr>
          <a:xfrm>
            <a:off x="5226240" y="2658600"/>
            <a:ext cx="84642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iṥľiḋe"/>
          <p:cNvSpPr/>
          <p:nvPr/>
        </p:nvSpPr>
        <p:spPr>
          <a:xfrm>
            <a:off x="5108258" y="2728162"/>
            <a:ext cx="1070981" cy="230833"/>
          </a:xfrm>
          <a:prstGeom prst="rect">
            <a:avLst/>
          </a:prstGeom>
        </p:spPr>
        <p:txBody>
          <a:bodyPr wrap="none">
            <a:normAutofit fontScale="77500" lnSpcReduction="20000"/>
          </a:bodyPr>
          <a:lstStyle/>
          <a:p>
            <a:pPr lvl="0" algn="ctr" defTabSz="914378">
              <a:defRPr/>
            </a:pPr>
            <a:r>
              <a:rPr lang="zh-CN" altLang="en-US" sz="14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0" name="iŝḷiďé"/>
          <p:cNvSpPr>
            <a:spLocks/>
          </p:cNvSpPr>
          <p:nvPr/>
        </p:nvSpPr>
        <p:spPr bwMode="auto">
          <a:xfrm>
            <a:off x="5298863" y="1317193"/>
            <a:ext cx="689679" cy="664598"/>
          </a:xfrm>
          <a:custGeom>
            <a:avLst/>
            <a:gdLst>
              <a:gd name="T0" fmla="*/ 0 w 208"/>
              <a:gd name="T1" fmla="*/ 68 h 201"/>
              <a:gd name="T2" fmla="*/ 8 w 208"/>
              <a:gd name="T3" fmla="*/ 78 h 201"/>
              <a:gd name="T4" fmla="*/ 31 w 208"/>
              <a:gd name="T5" fmla="*/ 72 h 201"/>
              <a:gd name="T6" fmla="*/ 64 w 208"/>
              <a:gd name="T7" fmla="*/ 172 h 201"/>
              <a:gd name="T8" fmla="*/ 106 w 208"/>
              <a:gd name="T9" fmla="*/ 189 h 201"/>
              <a:gd name="T10" fmla="*/ 197 w 208"/>
              <a:gd name="T11" fmla="*/ 62 h 201"/>
              <a:gd name="T12" fmla="*/ 114 w 208"/>
              <a:gd name="T13" fmla="*/ 67 h 201"/>
              <a:gd name="T14" fmla="*/ 137 w 208"/>
              <a:gd name="T15" fmla="*/ 94 h 201"/>
              <a:gd name="T16" fmla="*/ 109 w 208"/>
              <a:gd name="T17" fmla="*/ 130 h 201"/>
              <a:gd name="T18" fmla="*/ 93 w 208"/>
              <a:gd name="T19" fmla="*/ 90 h 201"/>
              <a:gd name="T20" fmla="*/ 60 w 208"/>
              <a:gd name="T21" fmla="*/ 22 h 201"/>
              <a:gd name="T22" fmla="*/ 0 w 208"/>
              <a:gd name="T23" fmla="*/ 68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8" h="201">
                <a:moveTo>
                  <a:pt x="0" y="68"/>
                </a:moveTo>
                <a:cubicBezTo>
                  <a:pt x="8" y="78"/>
                  <a:pt x="8" y="78"/>
                  <a:pt x="8" y="78"/>
                </a:cubicBezTo>
                <a:cubicBezTo>
                  <a:pt x="8" y="78"/>
                  <a:pt x="25" y="65"/>
                  <a:pt x="31" y="72"/>
                </a:cubicBezTo>
                <a:cubicBezTo>
                  <a:pt x="36" y="78"/>
                  <a:pt x="57" y="157"/>
                  <a:pt x="64" y="172"/>
                </a:cubicBezTo>
                <a:cubicBezTo>
                  <a:pt x="70" y="184"/>
                  <a:pt x="87" y="201"/>
                  <a:pt x="106" y="189"/>
                </a:cubicBezTo>
                <a:cubicBezTo>
                  <a:pt x="125" y="177"/>
                  <a:pt x="186" y="124"/>
                  <a:pt x="197" y="62"/>
                </a:cubicBezTo>
                <a:cubicBezTo>
                  <a:pt x="208" y="0"/>
                  <a:pt x="123" y="13"/>
                  <a:pt x="114" y="67"/>
                </a:cubicBezTo>
                <a:cubicBezTo>
                  <a:pt x="137" y="54"/>
                  <a:pt x="149" y="73"/>
                  <a:pt x="137" y="94"/>
                </a:cubicBezTo>
                <a:cubicBezTo>
                  <a:pt x="126" y="116"/>
                  <a:pt x="115" y="130"/>
                  <a:pt x="109" y="130"/>
                </a:cubicBezTo>
                <a:cubicBezTo>
                  <a:pt x="104" y="130"/>
                  <a:pt x="100" y="116"/>
                  <a:pt x="93" y="90"/>
                </a:cubicBezTo>
                <a:cubicBezTo>
                  <a:pt x="87" y="64"/>
                  <a:pt x="87" y="17"/>
                  <a:pt x="60" y="22"/>
                </a:cubicBezTo>
                <a:cubicBezTo>
                  <a:pt x="34" y="27"/>
                  <a:pt x="0" y="68"/>
                  <a:pt x="0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isľîdê"/>
          <p:cNvSpPr/>
          <p:nvPr/>
        </p:nvSpPr>
        <p:spPr>
          <a:xfrm>
            <a:off x="7875815" y="1580081"/>
            <a:ext cx="832417" cy="14922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2" name="i$ḷidê"/>
          <p:cNvSpPr txBox="1"/>
          <p:nvPr/>
        </p:nvSpPr>
        <p:spPr>
          <a:xfrm>
            <a:off x="7863324" y="2275414"/>
            <a:ext cx="844342" cy="4847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</a:p>
        </p:txBody>
      </p:sp>
      <p:cxnSp>
        <p:nvCxnSpPr>
          <p:cNvPr id="43" name="直接连接符 42"/>
          <p:cNvCxnSpPr/>
          <p:nvPr/>
        </p:nvCxnSpPr>
        <p:spPr>
          <a:xfrm>
            <a:off x="7956912" y="2746712"/>
            <a:ext cx="66621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iṣ1idè"/>
          <p:cNvSpPr/>
          <p:nvPr/>
        </p:nvSpPr>
        <p:spPr>
          <a:xfrm>
            <a:off x="7864049" y="2801463"/>
            <a:ext cx="842963" cy="196208"/>
          </a:xfrm>
          <a:prstGeom prst="rect">
            <a:avLst/>
          </a:prstGeom>
        </p:spPr>
        <p:txBody>
          <a:bodyPr wrap="none">
            <a:normAutofit fontScale="70000" lnSpcReduction="20000"/>
          </a:bodyPr>
          <a:lstStyle/>
          <a:p>
            <a:pPr lvl="0" algn="ctr" defTabSz="914378">
              <a:defRPr/>
            </a:pPr>
            <a:r>
              <a:rPr lang="zh-CN" altLang="en-US" sz="11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5" name="îṩľidè"/>
          <p:cNvSpPr/>
          <p:nvPr/>
        </p:nvSpPr>
        <p:spPr>
          <a:xfrm>
            <a:off x="2130797" y="1580081"/>
            <a:ext cx="832417" cy="1492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6" name="ïšḻîḑê"/>
          <p:cNvSpPr txBox="1"/>
          <p:nvPr/>
        </p:nvSpPr>
        <p:spPr>
          <a:xfrm>
            <a:off x="2118306" y="2275414"/>
            <a:ext cx="844342" cy="4847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3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2211894" y="2746712"/>
            <a:ext cx="66621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iS1ïdè"/>
          <p:cNvSpPr/>
          <p:nvPr/>
        </p:nvSpPr>
        <p:spPr>
          <a:xfrm>
            <a:off x="2119031" y="2801463"/>
            <a:ext cx="842963" cy="196208"/>
          </a:xfrm>
          <a:prstGeom prst="rect">
            <a:avLst/>
          </a:prstGeom>
        </p:spPr>
        <p:txBody>
          <a:bodyPr wrap="none">
            <a:normAutofit fontScale="70000" lnSpcReduction="20000"/>
          </a:bodyPr>
          <a:lstStyle/>
          <a:p>
            <a:pPr lvl="0" algn="ctr" defTabSz="914378">
              <a:defRPr/>
            </a:pPr>
            <a:r>
              <a:rPr lang="zh-CN" altLang="en-US" sz="11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9" name="ïṧ1îḍe"/>
          <p:cNvSpPr>
            <a:spLocks/>
          </p:cNvSpPr>
          <p:nvPr/>
        </p:nvSpPr>
        <p:spPr bwMode="auto">
          <a:xfrm>
            <a:off x="2315044" y="1807215"/>
            <a:ext cx="424801" cy="349150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ïSľîďé"/>
          <p:cNvSpPr>
            <a:spLocks/>
          </p:cNvSpPr>
          <p:nvPr/>
        </p:nvSpPr>
        <p:spPr bwMode="auto">
          <a:xfrm>
            <a:off x="8062471" y="1775042"/>
            <a:ext cx="382034" cy="381323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1" name="îś1ïḍè"/>
          <p:cNvGrpSpPr/>
          <p:nvPr/>
        </p:nvGrpSpPr>
        <p:grpSpPr>
          <a:xfrm>
            <a:off x="430677" y="1469501"/>
            <a:ext cx="2532536" cy="116809"/>
            <a:chOff x="574236" y="1959334"/>
            <a:chExt cx="3376715" cy="155745"/>
          </a:xfrm>
        </p:grpSpPr>
        <p:sp>
          <p:nvSpPr>
            <p:cNvPr id="52" name="ïSļíḑè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3" name="íśļîḑé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54" name="işḻiḓe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ṣļïďe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ï$ļïdè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i$ľiḑè"/>
          <p:cNvGrpSpPr/>
          <p:nvPr/>
        </p:nvGrpSpPr>
        <p:grpSpPr>
          <a:xfrm>
            <a:off x="2961994" y="1029453"/>
            <a:ext cx="3213701" cy="148226"/>
            <a:chOff x="574236" y="1959334"/>
            <a:chExt cx="3376715" cy="155745"/>
          </a:xfrm>
        </p:grpSpPr>
        <p:sp>
          <p:nvSpPr>
            <p:cNvPr id="58" name="íš1iḍe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9" name="îṥḷïḑe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60" name="ïśḻíḑé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íṧļîḓe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íṧḻïḓé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3" name="ïŝlíḋê"/>
          <p:cNvGrpSpPr/>
          <p:nvPr/>
        </p:nvGrpSpPr>
        <p:grpSpPr>
          <a:xfrm>
            <a:off x="6174476" y="1469501"/>
            <a:ext cx="2532536" cy="116809"/>
            <a:chOff x="574236" y="1959334"/>
            <a:chExt cx="3376715" cy="155745"/>
          </a:xfrm>
        </p:grpSpPr>
        <p:sp>
          <p:nvSpPr>
            <p:cNvPr id="64" name="îş1íḓê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5" name="íş1íḓê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66" name="isḻídé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íSļïḋè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íṩḻïḑe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69" name="í$ľíḍè"/>
          <p:cNvSpPr/>
          <p:nvPr/>
        </p:nvSpPr>
        <p:spPr>
          <a:xfrm>
            <a:off x="514350" y="3669024"/>
            <a:ext cx="477716" cy="4777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0" name="íṡ1íḑè"/>
          <p:cNvSpPr txBox="1"/>
          <p:nvPr/>
        </p:nvSpPr>
        <p:spPr>
          <a:xfrm>
            <a:off x="1147973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1" name="ïṡļiḍè"/>
          <p:cNvSpPr/>
          <p:nvPr/>
        </p:nvSpPr>
        <p:spPr>
          <a:xfrm>
            <a:off x="1147973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2" name="îsḷïḋé"/>
          <p:cNvSpPr/>
          <p:nvPr/>
        </p:nvSpPr>
        <p:spPr>
          <a:xfrm>
            <a:off x="3459752" y="3669024"/>
            <a:ext cx="477716" cy="4777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3" name="íṥľîḑè"/>
          <p:cNvSpPr txBox="1"/>
          <p:nvPr/>
        </p:nvSpPr>
        <p:spPr>
          <a:xfrm>
            <a:off x="4093374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4" name="îṣľïďé"/>
          <p:cNvSpPr/>
          <p:nvPr/>
        </p:nvSpPr>
        <p:spPr>
          <a:xfrm>
            <a:off x="4093374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5" name="íṣḷíďé"/>
          <p:cNvSpPr/>
          <p:nvPr/>
        </p:nvSpPr>
        <p:spPr>
          <a:xfrm>
            <a:off x="6405154" y="3669024"/>
            <a:ext cx="477716" cy="4777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6" name="îšľiďê"/>
          <p:cNvSpPr txBox="1"/>
          <p:nvPr/>
        </p:nvSpPr>
        <p:spPr>
          <a:xfrm>
            <a:off x="7038776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ïS1íḋè"/>
          <p:cNvSpPr/>
          <p:nvPr/>
        </p:nvSpPr>
        <p:spPr>
          <a:xfrm>
            <a:off x="7038776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8" name="íṣḻïďê"/>
          <p:cNvSpPr/>
          <p:nvPr/>
        </p:nvSpPr>
        <p:spPr>
          <a:xfrm>
            <a:off x="2962929" y="1176207"/>
            <a:ext cx="2160278" cy="189604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9" name="ïṧḷïḓê"/>
          <p:cNvSpPr/>
          <p:nvPr/>
        </p:nvSpPr>
        <p:spPr>
          <a:xfrm>
            <a:off x="6174962" y="1580081"/>
            <a:ext cx="1697410" cy="14921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0" name="ïşľïďé"/>
          <p:cNvSpPr/>
          <p:nvPr/>
        </p:nvSpPr>
        <p:spPr>
          <a:xfrm>
            <a:off x="430963" y="1580081"/>
            <a:ext cx="1703570" cy="149217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32226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9" grpId="0"/>
      <p:bldP spid="40" grpId="0" animBg="1"/>
      <p:bldP spid="41" grpId="0" animBg="1"/>
      <p:bldP spid="42" grpId="0"/>
      <p:bldP spid="44" grpId="0"/>
      <p:bldP spid="45" grpId="0" animBg="1"/>
      <p:bldP spid="46" grpId="0"/>
      <p:bldP spid="48" grpId="0"/>
      <p:bldP spid="49" grpId="0" animBg="1"/>
      <p:bldP spid="50" grpId="0" animBg="1"/>
      <p:bldP spid="69" grpId="0" animBg="1"/>
      <p:bldP spid="70" grpId="0"/>
      <p:bldP spid="71" grpId="0"/>
      <p:bldP spid="72" grpId="0" animBg="1"/>
      <p:bldP spid="73" grpId="0"/>
      <p:bldP spid="74" grpId="0"/>
      <p:bldP spid="75" grpId="0" animBg="1"/>
      <p:bldP spid="76" grpId="0"/>
      <p:bldP spid="77" grpId="0"/>
      <p:bldP spid="78" grpId="0" animBg="1"/>
      <p:bldP spid="79" grpId="0" animBg="1"/>
      <p:bldP spid="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5D5D1594-8434-4BC6-AE19-B2C49EFC3875}"/>
              </a:ext>
            </a:extLst>
          </p:cNvPr>
          <p:cNvGrpSpPr/>
          <p:nvPr/>
        </p:nvGrpSpPr>
        <p:grpSpPr>
          <a:xfrm>
            <a:off x="605893" y="951267"/>
            <a:ext cx="3430035" cy="3483690"/>
            <a:chOff x="3302000" y="787400"/>
            <a:chExt cx="5581650" cy="5668963"/>
          </a:xfrm>
        </p:grpSpPr>
        <p:sp>
          <p:nvSpPr>
            <p:cNvPr id="34" name="i$liḋe-Freeform: Shape 2">
              <a:extLst>
                <a:ext uri="{FF2B5EF4-FFF2-40B4-BE49-F238E27FC236}">
                  <a16:creationId xmlns="" xmlns:a16="http://schemas.microsoft.com/office/drawing/2014/main" id="{715836D0-27BE-43FD-BD79-4D3C673E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i$liḋe-Freeform: Shape 3">
              <a:extLst>
                <a:ext uri="{FF2B5EF4-FFF2-40B4-BE49-F238E27FC236}">
                  <a16:creationId xmlns="" xmlns:a16="http://schemas.microsoft.com/office/drawing/2014/main" id="{CEA4F49C-3A58-472E-9C39-23F46D9252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i$liḋe-Freeform: Shape 4">
              <a:extLst>
                <a:ext uri="{FF2B5EF4-FFF2-40B4-BE49-F238E27FC236}">
                  <a16:creationId xmlns="" xmlns:a16="http://schemas.microsoft.com/office/drawing/2014/main" id="{E2D4A80F-B9B0-46E5-B3D6-9F1167F1C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i$liḋe-Freeform: Shape 5">
              <a:extLst>
                <a:ext uri="{FF2B5EF4-FFF2-40B4-BE49-F238E27FC236}">
                  <a16:creationId xmlns="" xmlns:a16="http://schemas.microsoft.com/office/drawing/2014/main" id="{8A4A95A4-4009-4F1B-B0FE-C88D2B471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i$liḋe-Freeform: Shape 6">
              <a:extLst>
                <a:ext uri="{FF2B5EF4-FFF2-40B4-BE49-F238E27FC236}">
                  <a16:creationId xmlns="" xmlns:a16="http://schemas.microsoft.com/office/drawing/2014/main" id="{E3445987-7F67-48CA-90F8-285021F600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i$liḋe-Freeform: Shape 7">
              <a:extLst>
                <a:ext uri="{FF2B5EF4-FFF2-40B4-BE49-F238E27FC236}">
                  <a16:creationId xmlns="" xmlns:a16="http://schemas.microsoft.com/office/drawing/2014/main" id="{AF1CC67F-B156-44EC-A0D8-CC880EAEF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i$liḋe-Freeform: Shape 8">
              <a:extLst>
                <a:ext uri="{FF2B5EF4-FFF2-40B4-BE49-F238E27FC236}">
                  <a16:creationId xmlns="" xmlns:a16="http://schemas.microsoft.com/office/drawing/2014/main" id="{67536BBD-289C-4361-9008-63E10BC7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i$liḋe-Freeform: Shape 9">
              <a:extLst>
                <a:ext uri="{FF2B5EF4-FFF2-40B4-BE49-F238E27FC236}">
                  <a16:creationId xmlns="" xmlns:a16="http://schemas.microsoft.com/office/drawing/2014/main" id="{E51484E0-E13E-4CDC-AA87-CAF0B23F5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i$liḋe-Freeform: Shape 10">
              <a:extLst>
                <a:ext uri="{FF2B5EF4-FFF2-40B4-BE49-F238E27FC236}">
                  <a16:creationId xmlns="" xmlns:a16="http://schemas.microsoft.com/office/drawing/2014/main" id="{981B2388-7CC8-4579-86B4-655616723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i$liḋe-Freeform: Shape 11">
              <a:extLst>
                <a:ext uri="{FF2B5EF4-FFF2-40B4-BE49-F238E27FC236}">
                  <a16:creationId xmlns="" xmlns:a16="http://schemas.microsoft.com/office/drawing/2014/main" id="{FC2A09A0-09C8-49A2-887D-CD938C1A1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i$liḋe-Freeform: Shape 12">
              <a:extLst>
                <a:ext uri="{FF2B5EF4-FFF2-40B4-BE49-F238E27FC236}">
                  <a16:creationId xmlns="" xmlns:a16="http://schemas.microsoft.com/office/drawing/2014/main" id="{6B349162-3AAE-4DF7-BFC1-F5959C280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i$liḋe-Freeform: Shape 13">
              <a:extLst>
                <a:ext uri="{FF2B5EF4-FFF2-40B4-BE49-F238E27FC236}">
                  <a16:creationId xmlns="" xmlns:a16="http://schemas.microsoft.com/office/drawing/2014/main" id="{5CD5A3C1-A2E4-41A1-9345-39720238E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i$liḋe-Freeform: Shape 14">
              <a:extLst>
                <a:ext uri="{FF2B5EF4-FFF2-40B4-BE49-F238E27FC236}">
                  <a16:creationId xmlns="" xmlns:a16="http://schemas.microsoft.com/office/drawing/2014/main" id="{85646E78-ADF4-4533-B874-796A6647E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1077913" cy="3884613"/>
            </a:xfrm>
            <a:custGeom>
              <a:avLst/>
              <a:gdLst>
                <a:gd name="T0" fmla="*/ 679 w 679"/>
                <a:gd name="T1" fmla="*/ 2447 h 2447"/>
                <a:gd name="T2" fmla="*/ 0 w 679"/>
                <a:gd name="T3" fmla="*/ 2134 h 2447"/>
                <a:gd name="T4" fmla="*/ 0 w 679"/>
                <a:gd name="T5" fmla="*/ 0 h 2447"/>
                <a:gd name="T6" fmla="*/ 679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679" y="2447"/>
                  </a:moveTo>
                  <a:lnTo>
                    <a:pt x="0" y="2134"/>
                  </a:lnTo>
                  <a:lnTo>
                    <a:pt x="0" y="0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i$liḋe-Freeform: Shape 15">
              <a:extLst>
                <a:ext uri="{FF2B5EF4-FFF2-40B4-BE49-F238E27FC236}">
                  <a16:creationId xmlns="" xmlns:a16="http://schemas.microsoft.com/office/drawing/2014/main" id="{72F01C87-13A6-49E7-9EAF-490383240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2165350"/>
              <a:ext cx="641350" cy="2600325"/>
            </a:xfrm>
            <a:custGeom>
              <a:avLst/>
              <a:gdLst>
                <a:gd name="T0" fmla="*/ 404 w 404"/>
                <a:gd name="T1" fmla="*/ 1452 h 1638"/>
                <a:gd name="T2" fmla="*/ 0 w 404"/>
                <a:gd name="T3" fmla="*/ 0 h 1638"/>
                <a:gd name="T4" fmla="*/ 0 w 404"/>
                <a:gd name="T5" fmla="*/ 1638 h 1638"/>
                <a:gd name="T6" fmla="*/ 404 w 404"/>
                <a:gd name="T7" fmla="*/ 1452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4" h="1638">
                  <a:moveTo>
                    <a:pt x="404" y="1452"/>
                  </a:moveTo>
                  <a:lnTo>
                    <a:pt x="0" y="0"/>
                  </a:lnTo>
                  <a:lnTo>
                    <a:pt x="0" y="1638"/>
                  </a:lnTo>
                  <a:lnTo>
                    <a:pt x="404" y="14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i$liḋe-Freeform: Shape 16">
              <a:extLst>
                <a:ext uri="{FF2B5EF4-FFF2-40B4-BE49-F238E27FC236}">
                  <a16:creationId xmlns="" xmlns:a16="http://schemas.microsoft.com/office/drawing/2014/main" id="{0F3DBF3E-172F-4396-A0DD-79850636B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3063" y="2165350"/>
              <a:ext cx="639763" cy="2600325"/>
            </a:xfrm>
            <a:custGeom>
              <a:avLst/>
              <a:gdLst>
                <a:gd name="T0" fmla="*/ 403 w 403"/>
                <a:gd name="T1" fmla="*/ 1638 h 1638"/>
                <a:gd name="T2" fmla="*/ 0 w 403"/>
                <a:gd name="T3" fmla="*/ 1452 h 1638"/>
                <a:gd name="T4" fmla="*/ 403 w 403"/>
                <a:gd name="T5" fmla="*/ 0 h 1638"/>
                <a:gd name="T6" fmla="*/ 403 w 403"/>
                <a:gd name="T7" fmla="*/ 1638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3" h="1638">
                  <a:moveTo>
                    <a:pt x="403" y="1638"/>
                  </a:moveTo>
                  <a:lnTo>
                    <a:pt x="0" y="1452"/>
                  </a:lnTo>
                  <a:lnTo>
                    <a:pt x="403" y="0"/>
                  </a:lnTo>
                  <a:lnTo>
                    <a:pt x="403" y="16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4" name="i$liḋe-Straight Connector 19">
            <a:extLst>
              <a:ext uri="{FF2B5EF4-FFF2-40B4-BE49-F238E27FC236}">
                <a16:creationId xmlns="" xmlns:a16="http://schemas.microsoft.com/office/drawing/2014/main" id="{7D6D6029-0834-4A6C-9926-B0F122AB8C4F}"/>
              </a:ext>
            </a:extLst>
          </p:cNvPr>
          <p:cNvCxnSpPr/>
          <p:nvPr/>
        </p:nvCxnSpPr>
        <p:spPr>
          <a:xfrm>
            <a:off x="2151666" y="1535098"/>
            <a:ext cx="2294271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i$liḋe-Straight Connector 20">
            <a:extLst>
              <a:ext uri="{FF2B5EF4-FFF2-40B4-BE49-F238E27FC236}">
                <a16:creationId xmlns="" xmlns:a16="http://schemas.microsoft.com/office/drawing/2014/main" id="{37F1CCBB-7830-4A45-B014-85FAD5D132F1}"/>
              </a:ext>
            </a:extLst>
          </p:cNvPr>
          <p:cNvCxnSpPr/>
          <p:nvPr/>
        </p:nvCxnSpPr>
        <p:spPr>
          <a:xfrm>
            <a:off x="2715032" y="2345036"/>
            <a:ext cx="1730906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i$liḋe-Straight Connector 21">
            <a:extLst>
              <a:ext uri="{FF2B5EF4-FFF2-40B4-BE49-F238E27FC236}">
                <a16:creationId xmlns="" xmlns:a16="http://schemas.microsoft.com/office/drawing/2014/main" id="{36331590-4EDB-4E14-9EF7-E774CE1F13AC}"/>
              </a:ext>
            </a:extLst>
          </p:cNvPr>
          <p:cNvCxnSpPr/>
          <p:nvPr/>
        </p:nvCxnSpPr>
        <p:spPr>
          <a:xfrm>
            <a:off x="2320910" y="3087919"/>
            <a:ext cx="2125028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i$liḋe-Straight Connector 22">
            <a:extLst>
              <a:ext uri="{FF2B5EF4-FFF2-40B4-BE49-F238E27FC236}">
                <a16:creationId xmlns="" xmlns:a16="http://schemas.microsoft.com/office/drawing/2014/main" id="{0A0A9FA8-5307-4AD9-A51B-AB593F2029E1}"/>
              </a:ext>
            </a:extLst>
          </p:cNvPr>
          <p:cNvCxnSpPr/>
          <p:nvPr/>
        </p:nvCxnSpPr>
        <p:spPr>
          <a:xfrm>
            <a:off x="3230293" y="3881361"/>
            <a:ext cx="1215644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F5814954-B558-4E09-B84D-07DF616E4CBF}"/>
              </a:ext>
            </a:extLst>
          </p:cNvPr>
          <p:cNvGrpSpPr/>
          <p:nvPr/>
        </p:nvGrpSpPr>
        <p:grpSpPr>
          <a:xfrm>
            <a:off x="4645040" y="1287887"/>
            <a:ext cx="3343035" cy="2812805"/>
            <a:chOff x="4645040" y="1287887"/>
            <a:chExt cx="3343035" cy="2812805"/>
          </a:xfrm>
        </p:grpSpPr>
        <p:sp>
          <p:nvSpPr>
            <p:cNvPr id="8" name="i$liḋe-Freeform: Shape 29">
              <a:extLst>
                <a:ext uri="{FF2B5EF4-FFF2-40B4-BE49-F238E27FC236}">
                  <a16:creationId xmlns="" xmlns:a16="http://schemas.microsoft.com/office/drawing/2014/main" id="{C78F81A9-CC87-4D7D-ABFB-5C8930F99C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996" y="3646712"/>
              <a:ext cx="288996" cy="453980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i$liḋe-Freeform: Shape 30">
              <a:extLst>
                <a:ext uri="{FF2B5EF4-FFF2-40B4-BE49-F238E27FC236}">
                  <a16:creationId xmlns="" xmlns:a16="http://schemas.microsoft.com/office/drawing/2014/main" id="{94708418-04B4-4A23-8FFF-2F01514AA3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1353" y="2139216"/>
              <a:ext cx="344282" cy="378809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31">
              <a:extLst>
                <a:ext uri="{FF2B5EF4-FFF2-40B4-BE49-F238E27FC236}">
                  <a16:creationId xmlns="" xmlns:a16="http://schemas.microsoft.com/office/drawing/2014/main" id="{E36317A6-8506-4C9F-9FA8-77C80C93F8A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45040" y="1287887"/>
              <a:ext cx="356882" cy="467762"/>
              <a:chOff x="4576763" y="2300287"/>
              <a:chExt cx="276225" cy="361950"/>
            </a:xfrm>
            <a:solidFill>
              <a:schemeClr val="accent1"/>
            </a:solidFill>
          </p:grpSpPr>
          <p:sp>
            <p:nvSpPr>
              <p:cNvPr id="24" name="i$liḋe-Freeform: Shape 32">
                <a:extLst>
                  <a:ext uri="{FF2B5EF4-FFF2-40B4-BE49-F238E27FC236}">
                    <a16:creationId xmlns="" xmlns:a16="http://schemas.microsoft.com/office/drawing/2014/main" id="{F90119AE-067F-43FA-9299-F841534D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  <a:gd name="T14" fmla="*/ 92 w 336"/>
                  <a:gd name="T15" fmla="*/ 0 h 336"/>
                  <a:gd name="T16" fmla="*/ 92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îṥļîḑé-Freeform: Shape 33">
                <a:extLst>
                  <a:ext uri="{FF2B5EF4-FFF2-40B4-BE49-F238E27FC236}">
                    <a16:creationId xmlns="" xmlns:a16="http://schemas.microsoft.com/office/drawing/2014/main" id="{000B0993-1DDC-46A2-8252-818402600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îṥļîḑé-Freeform: Shape 34">
                <a:extLst>
                  <a:ext uri="{FF2B5EF4-FFF2-40B4-BE49-F238E27FC236}">
                    <a16:creationId xmlns="" xmlns:a16="http://schemas.microsoft.com/office/drawing/2014/main" id="{9A608942-8601-4AAD-999C-1507BE144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0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îṥļîḑé-Freeform: Shape 35">
                <a:extLst>
                  <a:ext uri="{FF2B5EF4-FFF2-40B4-BE49-F238E27FC236}">
                    <a16:creationId xmlns="" xmlns:a16="http://schemas.microsoft.com/office/drawing/2014/main" id="{4468B519-9646-42E5-AE1E-13CAD65B5D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  <a:gd name="T14" fmla="*/ 251 w 336"/>
                  <a:gd name="T15" fmla="*/ 0 h 336"/>
                  <a:gd name="T16" fmla="*/ 251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  <a:close/>
                    <a:moveTo>
                      <a:pt x="251" y="0"/>
                    </a:moveTo>
                    <a:lnTo>
                      <a:pt x="251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6">
                <a:extLst>
                  <a:ext uri="{FF2B5EF4-FFF2-40B4-BE49-F238E27FC236}">
                    <a16:creationId xmlns="" xmlns:a16="http://schemas.microsoft.com/office/drawing/2014/main" id="{4BCCF739-F2DA-4ACB-8554-E6EE06FA5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îṥļîḑé-Freeform: Shape 37">
                <a:extLst>
                  <a:ext uri="{FF2B5EF4-FFF2-40B4-BE49-F238E27FC236}">
                    <a16:creationId xmlns="" xmlns:a16="http://schemas.microsoft.com/office/drawing/2014/main" id="{B8D3F103-A2D5-49F1-B8F5-DFCFE74EF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825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îṥļîḑé-Freeform: Shape 38">
                <a:extLst>
                  <a:ext uri="{FF2B5EF4-FFF2-40B4-BE49-F238E27FC236}">
                    <a16:creationId xmlns="" xmlns:a16="http://schemas.microsoft.com/office/drawing/2014/main" id="{EAC98838-07EC-4778-B02F-E18F84000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6288" y="2300287"/>
                <a:ext cx="261937" cy="258762"/>
              </a:xfrm>
              <a:custGeom>
                <a:avLst/>
                <a:gdLst>
                  <a:gd name="T0" fmla="*/ 618 w 728"/>
                  <a:gd name="T1" fmla="*/ 619 h 720"/>
                  <a:gd name="T2" fmla="*/ 627 w 728"/>
                  <a:gd name="T3" fmla="*/ 469 h 720"/>
                  <a:gd name="T4" fmla="*/ 727 w 728"/>
                  <a:gd name="T5" fmla="*/ 360 h 720"/>
                  <a:gd name="T6" fmla="*/ 627 w 728"/>
                  <a:gd name="T7" fmla="*/ 251 h 720"/>
                  <a:gd name="T8" fmla="*/ 618 w 728"/>
                  <a:gd name="T9" fmla="*/ 101 h 720"/>
                  <a:gd name="T10" fmla="*/ 468 w 728"/>
                  <a:gd name="T11" fmla="*/ 92 h 720"/>
                  <a:gd name="T12" fmla="*/ 359 w 728"/>
                  <a:gd name="T13" fmla="*/ 0 h 720"/>
                  <a:gd name="T14" fmla="*/ 250 w 728"/>
                  <a:gd name="T15" fmla="*/ 92 h 720"/>
                  <a:gd name="T16" fmla="*/ 100 w 728"/>
                  <a:gd name="T17" fmla="*/ 101 h 720"/>
                  <a:gd name="T18" fmla="*/ 92 w 728"/>
                  <a:gd name="T19" fmla="*/ 251 h 720"/>
                  <a:gd name="T20" fmla="*/ 0 w 728"/>
                  <a:gd name="T21" fmla="*/ 360 h 720"/>
                  <a:gd name="T22" fmla="*/ 92 w 728"/>
                  <a:gd name="T23" fmla="*/ 469 h 720"/>
                  <a:gd name="T24" fmla="*/ 100 w 728"/>
                  <a:gd name="T25" fmla="*/ 619 h 720"/>
                  <a:gd name="T26" fmla="*/ 250 w 728"/>
                  <a:gd name="T27" fmla="*/ 628 h 720"/>
                  <a:gd name="T28" fmla="*/ 359 w 728"/>
                  <a:gd name="T29" fmla="*/ 719 h 720"/>
                  <a:gd name="T30" fmla="*/ 468 w 728"/>
                  <a:gd name="T31" fmla="*/ 628 h 720"/>
                  <a:gd name="T32" fmla="*/ 618 w 728"/>
                  <a:gd name="T33" fmla="*/ 619 h 720"/>
                  <a:gd name="T34" fmla="*/ 359 w 728"/>
                  <a:gd name="T35" fmla="*/ 561 h 720"/>
                  <a:gd name="T36" fmla="*/ 159 w 728"/>
                  <a:gd name="T37" fmla="*/ 360 h 720"/>
                  <a:gd name="T38" fmla="*/ 359 w 728"/>
                  <a:gd name="T39" fmla="*/ 159 h 720"/>
                  <a:gd name="T40" fmla="*/ 560 w 728"/>
                  <a:gd name="T41" fmla="*/ 360 h 720"/>
                  <a:gd name="T42" fmla="*/ 359 w 728"/>
                  <a:gd name="T43" fmla="*/ 561 h 720"/>
                  <a:gd name="T44" fmla="*/ 359 w 728"/>
                  <a:gd name="T45" fmla="*/ 561 h 720"/>
                  <a:gd name="T46" fmla="*/ 359 w 728"/>
                  <a:gd name="T47" fmla="*/ 561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28" h="720">
                    <a:moveTo>
                      <a:pt x="618" y="619"/>
                    </a:moveTo>
                    <a:cubicBezTo>
                      <a:pt x="627" y="469"/>
                      <a:pt x="627" y="469"/>
                      <a:pt x="627" y="469"/>
                    </a:cubicBezTo>
                    <a:cubicBezTo>
                      <a:pt x="727" y="360"/>
                      <a:pt x="727" y="360"/>
                      <a:pt x="727" y="360"/>
                    </a:cubicBezTo>
                    <a:cubicBezTo>
                      <a:pt x="627" y="251"/>
                      <a:pt x="627" y="251"/>
                      <a:pt x="627" y="251"/>
                    </a:cubicBezTo>
                    <a:cubicBezTo>
                      <a:pt x="618" y="101"/>
                      <a:pt x="618" y="101"/>
                      <a:pt x="618" y="101"/>
                    </a:cubicBezTo>
                    <a:cubicBezTo>
                      <a:pt x="468" y="92"/>
                      <a:pt x="468" y="92"/>
                      <a:pt x="468" y="92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250" y="92"/>
                      <a:pt x="250" y="92"/>
                      <a:pt x="250" y="92"/>
                    </a:cubicBezTo>
                    <a:cubicBezTo>
                      <a:pt x="100" y="101"/>
                      <a:pt x="100" y="101"/>
                      <a:pt x="100" y="101"/>
                    </a:cubicBezTo>
                    <a:cubicBezTo>
                      <a:pt x="92" y="251"/>
                      <a:pt x="92" y="251"/>
                      <a:pt x="92" y="251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92" y="469"/>
                      <a:pt x="92" y="469"/>
                      <a:pt x="92" y="469"/>
                    </a:cubicBezTo>
                    <a:cubicBezTo>
                      <a:pt x="100" y="619"/>
                      <a:pt x="100" y="619"/>
                      <a:pt x="100" y="619"/>
                    </a:cubicBezTo>
                    <a:cubicBezTo>
                      <a:pt x="250" y="628"/>
                      <a:pt x="250" y="628"/>
                      <a:pt x="250" y="628"/>
                    </a:cubicBezTo>
                    <a:cubicBezTo>
                      <a:pt x="359" y="719"/>
                      <a:pt x="359" y="719"/>
                      <a:pt x="359" y="719"/>
                    </a:cubicBezTo>
                    <a:cubicBezTo>
                      <a:pt x="468" y="628"/>
                      <a:pt x="468" y="628"/>
                      <a:pt x="468" y="628"/>
                    </a:cubicBezTo>
                    <a:lnTo>
                      <a:pt x="618" y="619"/>
                    </a:lnTo>
                    <a:close/>
                    <a:moveTo>
                      <a:pt x="359" y="561"/>
                    </a:moveTo>
                    <a:cubicBezTo>
                      <a:pt x="250" y="561"/>
                      <a:pt x="159" y="469"/>
                      <a:pt x="159" y="360"/>
                    </a:cubicBezTo>
                    <a:cubicBezTo>
                      <a:pt x="159" y="243"/>
                      <a:pt x="250" y="159"/>
                      <a:pt x="359" y="159"/>
                    </a:cubicBezTo>
                    <a:cubicBezTo>
                      <a:pt x="468" y="159"/>
                      <a:pt x="560" y="243"/>
                      <a:pt x="560" y="360"/>
                    </a:cubicBezTo>
                    <a:cubicBezTo>
                      <a:pt x="560" y="469"/>
                      <a:pt x="468" y="561"/>
                      <a:pt x="359" y="561"/>
                    </a:cubicBezTo>
                    <a:close/>
                    <a:moveTo>
                      <a:pt x="359" y="561"/>
                    </a:moveTo>
                    <a:lnTo>
                      <a:pt x="359" y="56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Freeform: Shape 39">
                <a:extLst>
                  <a:ext uri="{FF2B5EF4-FFF2-40B4-BE49-F238E27FC236}">
                    <a16:creationId xmlns="" xmlns:a16="http://schemas.microsoft.com/office/drawing/2014/main" id="{5BB8A9D4-396D-49B2-BF05-0DF090105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226 h 227"/>
                  <a:gd name="T8" fmla="*/ 101 w 102"/>
                  <a:gd name="T9" fmla="*/ 226 h 227"/>
                  <a:gd name="T10" fmla="*/ 101 w 102"/>
                  <a:gd name="T11" fmla="*/ 0 h 227"/>
                  <a:gd name="T12" fmla="*/ 59 w 102"/>
                  <a:gd name="T13" fmla="*/ 0 h 227"/>
                  <a:gd name="T14" fmla="*/ 0 w 102"/>
                  <a:gd name="T15" fmla="*/ 33 h 227"/>
                  <a:gd name="T16" fmla="*/ 0 w 102"/>
                  <a:gd name="T17" fmla="*/ 33 h 227"/>
                  <a:gd name="T18" fmla="*/ 0 w 102"/>
                  <a:gd name="T19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  <a:close/>
                    <a:moveTo>
                      <a:pt x="0" y="33"/>
                    </a:move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40">
                <a:extLst>
                  <a:ext uri="{FF2B5EF4-FFF2-40B4-BE49-F238E27FC236}">
                    <a16:creationId xmlns="" xmlns:a16="http://schemas.microsoft.com/office/drawing/2014/main" id="{1A2A293A-00F2-4BE1-8F00-F04FB02D3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50 h 227"/>
                  <a:gd name="T8" fmla="*/ 50 w 102"/>
                  <a:gd name="T9" fmla="*/ 226 h 227"/>
                  <a:gd name="T10" fmla="*/ 101 w 102"/>
                  <a:gd name="T11" fmla="*/ 226 h 227"/>
                  <a:gd name="T12" fmla="*/ 101 w 102"/>
                  <a:gd name="T13" fmla="*/ 0 h 227"/>
                  <a:gd name="T14" fmla="*/ 59 w 102"/>
                  <a:gd name="T15" fmla="*/ 0 h 227"/>
                  <a:gd name="T16" fmla="*/ 0 w 102"/>
                  <a:gd name="T17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41">
                <a:extLst>
                  <a:ext uri="{FF2B5EF4-FFF2-40B4-BE49-F238E27FC236}">
                    <a16:creationId xmlns="" xmlns:a16="http://schemas.microsoft.com/office/drawing/2014/main" id="{F5E49BD1-3BB1-4F63-A018-CEB02A03F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400299"/>
                <a:ext cx="1587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1" name="îṥļîḑé-Freeform: Shape 42">
              <a:extLst>
                <a:ext uri="{FF2B5EF4-FFF2-40B4-BE49-F238E27FC236}">
                  <a16:creationId xmlns="" xmlns:a16="http://schemas.microsoft.com/office/drawing/2014/main" id="{2F9BA408-B925-4CDB-B30D-1E0ADCBE1D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7087" y="2918759"/>
              <a:ext cx="332814" cy="398328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Group 46">
              <a:extLst>
                <a:ext uri="{FF2B5EF4-FFF2-40B4-BE49-F238E27FC236}">
                  <a16:creationId xmlns="" xmlns:a16="http://schemas.microsoft.com/office/drawing/2014/main" id="{06143AB6-0178-4961-9CBA-94EECB86E44F}"/>
                </a:ext>
              </a:extLst>
            </p:cNvPr>
            <p:cNvGrpSpPr/>
            <p:nvPr/>
          </p:nvGrpSpPr>
          <p:grpSpPr>
            <a:xfrm>
              <a:off x="5006366" y="3641649"/>
              <a:ext cx="2971931" cy="422424"/>
              <a:chOff x="6444107" y="1469392"/>
              <a:chExt cx="4232109" cy="563232"/>
            </a:xfrm>
          </p:grpSpPr>
          <p:sp>
            <p:nvSpPr>
              <p:cNvPr id="22" name="îṥļîḑé-TextBox 47">
                <a:extLst>
                  <a:ext uri="{FF2B5EF4-FFF2-40B4-BE49-F238E27FC236}">
                    <a16:creationId xmlns="" xmlns:a16="http://schemas.microsoft.com/office/drawing/2014/main" id="{5B37EA03-69D4-47BD-A680-CE8504F3E628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ṥļîḑé-TextBox 48">
                <a:extLst>
                  <a:ext uri="{FF2B5EF4-FFF2-40B4-BE49-F238E27FC236}">
                    <a16:creationId xmlns="" xmlns:a16="http://schemas.microsoft.com/office/drawing/2014/main" id="{45987319-DD56-4A7A-BEE1-12838E3EC11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3" name="Group 49">
              <a:extLst>
                <a:ext uri="{FF2B5EF4-FFF2-40B4-BE49-F238E27FC236}">
                  <a16:creationId xmlns="" xmlns:a16="http://schemas.microsoft.com/office/drawing/2014/main" id="{2DCA1FC1-244C-4F0A-8178-B46B19647115}"/>
                </a:ext>
              </a:extLst>
            </p:cNvPr>
            <p:cNvGrpSpPr/>
            <p:nvPr/>
          </p:nvGrpSpPr>
          <p:grpSpPr>
            <a:xfrm>
              <a:off x="4963659" y="2906711"/>
              <a:ext cx="2971931" cy="422424"/>
              <a:chOff x="6444107" y="1469392"/>
              <a:chExt cx="4232109" cy="563232"/>
            </a:xfrm>
          </p:grpSpPr>
          <p:sp>
            <p:nvSpPr>
              <p:cNvPr id="20" name="îṥļîḑé-TextBox 50">
                <a:extLst>
                  <a:ext uri="{FF2B5EF4-FFF2-40B4-BE49-F238E27FC236}">
                    <a16:creationId xmlns="" xmlns:a16="http://schemas.microsoft.com/office/drawing/2014/main" id="{225CED9A-3D7A-4D38-ABF5-8982AECCA1A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ṥļîḑé-TextBox 51">
                <a:extLst>
                  <a:ext uri="{FF2B5EF4-FFF2-40B4-BE49-F238E27FC236}">
                    <a16:creationId xmlns="" xmlns:a16="http://schemas.microsoft.com/office/drawing/2014/main" id="{5CB3F76B-D4F0-47A9-8A8D-2069EE3704D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E4A147FE-C6DE-4A17-B7D3-97C8309A6142}"/>
                </a:ext>
              </a:extLst>
            </p:cNvPr>
            <p:cNvGrpSpPr/>
            <p:nvPr/>
          </p:nvGrpSpPr>
          <p:grpSpPr>
            <a:xfrm>
              <a:off x="5016144" y="2105582"/>
              <a:ext cx="2971931" cy="422424"/>
              <a:chOff x="6444107" y="1469392"/>
              <a:chExt cx="4232109" cy="563232"/>
            </a:xfrm>
          </p:grpSpPr>
          <p:sp>
            <p:nvSpPr>
              <p:cNvPr id="18" name="îṥļîḑé-TextBox 53">
                <a:extLst>
                  <a:ext uri="{FF2B5EF4-FFF2-40B4-BE49-F238E27FC236}">
                    <a16:creationId xmlns="" xmlns:a16="http://schemas.microsoft.com/office/drawing/2014/main" id="{1C986B09-B5FB-47EC-B290-3C3FC3A39617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ṥļîḑé-TextBox 54">
                <a:extLst>
                  <a:ext uri="{FF2B5EF4-FFF2-40B4-BE49-F238E27FC236}">
                    <a16:creationId xmlns="" xmlns:a16="http://schemas.microsoft.com/office/drawing/2014/main" id="{9577024F-0FEA-4A07-8B0F-AC0A1CE182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55">
              <a:extLst>
                <a:ext uri="{FF2B5EF4-FFF2-40B4-BE49-F238E27FC236}">
                  <a16:creationId xmlns="" xmlns:a16="http://schemas.microsoft.com/office/drawing/2014/main" id="{0948FB16-CF05-4849-B9FC-C630003BEB68}"/>
                </a:ext>
              </a:extLst>
            </p:cNvPr>
            <p:cNvGrpSpPr/>
            <p:nvPr/>
          </p:nvGrpSpPr>
          <p:grpSpPr>
            <a:xfrm>
              <a:off x="5001017" y="1316363"/>
              <a:ext cx="2971931" cy="422424"/>
              <a:chOff x="6444107" y="1469392"/>
              <a:chExt cx="4232109" cy="563232"/>
            </a:xfrm>
          </p:grpSpPr>
          <p:sp>
            <p:nvSpPr>
              <p:cNvPr id="16" name="îṥļîḑé-TextBox 56">
                <a:extLst>
                  <a:ext uri="{FF2B5EF4-FFF2-40B4-BE49-F238E27FC236}">
                    <a16:creationId xmlns="" xmlns:a16="http://schemas.microsoft.com/office/drawing/2014/main" id="{F02E5048-F60C-4D69-AA26-C4EB71FDA54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ṥļîḑé-TextBox 57">
                <a:extLst>
                  <a:ext uri="{FF2B5EF4-FFF2-40B4-BE49-F238E27FC236}">
                    <a16:creationId xmlns="" xmlns:a16="http://schemas.microsoft.com/office/drawing/2014/main" id="{7BF10927-CDE3-4D42-ACDF-7D7E7978D09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72298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91B92D9D-8600-4AA0-8AE3-9C891211992C}"/>
              </a:ext>
            </a:extLst>
          </p:cNvPr>
          <p:cNvGrpSpPr/>
          <p:nvPr/>
        </p:nvGrpSpPr>
        <p:grpSpPr>
          <a:xfrm>
            <a:off x="3784479" y="941411"/>
            <a:ext cx="1760338" cy="3563314"/>
            <a:chOff x="3784479" y="941411"/>
            <a:chExt cx="1760338" cy="3563314"/>
          </a:xfrm>
        </p:grpSpPr>
        <p:sp>
          <p:nvSpPr>
            <p:cNvPr id="3" name="îṥļîḑé-Freeform: Shape 3">
              <a:extLst>
                <a:ext uri="{FF2B5EF4-FFF2-40B4-BE49-F238E27FC236}">
                  <a16:creationId xmlns="" xmlns:a16="http://schemas.microsoft.com/office/drawing/2014/main" id="{6FEB8075-03F9-496F-835C-4D20080CE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040" y="3631848"/>
              <a:ext cx="126781" cy="488048"/>
            </a:xfrm>
            <a:custGeom>
              <a:avLst/>
              <a:gdLst>
                <a:gd name="T0" fmla="*/ 32 w 65"/>
                <a:gd name="T1" fmla="*/ 0 h 251"/>
                <a:gd name="T2" fmla="*/ 0 w 65"/>
                <a:gd name="T3" fmla="*/ 33 h 251"/>
                <a:gd name="T4" fmla="*/ 32 w 65"/>
                <a:gd name="T5" fmla="*/ 251 h 251"/>
                <a:gd name="T6" fmla="*/ 65 w 65"/>
                <a:gd name="T7" fmla="*/ 33 h 251"/>
                <a:gd name="T8" fmla="*/ 32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2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51"/>
                    <a:pt x="32" y="251"/>
                    <a:pt x="32" y="251"/>
                  </a:cubicBezTo>
                  <a:cubicBezTo>
                    <a:pt x="32" y="251"/>
                    <a:pt x="65" y="51"/>
                    <a:pt x="65" y="33"/>
                  </a:cubicBezTo>
                  <a:cubicBezTo>
                    <a:pt x="65" y="15"/>
                    <a:pt x="50" y="0"/>
                    <a:pt x="32" y="0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îṥļîḑé-Freeform: Shape 4">
              <a:extLst>
                <a:ext uri="{FF2B5EF4-FFF2-40B4-BE49-F238E27FC236}">
                  <a16:creationId xmlns="" xmlns:a16="http://schemas.microsoft.com/office/drawing/2014/main" id="{78BFBDF7-57CA-4356-B02B-98F6CB9C5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014" y="4016677"/>
              <a:ext cx="125658" cy="488048"/>
            </a:xfrm>
            <a:custGeom>
              <a:avLst/>
              <a:gdLst>
                <a:gd name="T0" fmla="*/ 33 w 65"/>
                <a:gd name="T1" fmla="*/ 0 h 251"/>
                <a:gd name="T2" fmla="*/ 0 w 65"/>
                <a:gd name="T3" fmla="*/ 33 h 251"/>
                <a:gd name="T4" fmla="*/ 33 w 65"/>
                <a:gd name="T5" fmla="*/ 251 h 251"/>
                <a:gd name="T6" fmla="*/ 65 w 65"/>
                <a:gd name="T7" fmla="*/ 33 h 251"/>
                <a:gd name="T8" fmla="*/ 33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33" y="251"/>
                    <a:pt x="33" y="251"/>
                  </a:cubicBezTo>
                  <a:cubicBezTo>
                    <a:pt x="33" y="251"/>
                    <a:pt x="65" y="51"/>
                    <a:pt x="65" y="33"/>
                  </a:cubicBezTo>
                  <a:cubicBezTo>
                    <a:pt x="65" y="15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îṥļîḑé-Freeform: Shape 5">
              <a:extLst>
                <a:ext uri="{FF2B5EF4-FFF2-40B4-BE49-F238E27FC236}">
                  <a16:creationId xmlns="" xmlns:a16="http://schemas.microsoft.com/office/drawing/2014/main" id="{E2DF07EB-C110-42D1-83D6-21BC9EDA7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0967" y="3695799"/>
              <a:ext cx="126781" cy="485804"/>
            </a:xfrm>
            <a:custGeom>
              <a:avLst/>
              <a:gdLst>
                <a:gd name="T0" fmla="*/ 33 w 65"/>
                <a:gd name="T1" fmla="*/ 0 h 250"/>
                <a:gd name="T2" fmla="*/ 0 w 65"/>
                <a:gd name="T3" fmla="*/ 32 h 250"/>
                <a:gd name="T4" fmla="*/ 33 w 65"/>
                <a:gd name="T5" fmla="*/ 250 h 250"/>
                <a:gd name="T6" fmla="*/ 65 w 65"/>
                <a:gd name="T7" fmla="*/ 32 h 250"/>
                <a:gd name="T8" fmla="*/ 33 w 65"/>
                <a:gd name="T9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0">
                  <a:moveTo>
                    <a:pt x="33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50"/>
                    <a:pt x="33" y="250"/>
                    <a:pt x="33" y="250"/>
                  </a:cubicBezTo>
                  <a:cubicBezTo>
                    <a:pt x="33" y="250"/>
                    <a:pt x="65" y="50"/>
                    <a:pt x="65" y="32"/>
                  </a:cubicBezTo>
                  <a:cubicBezTo>
                    <a:pt x="65" y="14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6" name="Group 6">
              <a:extLst>
                <a:ext uri="{FF2B5EF4-FFF2-40B4-BE49-F238E27FC236}">
                  <a16:creationId xmlns="" xmlns:a16="http://schemas.microsoft.com/office/drawing/2014/main" id="{80210373-B189-4FC9-9E19-21496DF90D13}"/>
                </a:ext>
              </a:extLst>
            </p:cNvPr>
            <p:cNvGrpSpPr/>
            <p:nvPr/>
          </p:nvGrpSpPr>
          <p:grpSpPr>
            <a:xfrm>
              <a:off x="3784479" y="941411"/>
              <a:ext cx="1760338" cy="2991111"/>
              <a:chOff x="4892675" y="1532964"/>
              <a:chExt cx="2490788" cy="4232276"/>
            </a:xfrm>
          </p:grpSpPr>
          <p:sp>
            <p:nvSpPr>
              <p:cNvPr id="30" name="îṥļîḑé-Rectangle 7">
                <a:extLst>
                  <a:ext uri="{FF2B5EF4-FFF2-40B4-BE49-F238E27FC236}">
                    <a16:creationId xmlns="" xmlns:a16="http://schemas.microsoft.com/office/drawing/2014/main" id="{00CB8D4C-09D3-4763-ADB5-E5C0AADFD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709613" cy="236538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Rectangle 8">
                <a:extLst>
                  <a:ext uri="{FF2B5EF4-FFF2-40B4-BE49-F238E27FC236}">
                    <a16:creationId xmlns="" xmlns:a16="http://schemas.microsoft.com/office/drawing/2014/main" id="{5176046D-E06E-40E5-BF4D-4EDEE263C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355600" cy="2365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9">
                <a:extLst>
                  <a:ext uri="{FF2B5EF4-FFF2-40B4-BE49-F238E27FC236}">
                    <a16:creationId xmlns="" xmlns:a16="http://schemas.microsoft.com/office/drawing/2014/main" id="{9D1243E8-34B5-45DB-BC74-4C5F2981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2675" y="4066614"/>
                <a:ext cx="2490788" cy="1693863"/>
              </a:xfrm>
              <a:custGeom>
                <a:avLst/>
                <a:gdLst>
                  <a:gd name="T0" fmla="*/ 452 w 904"/>
                  <a:gd name="T1" fmla="*/ 329 h 616"/>
                  <a:gd name="T2" fmla="*/ 873 w 904"/>
                  <a:gd name="T3" fmla="*/ 616 h 616"/>
                  <a:gd name="T4" fmla="*/ 904 w 904"/>
                  <a:gd name="T5" fmla="*/ 452 h 616"/>
                  <a:gd name="T6" fmla="*/ 452 w 904"/>
                  <a:gd name="T7" fmla="*/ 0 h 616"/>
                  <a:gd name="T8" fmla="*/ 0 w 904"/>
                  <a:gd name="T9" fmla="*/ 452 h 616"/>
                  <a:gd name="T10" fmla="*/ 31 w 904"/>
                  <a:gd name="T11" fmla="*/ 616 h 616"/>
                  <a:gd name="T12" fmla="*/ 452 w 904"/>
                  <a:gd name="T13" fmla="*/ 329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616">
                    <a:moveTo>
                      <a:pt x="452" y="329"/>
                    </a:moveTo>
                    <a:cubicBezTo>
                      <a:pt x="644" y="329"/>
                      <a:pt x="807" y="448"/>
                      <a:pt x="873" y="616"/>
                    </a:cubicBezTo>
                    <a:cubicBezTo>
                      <a:pt x="893" y="566"/>
                      <a:pt x="904" y="510"/>
                      <a:pt x="904" y="452"/>
                    </a:cubicBezTo>
                    <a:cubicBezTo>
                      <a:pt x="904" y="203"/>
                      <a:pt x="702" y="0"/>
                      <a:pt x="452" y="0"/>
                    </a:cubicBezTo>
                    <a:cubicBezTo>
                      <a:pt x="203" y="0"/>
                      <a:pt x="0" y="203"/>
                      <a:pt x="0" y="452"/>
                    </a:cubicBezTo>
                    <a:cubicBezTo>
                      <a:pt x="0" y="510"/>
                      <a:pt x="11" y="566"/>
                      <a:pt x="31" y="616"/>
                    </a:cubicBezTo>
                    <a:cubicBezTo>
                      <a:pt x="97" y="448"/>
                      <a:pt x="260" y="329"/>
                      <a:pt x="452" y="329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10">
                <a:extLst>
                  <a:ext uri="{FF2B5EF4-FFF2-40B4-BE49-F238E27FC236}">
                    <a16:creationId xmlns="" xmlns:a16="http://schemas.microsoft.com/office/drawing/2014/main" id="{79C5BC00-DF19-481F-AD43-3A09F0B95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4775" y="4107889"/>
                <a:ext cx="928688" cy="1652588"/>
              </a:xfrm>
              <a:custGeom>
                <a:avLst/>
                <a:gdLst>
                  <a:gd name="T0" fmla="*/ 0 w 337"/>
                  <a:gd name="T1" fmla="*/ 0 h 601"/>
                  <a:gd name="T2" fmla="*/ 0 w 337"/>
                  <a:gd name="T3" fmla="*/ 329 h 601"/>
                  <a:gd name="T4" fmla="*/ 306 w 337"/>
                  <a:gd name="T5" fmla="*/ 601 h 601"/>
                  <a:gd name="T6" fmla="*/ 337 w 337"/>
                  <a:gd name="T7" fmla="*/ 437 h 601"/>
                  <a:gd name="T8" fmla="*/ 0 w 337"/>
                  <a:gd name="T9" fmla="*/ 0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601">
                    <a:moveTo>
                      <a:pt x="0" y="0"/>
                    </a:moveTo>
                    <a:cubicBezTo>
                      <a:pt x="0" y="329"/>
                      <a:pt x="0" y="329"/>
                      <a:pt x="0" y="329"/>
                    </a:cubicBezTo>
                    <a:cubicBezTo>
                      <a:pt x="140" y="366"/>
                      <a:pt x="254" y="468"/>
                      <a:pt x="306" y="601"/>
                    </a:cubicBezTo>
                    <a:cubicBezTo>
                      <a:pt x="326" y="551"/>
                      <a:pt x="337" y="495"/>
                      <a:pt x="337" y="437"/>
                    </a:cubicBezTo>
                    <a:cubicBezTo>
                      <a:pt x="337" y="228"/>
                      <a:pt x="194" y="51"/>
                      <a:pt x="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ṥļîḑé-Freeform: Shape 11">
                <a:extLst>
                  <a:ext uri="{FF2B5EF4-FFF2-40B4-BE49-F238E27FC236}">
                    <a16:creationId xmlns="" xmlns:a16="http://schemas.microsoft.com/office/drawing/2014/main" id="{AFD65399-7AF7-46D9-BF4A-444C4F575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925" y="1532964"/>
                <a:ext cx="1538288" cy="3667125"/>
              </a:xfrm>
              <a:custGeom>
                <a:avLst/>
                <a:gdLst>
                  <a:gd name="T0" fmla="*/ 279 w 558"/>
                  <a:gd name="T1" fmla="*/ 1309 h 1333"/>
                  <a:gd name="T2" fmla="*/ 438 w 558"/>
                  <a:gd name="T3" fmla="*/ 1333 h 1333"/>
                  <a:gd name="T4" fmla="*/ 558 w 558"/>
                  <a:gd name="T5" fmla="*/ 774 h 1333"/>
                  <a:gd name="T6" fmla="*/ 279 w 558"/>
                  <a:gd name="T7" fmla="*/ 0 h 1333"/>
                  <a:gd name="T8" fmla="*/ 0 w 558"/>
                  <a:gd name="T9" fmla="*/ 774 h 1333"/>
                  <a:gd name="T10" fmla="*/ 120 w 558"/>
                  <a:gd name="T11" fmla="*/ 1333 h 1333"/>
                  <a:gd name="T12" fmla="*/ 279 w 558"/>
                  <a:gd name="T13" fmla="*/ 1309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333">
                    <a:moveTo>
                      <a:pt x="279" y="1309"/>
                    </a:moveTo>
                    <a:cubicBezTo>
                      <a:pt x="335" y="1309"/>
                      <a:pt x="388" y="1317"/>
                      <a:pt x="438" y="1333"/>
                    </a:cubicBezTo>
                    <a:cubicBezTo>
                      <a:pt x="513" y="1182"/>
                      <a:pt x="558" y="987"/>
                      <a:pt x="558" y="774"/>
                    </a:cubicBezTo>
                    <a:cubicBezTo>
                      <a:pt x="558" y="436"/>
                      <a:pt x="445" y="143"/>
                      <a:pt x="279" y="0"/>
                    </a:cubicBezTo>
                    <a:cubicBezTo>
                      <a:pt x="113" y="143"/>
                      <a:pt x="0" y="436"/>
                      <a:pt x="0" y="774"/>
                    </a:cubicBezTo>
                    <a:cubicBezTo>
                      <a:pt x="0" y="987"/>
                      <a:pt x="45" y="1182"/>
                      <a:pt x="120" y="1333"/>
                    </a:cubicBezTo>
                    <a:cubicBezTo>
                      <a:pt x="170" y="1317"/>
                      <a:pt x="223" y="1309"/>
                      <a:pt x="279" y="130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îṥļîḑé-Freeform: Shape 12">
                <a:extLst>
                  <a:ext uri="{FF2B5EF4-FFF2-40B4-BE49-F238E27FC236}">
                    <a16:creationId xmlns="" xmlns:a16="http://schemas.microsoft.com/office/drawing/2014/main" id="{2C037778-8149-4BAE-BEE1-D67703C613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774700" cy="3667125"/>
              </a:xfrm>
              <a:custGeom>
                <a:avLst/>
                <a:gdLst>
                  <a:gd name="T0" fmla="*/ 2 w 281"/>
                  <a:gd name="T1" fmla="*/ 0 h 1333"/>
                  <a:gd name="T2" fmla="*/ 0 w 281"/>
                  <a:gd name="T3" fmla="*/ 1 h 1333"/>
                  <a:gd name="T4" fmla="*/ 0 w 281"/>
                  <a:gd name="T5" fmla="*/ 1309 h 1333"/>
                  <a:gd name="T6" fmla="*/ 2 w 281"/>
                  <a:gd name="T7" fmla="*/ 1309 h 1333"/>
                  <a:gd name="T8" fmla="*/ 161 w 281"/>
                  <a:gd name="T9" fmla="*/ 1333 h 1333"/>
                  <a:gd name="T10" fmla="*/ 281 w 281"/>
                  <a:gd name="T11" fmla="*/ 774 h 1333"/>
                  <a:gd name="T12" fmla="*/ 2 w 281"/>
                  <a:gd name="T13" fmla="*/ 0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333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1" y="1309"/>
                      <a:pt x="1" y="1309"/>
                      <a:pt x="2" y="1309"/>
                    </a:cubicBezTo>
                    <a:cubicBezTo>
                      <a:pt x="58" y="1309"/>
                      <a:pt x="111" y="1317"/>
                      <a:pt x="161" y="1333"/>
                    </a:cubicBezTo>
                    <a:cubicBezTo>
                      <a:pt x="236" y="1182"/>
                      <a:pt x="281" y="987"/>
                      <a:pt x="281" y="774"/>
                    </a:cubicBezTo>
                    <a:cubicBezTo>
                      <a:pt x="281" y="436"/>
                      <a:pt x="168" y="143"/>
                      <a:pt x="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13">
                <a:extLst>
                  <a:ext uri="{FF2B5EF4-FFF2-40B4-BE49-F238E27FC236}">
                    <a16:creationId xmlns="" xmlns:a16="http://schemas.microsoft.com/office/drawing/2014/main" id="{02547A2C-3FFE-4BFD-8C02-9F5CA0F5C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0538" y="1532964"/>
                <a:ext cx="1135063" cy="900113"/>
              </a:xfrm>
              <a:custGeom>
                <a:avLst/>
                <a:gdLst>
                  <a:gd name="T0" fmla="*/ 206 w 412"/>
                  <a:gd name="T1" fmla="*/ 320 h 327"/>
                  <a:gd name="T2" fmla="*/ 412 w 412"/>
                  <a:gd name="T3" fmla="*/ 327 h 327"/>
                  <a:gd name="T4" fmla="*/ 206 w 412"/>
                  <a:gd name="T5" fmla="*/ 0 h 327"/>
                  <a:gd name="T6" fmla="*/ 0 w 412"/>
                  <a:gd name="T7" fmla="*/ 327 h 327"/>
                  <a:gd name="T8" fmla="*/ 206 w 412"/>
                  <a:gd name="T9" fmla="*/ 32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2" h="327">
                    <a:moveTo>
                      <a:pt x="206" y="320"/>
                    </a:moveTo>
                    <a:cubicBezTo>
                      <a:pt x="276" y="320"/>
                      <a:pt x="345" y="322"/>
                      <a:pt x="412" y="327"/>
                    </a:cubicBezTo>
                    <a:cubicBezTo>
                      <a:pt x="363" y="188"/>
                      <a:pt x="291" y="74"/>
                      <a:pt x="206" y="0"/>
                    </a:cubicBezTo>
                    <a:cubicBezTo>
                      <a:pt x="121" y="74"/>
                      <a:pt x="49" y="188"/>
                      <a:pt x="0" y="327"/>
                    </a:cubicBezTo>
                    <a:cubicBezTo>
                      <a:pt x="67" y="322"/>
                      <a:pt x="136" y="320"/>
                      <a:pt x="206" y="320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14">
                <a:extLst>
                  <a:ext uri="{FF2B5EF4-FFF2-40B4-BE49-F238E27FC236}">
                    <a16:creationId xmlns="" xmlns:a16="http://schemas.microsoft.com/office/drawing/2014/main" id="{5093706E-410D-4E33-9C34-96B3BD4C1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573088" cy="900113"/>
              </a:xfrm>
              <a:custGeom>
                <a:avLst/>
                <a:gdLst>
                  <a:gd name="T0" fmla="*/ 0 w 208"/>
                  <a:gd name="T1" fmla="*/ 1 h 327"/>
                  <a:gd name="T2" fmla="*/ 0 w 208"/>
                  <a:gd name="T3" fmla="*/ 320 h 327"/>
                  <a:gd name="T4" fmla="*/ 2 w 208"/>
                  <a:gd name="T5" fmla="*/ 320 h 327"/>
                  <a:gd name="T6" fmla="*/ 208 w 208"/>
                  <a:gd name="T7" fmla="*/ 327 h 327"/>
                  <a:gd name="T8" fmla="*/ 2 w 208"/>
                  <a:gd name="T9" fmla="*/ 0 h 327"/>
                  <a:gd name="T10" fmla="*/ 0 w 208"/>
                  <a:gd name="T11" fmla="*/ 1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8" h="327">
                    <a:moveTo>
                      <a:pt x="0" y="1"/>
                    </a:moveTo>
                    <a:cubicBezTo>
                      <a:pt x="0" y="320"/>
                      <a:pt x="0" y="320"/>
                      <a:pt x="0" y="320"/>
                    </a:cubicBezTo>
                    <a:cubicBezTo>
                      <a:pt x="1" y="320"/>
                      <a:pt x="1" y="320"/>
                      <a:pt x="2" y="320"/>
                    </a:cubicBezTo>
                    <a:cubicBezTo>
                      <a:pt x="72" y="320"/>
                      <a:pt x="141" y="322"/>
                      <a:pt x="208" y="327"/>
                    </a:cubicBezTo>
                    <a:cubicBezTo>
                      <a:pt x="159" y="188"/>
                      <a:pt x="87" y="74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15">
                <a:extLst>
                  <a:ext uri="{FF2B5EF4-FFF2-40B4-BE49-F238E27FC236}">
                    <a16:creationId xmlns="" xmlns:a16="http://schemas.microsoft.com/office/drawing/2014/main" id="{33D744BB-C7F9-4BB3-95BF-B366BACEA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2175" y="3992002"/>
                <a:ext cx="331788" cy="1773238"/>
              </a:xfrm>
              <a:custGeom>
                <a:avLst/>
                <a:gdLst>
                  <a:gd name="T0" fmla="*/ 60 w 120"/>
                  <a:gd name="T1" fmla="*/ 0 h 645"/>
                  <a:gd name="T2" fmla="*/ 0 w 120"/>
                  <a:gd name="T3" fmla="*/ 322 h 645"/>
                  <a:gd name="T4" fmla="*/ 60 w 120"/>
                  <a:gd name="T5" fmla="*/ 645 h 645"/>
                  <a:gd name="T6" fmla="*/ 120 w 120"/>
                  <a:gd name="T7" fmla="*/ 322 h 645"/>
                  <a:gd name="T8" fmla="*/ 60 w 120"/>
                  <a:gd name="T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45">
                    <a:moveTo>
                      <a:pt x="60" y="0"/>
                    </a:moveTo>
                    <a:cubicBezTo>
                      <a:pt x="24" y="60"/>
                      <a:pt x="0" y="182"/>
                      <a:pt x="0" y="322"/>
                    </a:cubicBezTo>
                    <a:cubicBezTo>
                      <a:pt x="0" y="463"/>
                      <a:pt x="24" y="585"/>
                      <a:pt x="60" y="645"/>
                    </a:cubicBezTo>
                    <a:cubicBezTo>
                      <a:pt x="96" y="585"/>
                      <a:pt x="120" y="463"/>
                      <a:pt x="120" y="322"/>
                    </a:cubicBezTo>
                    <a:cubicBezTo>
                      <a:pt x="120" y="182"/>
                      <a:pt x="96" y="60"/>
                      <a:pt x="6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16">
                <a:extLst>
                  <a:ext uri="{FF2B5EF4-FFF2-40B4-BE49-F238E27FC236}">
                    <a16:creationId xmlns="" xmlns:a16="http://schemas.microsoft.com/office/drawing/2014/main" id="{447EE556-83E3-4805-A075-DAB965ED9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3992002"/>
                <a:ext cx="171450" cy="1773238"/>
              </a:xfrm>
              <a:custGeom>
                <a:avLst/>
                <a:gdLst>
                  <a:gd name="T0" fmla="*/ 0 w 62"/>
                  <a:gd name="T1" fmla="*/ 3 h 645"/>
                  <a:gd name="T2" fmla="*/ 0 w 62"/>
                  <a:gd name="T3" fmla="*/ 642 h 645"/>
                  <a:gd name="T4" fmla="*/ 2 w 62"/>
                  <a:gd name="T5" fmla="*/ 645 h 645"/>
                  <a:gd name="T6" fmla="*/ 62 w 62"/>
                  <a:gd name="T7" fmla="*/ 322 h 645"/>
                  <a:gd name="T8" fmla="*/ 2 w 62"/>
                  <a:gd name="T9" fmla="*/ 0 h 645"/>
                  <a:gd name="T10" fmla="*/ 0 w 62"/>
                  <a:gd name="T11" fmla="*/ 3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645">
                    <a:moveTo>
                      <a:pt x="0" y="3"/>
                    </a:moveTo>
                    <a:cubicBezTo>
                      <a:pt x="0" y="642"/>
                      <a:pt x="0" y="642"/>
                      <a:pt x="0" y="642"/>
                    </a:cubicBezTo>
                    <a:cubicBezTo>
                      <a:pt x="1" y="643"/>
                      <a:pt x="1" y="644"/>
                      <a:pt x="2" y="645"/>
                    </a:cubicBezTo>
                    <a:cubicBezTo>
                      <a:pt x="38" y="585"/>
                      <a:pt x="62" y="463"/>
                      <a:pt x="62" y="322"/>
                    </a:cubicBezTo>
                    <a:cubicBezTo>
                      <a:pt x="62" y="182"/>
                      <a:pt x="38" y="6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Oval 17">
                <a:extLst>
                  <a:ext uri="{FF2B5EF4-FFF2-40B4-BE49-F238E27FC236}">
                    <a16:creationId xmlns="" xmlns:a16="http://schemas.microsoft.com/office/drawing/2014/main" id="{D2E514DB-93F2-4038-B83F-F278A7FA3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5475" y="2801377"/>
                <a:ext cx="865188" cy="860425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îṥļîḑé-Oval 18">
                <a:extLst>
                  <a:ext uri="{FF2B5EF4-FFF2-40B4-BE49-F238E27FC236}">
                    <a16:creationId xmlns="" xmlns:a16="http://schemas.microsoft.com/office/drawing/2014/main" id="{8676D8E8-482B-4D19-A7FB-E06F0D81A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7238" y="2933139"/>
                <a:ext cx="601663" cy="6000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îṥļîḑé-Freeform: Shape 19">
                <a:extLst>
                  <a:ext uri="{FF2B5EF4-FFF2-40B4-BE49-F238E27FC236}">
                    <a16:creationId xmlns="" xmlns:a16="http://schemas.microsoft.com/office/drawing/2014/main" id="{3E18E731-1B93-4F9F-9370-4A71EFA51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801377"/>
                <a:ext cx="438150" cy="860425"/>
              </a:xfrm>
              <a:custGeom>
                <a:avLst/>
                <a:gdLst>
                  <a:gd name="T0" fmla="*/ 2 w 159"/>
                  <a:gd name="T1" fmla="*/ 0 h 313"/>
                  <a:gd name="T2" fmla="*/ 0 w 159"/>
                  <a:gd name="T3" fmla="*/ 0 h 313"/>
                  <a:gd name="T4" fmla="*/ 0 w 159"/>
                  <a:gd name="T5" fmla="*/ 48 h 313"/>
                  <a:gd name="T6" fmla="*/ 2 w 159"/>
                  <a:gd name="T7" fmla="*/ 48 h 313"/>
                  <a:gd name="T8" fmla="*/ 111 w 159"/>
                  <a:gd name="T9" fmla="*/ 157 h 313"/>
                  <a:gd name="T10" fmla="*/ 2 w 159"/>
                  <a:gd name="T11" fmla="*/ 266 h 313"/>
                  <a:gd name="T12" fmla="*/ 0 w 159"/>
                  <a:gd name="T13" fmla="*/ 265 h 313"/>
                  <a:gd name="T14" fmla="*/ 0 w 159"/>
                  <a:gd name="T15" fmla="*/ 313 h 313"/>
                  <a:gd name="T16" fmla="*/ 2 w 159"/>
                  <a:gd name="T17" fmla="*/ 313 h 313"/>
                  <a:gd name="T18" fmla="*/ 159 w 159"/>
                  <a:gd name="T19" fmla="*/ 157 h 313"/>
                  <a:gd name="T20" fmla="*/ 2 w 159"/>
                  <a:gd name="T21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13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62" y="48"/>
                      <a:pt x="111" y="96"/>
                      <a:pt x="111" y="157"/>
                    </a:cubicBezTo>
                    <a:cubicBezTo>
                      <a:pt x="111" y="217"/>
                      <a:pt x="62" y="266"/>
                      <a:pt x="2" y="266"/>
                    </a:cubicBezTo>
                    <a:cubicBezTo>
                      <a:pt x="1" y="266"/>
                      <a:pt x="1" y="265"/>
                      <a:pt x="0" y="265"/>
                    </a:cubicBezTo>
                    <a:cubicBezTo>
                      <a:pt x="0" y="313"/>
                      <a:pt x="0" y="313"/>
                      <a:pt x="0" y="313"/>
                    </a:cubicBezTo>
                    <a:cubicBezTo>
                      <a:pt x="1" y="313"/>
                      <a:pt x="1" y="313"/>
                      <a:pt x="2" y="313"/>
                    </a:cubicBezTo>
                    <a:cubicBezTo>
                      <a:pt x="88" y="313"/>
                      <a:pt x="159" y="243"/>
                      <a:pt x="159" y="157"/>
                    </a:cubicBezTo>
                    <a:cubicBezTo>
                      <a:pt x="159" y="70"/>
                      <a:pt x="88" y="0"/>
                      <a:pt x="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îṥļîḑé-Freeform: Shape 20">
                <a:extLst>
                  <a:ext uri="{FF2B5EF4-FFF2-40B4-BE49-F238E27FC236}">
                    <a16:creationId xmlns="" xmlns:a16="http://schemas.microsoft.com/office/drawing/2014/main" id="{37034F2A-D572-4342-8C00-8A8541EFC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933139"/>
                <a:ext cx="306388" cy="600075"/>
              </a:xfrm>
              <a:custGeom>
                <a:avLst/>
                <a:gdLst>
                  <a:gd name="T0" fmla="*/ 111 w 111"/>
                  <a:gd name="T1" fmla="*/ 109 h 218"/>
                  <a:gd name="T2" fmla="*/ 2 w 111"/>
                  <a:gd name="T3" fmla="*/ 0 h 218"/>
                  <a:gd name="T4" fmla="*/ 0 w 111"/>
                  <a:gd name="T5" fmla="*/ 0 h 218"/>
                  <a:gd name="T6" fmla="*/ 0 w 111"/>
                  <a:gd name="T7" fmla="*/ 217 h 218"/>
                  <a:gd name="T8" fmla="*/ 2 w 111"/>
                  <a:gd name="T9" fmla="*/ 218 h 218"/>
                  <a:gd name="T10" fmla="*/ 111 w 111"/>
                  <a:gd name="T11" fmla="*/ 109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218">
                    <a:moveTo>
                      <a:pt x="111" y="109"/>
                    </a:moveTo>
                    <a:cubicBezTo>
                      <a:pt x="111" y="48"/>
                      <a:pt x="6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1" y="217"/>
                      <a:pt x="1" y="218"/>
                      <a:pt x="2" y="218"/>
                    </a:cubicBezTo>
                    <a:cubicBezTo>
                      <a:pt x="62" y="218"/>
                      <a:pt x="111" y="169"/>
                      <a:pt x="111" y="109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7" name="îṥļîḑé-Straight Connector 21">
            <a:extLst>
              <a:ext uri="{FF2B5EF4-FFF2-40B4-BE49-F238E27FC236}">
                <a16:creationId xmlns="" xmlns:a16="http://schemas.microsoft.com/office/drawing/2014/main" id="{61034102-80D8-4E5F-8E28-B575296668D8}"/>
              </a:ext>
            </a:extLst>
          </p:cNvPr>
          <p:cNvCxnSpPr/>
          <p:nvPr/>
        </p:nvCxnSpPr>
        <p:spPr>
          <a:xfrm>
            <a:off x="4851454" y="2136167"/>
            <a:ext cx="1266020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43286A13-4A25-485C-A2BB-1CF7C2C96DAA}"/>
              </a:ext>
            </a:extLst>
          </p:cNvPr>
          <p:cNvGrpSpPr/>
          <p:nvPr/>
        </p:nvGrpSpPr>
        <p:grpSpPr>
          <a:xfrm>
            <a:off x="5208235" y="3438078"/>
            <a:ext cx="909241" cy="368323"/>
            <a:chOff x="6907213" y="4773425"/>
            <a:chExt cx="1631576" cy="491098"/>
          </a:xfrm>
        </p:grpSpPr>
        <p:cxnSp>
          <p:nvCxnSpPr>
            <p:cNvPr id="28" name="îṥļîḑé-Straight Connector 23">
              <a:extLst>
                <a:ext uri="{FF2B5EF4-FFF2-40B4-BE49-F238E27FC236}">
                  <a16:creationId xmlns="" xmlns:a16="http://schemas.microsoft.com/office/drawing/2014/main" id="{184AA1AF-1EC2-498A-AF37-E1A9CDC419C6}"/>
                </a:ext>
              </a:extLst>
            </p:cNvPr>
            <p:cNvCxnSpPr/>
            <p:nvPr/>
          </p:nvCxnSpPr>
          <p:spPr>
            <a:xfrm>
              <a:off x="6907213" y="4773425"/>
              <a:ext cx="16136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îṥļîḑé-Straight Connector 24">
              <a:extLst>
                <a:ext uri="{FF2B5EF4-FFF2-40B4-BE49-F238E27FC236}">
                  <a16:creationId xmlns="" xmlns:a16="http://schemas.microsoft.com/office/drawing/2014/main" id="{3DCB1250-B277-4FA6-9FC9-ABD1A73DF58D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5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îṥļîḑé-Straight Connector 25">
            <a:extLst>
              <a:ext uri="{FF2B5EF4-FFF2-40B4-BE49-F238E27FC236}">
                <a16:creationId xmlns="" xmlns:a16="http://schemas.microsoft.com/office/drawing/2014/main" id="{CD418FF9-D836-474D-977E-04996D9CD97E}"/>
              </a:ext>
            </a:extLst>
          </p:cNvPr>
          <p:cNvCxnSpPr/>
          <p:nvPr/>
        </p:nvCxnSpPr>
        <p:spPr>
          <a:xfrm>
            <a:off x="3194541" y="2940334"/>
            <a:ext cx="1164376" cy="0"/>
          </a:xfrm>
          <a:prstGeom prst="line">
            <a:avLst/>
          </a:prstGeom>
          <a:ln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26">
            <a:extLst>
              <a:ext uri="{FF2B5EF4-FFF2-40B4-BE49-F238E27FC236}">
                <a16:creationId xmlns="" xmlns:a16="http://schemas.microsoft.com/office/drawing/2014/main" id="{8F484999-B105-41F8-9F3C-0D18BCA47936}"/>
              </a:ext>
            </a:extLst>
          </p:cNvPr>
          <p:cNvGrpSpPr/>
          <p:nvPr/>
        </p:nvGrpSpPr>
        <p:grpSpPr>
          <a:xfrm flipH="1">
            <a:off x="3179648" y="1323578"/>
            <a:ext cx="1424417" cy="368323"/>
            <a:chOff x="6907212" y="4773425"/>
            <a:chExt cx="1631577" cy="491098"/>
          </a:xfrm>
        </p:grpSpPr>
        <p:cxnSp>
          <p:nvCxnSpPr>
            <p:cNvPr id="26" name="îṥļîḑé-Straight Connector 27">
              <a:extLst>
                <a:ext uri="{FF2B5EF4-FFF2-40B4-BE49-F238E27FC236}">
                  <a16:creationId xmlns="" xmlns:a16="http://schemas.microsoft.com/office/drawing/2014/main" id="{BE0546B8-8A74-4637-B61D-A1307EE5172A}"/>
                </a:ext>
              </a:extLst>
            </p:cNvPr>
            <p:cNvCxnSpPr/>
            <p:nvPr/>
          </p:nvCxnSpPr>
          <p:spPr>
            <a:xfrm>
              <a:off x="6907212" y="4773425"/>
              <a:ext cx="1631577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îṥļîḑé-Straight Connector 28">
              <a:extLst>
                <a:ext uri="{FF2B5EF4-FFF2-40B4-BE49-F238E27FC236}">
                  <a16:creationId xmlns="" xmlns:a16="http://schemas.microsoft.com/office/drawing/2014/main" id="{A16BB85A-455E-4DC5-BC40-57E0773609B2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2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îṥļîḑé-Oval 29">
            <a:extLst>
              <a:ext uri="{FF2B5EF4-FFF2-40B4-BE49-F238E27FC236}">
                <a16:creationId xmlns="" xmlns:a16="http://schemas.microsoft.com/office/drawing/2014/main" id="{1D9F09E9-F50B-4451-B794-2A3611832B65}"/>
              </a:ext>
            </a:extLst>
          </p:cNvPr>
          <p:cNvSpPr/>
          <p:nvPr/>
        </p:nvSpPr>
        <p:spPr>
          <a:xfrm>
            <a:off x="6261283" y="1930973"/>
            <a:ext cx="437930" cy="437929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02</a:t>
            </a:r>
          </a:p>
        </p:txBody>
      </p:sp>
      <p:sp>
        <p:nvSpPr>
          <p:cNvPr id="13" name="îṥļîḑé-Oval 32">
            <a:extLst>
              <a:ext uri="{FF2B5EF4-FFF2-40B4-BE49-F238E27FC236}">
                <a16:creationId xmlns="" xmlns:a16="http://schemas.microsoft.com/office/drawing/2014/main" id="{91E28908-78F9-4936-9749-5E8129ECB77F}"/>
              </a:ext>
            </a:extLst>
          </p:cNvPr>
          <p:cNvSpPr/>
          <p:nvPr/>
        </p:nvSpPr>
        <p:spPr>
          <a:xfrm>
            <a:off x="5971159" y="3779609"/>
            <a:ext cx="437930" cy="437929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04</a:t>
            </a: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AE803A2E-6183-4231-9E48-6CED5419475F}"/>
              </a:ext>
            </a:extLst>
          </p:cNvPr>
          <p:cNvGrpSpPr/>
          <p:nvPr/>
        </p:nvGrpSpPr>
        <p:grpSpPr>
          <a:xfrm>
            <a:off x="6409089" y="1894350"/>
            <a:ext cx="2195559" cy="2402636"/>
            <a:chOff x="6409089" y="1894350"/>
            <a:chExt cx="2195559" cy="2402636"/>
          </a:xfrm>
        </p:grpSpPr>
        <p:grpSp>
          <p:nvGrpSpPr>
            <p:cNvPr id="12" name="Group 43">
              <a:extLst>
                <a:ext uri="{FF2B5EF4-FFF2-40B4-BE49-F238E27FC236}">
                  <a16:creationId xmlns="" xmlns:a16="http://schemas.microsoft.com/office/drawing/2014/main" id="{86FAC924-861B-4D9C-9ED4-8B22BAD45337}"/>
                </a:ext>
              </a:extLst>
            </p:cNvPr>
            <p:cNvGrpSpPr/>
            <p:nvPr/>
          </p:nvGrpSpPr>
          <p:grpSpPr>
            <a:xfrm>
              <a:off x="6699214" y="1894350"/>
              <a:ext cx="1905434" cy="553998"/>
              <a:chOff x="8932284" y="2525798"/>
              <a:chExt cx="2202133" cy="738664"/>
            </a:xfrm>
          </p:grpSpPr>
          <p:sp>
            <p:nvSpPr>
              <p:cNvPr id="24" name="îṥļîḑé-TextBox 30">
                <a:extLst>
                  <a:ext uri="{FF2B5EF4-FFF2-40B4-BE49-F238E27FC236}">
                    <a16:creationId xmlns="" xmlns:a16="http://schemas.microsoft.com/office/drawing/2014/main" id="{B7BEDD00-B2C8-402F-B9E6-A67F3953C558}"/>
                  </a:ext>
                </a:extLst>
              </p:cNvPr>
              <p:cNvSpPr txBox="1"/>
              <p:nvPr/>
            </p:nvSpPr>
            <p:spPr>
              <a:xfrm>
                <a:off x="8932284" y="2525798"/>
                <a:ext cx="2202133" cy="27699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ṥļîḑé-Rectangle 31">
                <a:extLst>
                  <a:ext uri="{FF2B5EF4-FFF2-40B4-BE49-F238E27FC236}">
                    <a16:creationId xmlns="" xmlns:a16="http://schemas.microsoft.com/office/drawing/2014/main" id="{B7C360D2-704A-465E-B16C-67677337E18A}"/>
                  </a:ext>
                </a:extLst>
              </p:cNvPr>
              <p:cNvSpPr/>
              <p:nvPr/>
            </p:nvSpPr>
            <p:spPr>
              <a:xfrm>
                <a:off x="8932284" y="2802797"/>
                <a:ext cx="2202133" cy="461665"/>
              </a:xfrm>
              <a:prstGeom prst="rect">
                <a:avLst/>
              </a:prstGeom>
            </p:spPr>
            <p:txBody>
              <a:bodyPr wrap="square" lIns="144000" tIns="0" rIns="0" bIns="0" anchor="ctr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14" name="îṥļîḑé-TextBox 33">
              <a:extLst>
                <a:ext uri="{FF2B5EF4-FFF2-40B4-BE49-F238E27FC236}">
                  <a16:creationId xmlns="" xmlns:a16="http://schemas.microsoft.com/office/drawing/2014/main" id="{6EDAB042-9E66-49B2-BE54-80A9B3AF542F}"/>
                </a:ext>
              </a:extLst>
            </p:cNvPr>
            <p:cNvSpPr txBox="1"/>
            <p:nvPr/>
          </p:nvSpPr>
          <p:spPr>
            <a:xfrm>
              <a:off x="6409089" y="3742988"/>
              <a:ext cx="1651600" cy="20774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5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îṥļîḑé-Rectangle 34">
              <a:extLst>
                <a:ext uri="{FF2B5EF4-FFF2-40B4-BE49-F238E27FC236}">
                  <a16:creationId xmlns="" xmlns:a16="http://schemas.microsoft.com/office/drawing/2014/main" id="{2CAFBF48-A192-40AA-9595-4C4C894D7EFB}"/>
                </a:ext>
              </a:extLst>
            </p:cNvPr>
            <p:cNvSpPr/>
            <p:nvPr/>
          </p:nvSpPr>
          <p:spPr>
            <a:xfrm>
              <a:off x="6409089" y="3950737"/>
              <a:ext cx="1651600" cy="346249"/>
            </a:xfrm>
            <a:prstGeom prst="rect">
              <a:avLst/>
            </a:prstGeom>
          </p:spPr>
          <p:txBody>
            <a:bodyPr wrap="square" lIns="144000" tIns="0" rIns="0" bIns="0" anchor="ctr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6" name="îṥļîḑé-Oval 35">
            <a:extLst>
              <a:ext uri="{FF2B5EF4-FFF2-40B4-BE49-F238E27FC236}">
                <a16:creationId xmlns="" xmlns:a16="http://schemas.microsoft.com/office/drawing/2014/main" id="{0B62F79B-D4C1-42E4-8417-67315E732368}"/>
              </a:ext>
            </a:extLst>
          </p:cNvPr>
          <p:cNvSpPr/>
          <p:nvPr/>
        </p:nvSpPr>
        <p:spPr>
          <a:xfrm>
            <a:off x="3020393" y="1578231"/>
            <a:ext cx="437930" cy="43792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01</a:t>
            </a:r>
          </a:p>
        </p:txBody>
      </p:sp>
      <p:grpSp>
        <p:nvGrpSpPr>
          <p:cNvPr id="17" name="Group 1">
            <a:extLst>
              <a:ext uri="{FF2B5EF4-FFF2-40B4-BE49-F238E27FC236}">
                <a16:creationId xmlns="" xmlns:a16="http://schemas.microsoft.com/office/drawing/2014/main" id="{7F406380-2F78-48CF-B414-6F60F37AC1D5}"/>
              </a:ext>
            </a:extLst>
          </p:cNvPr>
          <p:cNvGrpSpPr/>
          <p:nvPr/>
        </p:nvGrpSpPr>
        <p:grpSpPr>
          <a:xfrm>
            <a:off x="539752" y="1541607"/>
            <a:ext cx="2480643" cy="553998"/>
            <a:chOff x="1825058" y="2055475"/>
            <a:chExt cx="2202133" cy="738664"/>
          </a:xfrm>
        </p:grpSpPr>
        <p:sp>
          <p:nvSpPr>
            <p:cNvPr id="22" name="îṥļîḑé-TextBox 36">
              <a:extLst>
                <a:ext uri="{FF2B5EF4-FFF2-40B4-BE49-F238E27FC236}">
                  <a16:creationId xmlns="" xmlns:a16="http://schemas.microsoft.com/office/drawing/2014/main" id="{102F0CBB-43FB-4F44-9785-85ECEA723B11}"/>
                </a:ext>
              </a:extLst>
            </p:cNvPr>
            <p:cNvSpPr txBox="1"/>
            <p:nvPr/>
          </p:nvSpPr>
          <p:spPr>
            <a:xfrm>
              <a:off x="1825058" y="2055475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îṥļîḑé-Rectangle 37">
              <a:extLst>
                <a:ext uri="{FF2B5EF4-FFF2-40B4-BE49-F238E27FC236}">
                  <a16:creationId xmlns="" xmlns:a16="http://schemas.microsoft.com/office/drawing/2014/main" id="{07C70A7E-AC1E-4B7D-B0A9-8B460B29A15B}"/>
                </a:ext>
              </a:extLst>
            </p:cNvPr>
            <p:cNvSpPr/>
            <p:nvPr/>
          </p:nvSpPr>
          <p:spPr>
            <a:xfrm>
              <a:off x="1825058" y="2332474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18" name="îṥļîḑé-Oval 38">
            <a:extLst>
              <a:ext uri="{FF2B5EF4-FFF2-40B4-BE49-F238E27FC236}">
                <a16:creationId xmlns="" xmlns:a16="http://schemas.microsoft.com/office/drawing/2014/main" id="{BD4838C3-BEC3-4EE0-8A9B-1F5863386125}"/>
              </a:ext>
            </a:extLst>
          </p:cNvPr>
          <p:cNvSpPr/>
          <p:nvPr/>
        </p:nvSpPr>
        <p:spPr>
          <a:xfrm>
            <a:off x="2540153" y="2751575"/>
            <a:ext cx="437930" cy="437929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03</a:t>
            </a:r>
          </a:p>
        </p:txBody>
      </p:sp>
      <p:grpSp>
        <p:nvGrpSpPr>
          <p:cNvPr id="19" name="Group 42">
            <a:extLst>
              <a:ext uri="{FF2B5EF4-FFF2-40B4-BE49-F238E27FC236}">
                <a16:creationId xmlns="" xmlns:a16="http://schemas.microsoft.com/office/drawing/2014/main" id="{7A97490E-7BBF-4280-9F24-FAC18DF94F84}"/>
              </a:ext>
            </a:extLst>
          </p:cNvPr>
          <p:cNvGrpSpPr/>
          <p:nvPr/>
        </p:nvGrpSpPr>
        <p:grpSpPr>
          <a:xfrm>
            <a:off x="539752" y="2714951"/>
            <a:ext cx="2000403" cy="553998"/>
            <a:chOff x="1184738" y="3619933"/>
            <a:chExt cx="2202133" cy="738664"/>
          </a:xfrm>
        </p:grpSpPr>
        <p:sp>
          <p:nvSpPr>
            <p:cNvPr id="20" name="îṥļîḑé-TextBox 39">
              <a:extLst>
                <a:ext uri="{FF2B5EF4-FFF2-40B4-BE49-F238E27FC236}">
                  <a16:creationId xmlns="" xmlns:a16="http://schemas.microsoft.com/office/drawing/2014/main" id="{7D78D0F6-52FC-434A-A840-DF76AA34C589}"/>
                </a:ext>
              </a:extLst>
            </p:cNvPr>
            <p:cNvSpPr txBox="1"/>
            <p:nvPr/>
          </p:nvSpPr>
          <p:spPr>
            <a:xfrm>
              <a:off x="1184738" y="3619933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îṥļîḑé-Rectangle 40">
              <a:extLst>
                <a:ext uri="{FF2B5EF4-FFF2-40B4-BE49-F238E27FC236}">
                  <a16:creationId xmlns="" xmlns:a16="http://schemas.microsoft.com/office/drawing/2014/main" id="{87E5C0AB-D595-42FA-81B1-237AFEB36D28}"/>
                </a:ext>
              </a:extLst>
            </p:cNvPr>
            <p:cNvSpPr/>
            <p:nvPr/>
          </p:nvSpPr>
          <p:spPr>
            <a:xfrm>
              <a:off x="1184738" y="3896932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1476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A147D5C-5879-4F78-A88B-AB98785E6482}"/>
              </a:ext>
            </a:extLst>
          </p:cNvPr>
          <p:cNvGrpSpPr/>
          <p:nvPr/>
        </p:nvGrpSpPr>
        <p:grpSpPr>
          <a:xfrm>
            <a:off x="691270" y="1851545"/>
            <a:ext cx="2115403" cy="1432790"/>
            <a:chOff x="691270" y="1851545"/>
            <a:chExt cx="2115403" cy="1432790"/>
          </a:xfrm>
        </p:grpSpPr>
        <p:sp>
          <p:nvSpPr>
            <p:cNvPr id="3" name="îŝḷîḓé-Isosceles Triangle 118">
              <a:extLst>
                <a:ext uri="{FF2B5EF4-FFF2-40B4-BE49-F238E27FC236}">
                  <a16:creationId xmlns="" xmlns:a16="http://schemas.microsoft.com/office/drawing/2014/main" id="{C278D343-3648-45B5-A466-8DA47BF37573}"/>
                </a:ext>
              </a:extLst>
            </p:cNvPr>
            <p:cNvSpPr/>
            <p:nvPr/>
          </p:nvSpPr>
          <p:spPr>
            <a:xfrm rot="5400000">
              <a:off x="1719827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îŝḷîḓé-Rectangle 119">
              <a:extLst>
                <a:ext uri="{FF2B5EF4-FFF2-40B4-BE49-F238E27FC236}">
                  <a16:creationId xmlns="" xmlns:a16="http://schemas.microsoft.com/office/drawing/2014/main" id="{D6AFACD7-44C0-48C7-BCFD-164D02A37EF6}"/>
                </a:ext>
              </a:extLst>
            </p:cNvPr>
            <p:cNvSpPr/>
            <p:nvPr/>
          </p:nvSpPr>
          <p:spPr>
            <a:xfrm>
              <a:off x="691270" y="1851545"/>
              <a:ext cx="2115403" cy="49560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îŝḷîḓé-Right Triangle 120">
              <a:extLst>
                <a:ext uri="{FF2B5EF4-FFF2-40B4-BE49-F238E27FC236}">
                  <a16:creationId xmlns="" xmlns:a16="http://schemas.microsoft.com/office/drawing/2014/main" id="{DD09895A-6EFC-4600-A54E-72FA86099D34}"/>
                </a:ext>
              </a:extLst>
            </p:cNvPr>
            <p:cNvSpPr/>
            <p:nvPr/>
          </p:nvSpPr>
          <p:spPr>
            <a:xfrm flipH="1" flipV="1">
              <a:off x="691270" y="2347153"/>
              <a:ext cx="1782983" cy="331689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îŝḷîḓé-Isosceles Triangle 121">
              <a:extLst>
                <a:ext uri="{FF2B5EF4-FFF2-40B4-BE49-F238E27FC236}">
                  <a16:creationId xmlns="" xmlns:a16="http://schemas.microsoft.com/office/drawing/2014/main" id="{E5F5FA47-FBCD-4C8D-B7F9-BD841A7EE2B5}"/>
                </a:ext>
              </a:extLst>
            </p:cNvPr>
            <p:cNvSpPr/>
            <p:nvPr/>
          </p:nvSpPr>
          <p:spPr>
            <a:xfrm rot="5400000">
              <a:off x="1512248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îŝḷîḓé-Isosceles Triangle 122">
              <a:extLst>
                <a:ext uri="{FF2B5EF4-FFF2-40B4-BE49-F238E27FC236}">
                  <a16:creationId xmlns="" xmlns:a16="http://schemas.microsoft.com/office/drawing/2014/main" id="{F14A9686-DFA3-478E-A501-F9F07B810B4C}"/>
                </a:ext>
              </a:extLst>
            </p:cNvPr>
            <p:cNvSpPr/>
            <p:nvPr/>
          </p:nvSpPr>
          <p:spPr>
            <a:xfrm rot="16200000" flipH="1">
              <a:off x="1475737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D82208E-8389-4038-B81A-52A56B623AC8}"/>
              </a:ext>
            </a:extLst>
          </p:cNvPr>
          <p:cNvGrpSpPr/>
          <p:nvPr/>
        </p:nvGrpSpPr>
        <p:grpSpPr>
          <a:xfrm>
            <a:off x="3514298" y="1851545"/>
            <a:ext cx="2115403" cy="1432790"/>
            <a:chOff x="3514298" y="1851545"/>
            <a:chExt cx="2115403" cy="1432790"/>
          </a:xfrm>
        </p:grpSpPr>
        <p:sp>
          <p:nvSpPr>
            <p:cNvPr id="8" name="îŝḷîḓé-Isosceles Triangle 123">
              <a:extLst>
                <a:ext uri="{FF2B5EF4-FFF2-40B4-BE49-F238E27FC236}">
                  <a16:creationId xmlns="" xmlns:a16="http://schemas.microsoft.com/office/drawing/2014/main" id="{6793E42E-5B34-499B-AD52-DA0268F37505}"/>
                </a:ext>
              </a:extLst>
            </p:cNvPr>
            <p:cNvSpPr/>
            <p:nvPr/>
          </p:nvSpPr>
          <p:spPr>
            <a:xfrm rot="5400000">
              <a:off x="4542855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ŝḷîḓé-Rectangle 124">
              <a:extLst>
                <a:ext uri="{FF2B5EF4-FFF2-40B4-BE49-F238E27FC236}">
                  <a16:creationId xmlns="" xmlns:a16="http://schemas.microsoft.com/office/drawing/2014/main" id="{E54705C2-1071-423D-86F4-ACE3B3B68091}"/>
                </a:ext>
              </a:extLst>
            </p:cNvPr>
            <p:cNvSpPr/>
            <p:nvPr/>
          </p:nvSpPr>
          <p:spPr>
            <a:xfrm>
              <a:off x="3514298" y="1851545"/>
              <a:ext cx="2115403" cy="49560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îŝḷîḓé-Right Triangle 125">
              <a:extLst>
                <a:ext uri="{FF2B5EF4-FFF2-40B4-BE49-F238E27FC236}">
                  <a16:creationId xmlns="" xmlns:a16="http://schemas.microsoft.com/office/drawing/2014/main" id="{956E6EC9-6BC5-4073-A45B-37796DEB2FF5}"/>
                </a:ext>
              </a:extLst>
            </p:cNvPr>
            <p:cNvSpPr/>
            <p:nvPr/>
          </p:nvSpPr>
          <p:spPr>
            <a:xfrm flipH="1" flipV="1">
              <a:off x="3514298" y="2347153"/>
              <a:ext cx="1782983" cy="331689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ŝḷîḓé-Isosceles Triangle 126">
              <a:extLst>
                <a:ext uri="{FF2B5EF4-FFF2-40B4-BE49-F238E27FC236}">
                  <a16:creationId xmlns="" xmlns:a16="http://schemas.microsoft.com/office/drawing/2014/main" id="{ECAF23A8-2155-4D3E-A32F-D09A14487010}"/>
                </a:ext>
              </a:extLst>
            </p:cNvPr>
            <p:cNvSpPr/>
            <p:nvPr/>
          </p:nvSpPr>
          <p:spPr>
            <a:xfrm rot="5400000">
              <a:off x="4335276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ŝḷîḓé-Isosceles Triangle 127">
              <a:extLst>
                <a:ext uri="{FF2B5EF4-FFF2-40B4-BE49-F238E27FC236}">
                  <a16:creationId xmlns="" xmlns:a16="http://schemas.microsoft.com/office/drawing/2014/main" id="{8FDDB7EA-6096-49C6-86C0-6C41ECC74A30}"/>
                </a:ext>
              </a:extLst>
            </p:cNvPr>
            <p:cNvSpPr/>
            <p:nvPr/>
          </p:nvSpPr>
          <p:spPr>
            <a:xfrm rot="16200000" flipH="1">
              <a:off x="4298766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529D30F-3867-4395-8CF3-C3BC33D24E49}"/>
              </a:ext>
            </a:extLst>
          </p:cNvPr>
          <p:cNvGrpSpPr/>
          <p:nvPr/>
        </p:nvGrpSpPr>
        <p:grpSpPr>
          <a:xfrm>
            <a:off x="6337327" y="1851545"/>
            <a:ext cx="2115403" cy="1432790"/>
            <a:chOff x="6337327" y="1851545"/>
            <a:chExt cx="2115403" cy="1432790"/>
          </a:xfrm>
        </p:grpSpPr>
        <p:sp>
          <p:nvSpPr>
            <p:cNvPr id="13" name="îŝḷîḓé-Isosceles Triangle 128">
              <a:extLst>
                <a:ext uri="{FF2B5EF4-FFF2-40B4-BE49-F238E27FC236}">
                  <a16:creationId xmlns="" xmlns:a16="http://schemas.microsoft.com/office/drawing/2014/main" id="{B530A19F-FF85-4860-AC11-10D6D6A2D7F0}"/>
                </a:ext>
              </a:extLst>
            </p:cNvPr>
            <p:cNvSpPr/>
            <p:nvPr/>
          </p:nvSpPr>
          <p:spPr>
            <a:xfrm rot="5400000">
              <a:off x="7365884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ŝḷîḓé-Rectangle 129">
              <a:extLst>
                <a:ext uri="{FF2B5EF4-FFF2-40B4-BE49-F238E27FC236}">
                  <a16:creationId xmlns="" xmlns:a16="http://schemas.microsoft.com/office/drawing/2014/main" id="{57D18A1D-E04B-424B-A4B2-D8B8E2B55FC4}"/>
                </a:ext>
              </a:extLst>
            </p:cNvPr>
            <p:cNvSpPr/>
            <p:nvPr/>
          </p:nvSpPr>
          <p:spPr>
            <a:xfrm>
              <a:off x="6337327" y="1851545"/>
              <a:ext cx="2115403" cy="495609"/>
            </a:xfrm>
            <a:prstGeom prst="rect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îŝḷîḓé-Right Triangle 130">
              <a:extLst>
                <a:ext uri="{FF2B5EF4-FFF2-40B4-BE49-F238E27FC236}">
                  <a16:creationId xmlns="" xmlns:a16="http://schemas.microsoft.com/office/drawing/2014/main" id="{FFFCA438-4BF9-4915-A6F3-AFE81F4F4E91}"/>
                </a:ext>
              </a:extLst>
            </p:cNvPr>
            <p:cNvSpPr/>
            <p:nvPr/>
          </p:nvSpPr>
          <p:spPr>
            <a:xfrm flipH="1" flipV="1">
              <a:off x="6337327" y="2347153"/>
              <a:ext cx="1782983" cy="331689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ŝḷîḓé-Isosceles Triangle 131">
              <a:extLst>
                <a:ext uri="{FF2B5EF4-FFF2-40B4-BE49-F238E27FC236}">
                  <a16:creationId xmlns="" xmlns:a16="http://schemas.microsoft.com/office/drawing/2014/main" id="{39D680CE-EFBC-422A-9D52-8446171144A9}"/>
                </a:ext>
              </a:extLst>
            </p:cNvPr>
            <p:cNvSpPr/>
            <p:nvPr/>
          </p:nvSpPr>
          <p:spPr>
            <a:xfrm rot="5400000">
              <a:off x="7158305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ŝḷîḓé-Isosceles Triangle 132">
              <a:extLst>
                <a:ext uri="{FF2B5EF4-FFF2-40B4-BE49-F238E27FC236}">
                  <a16:creationId xmlns="" xmlns:a16="http://schemas.microsoft.com/office/drawing/2014/main" id="{805B7AEB-502B-48B1-A62C-F2359695A279}"/>
                </a:ext>
              </a:extLst>
            </p:cNvPr>
            <p:cNvSpPr/>
            <p:nvPr/>
          </p:nvSpPr>
          <p:spPr>
            <a:xfrm rot="16200000" flipH="1">
              <a:off x="7121794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îŝḷîḓé-Rectangle 133">
            <a:extLst>
              <a:ext uri="{FF2B5EF4-FFF2-40B4-BE49-F238E27FC236}">
                <a16:creationId xmlns="" xmlns:a16="http://schemas.microsoft.com/office/drawing/2014/main" id="{44A64EC1-0898-4BD3-AD7A-3CF290B3E6C8}"/>
              </a:ext>
            </a:extLst>
          </p:cNvPr>
          <p:cNvSpPr/>
          <p:nvPr/>
        </p:nvSpPr>
        <p:spPr>
          <a:xfrm>
            <a:off x="843119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îŝḷîḓé-Rectangle 134">
            <a:extLst>
              <a:ext uri="{FF2B5EF4-FFF2-40B4-BE49-F238E27FC236}">
                <a16:creationId xmlns="" xmlns:a16="http://schemas.microsoft.com/office/drawing/2014/main" id="{CC3BF659-4FB7-47F1-88C4-E8DA5F428228}"/>
              </a:ext>
            </a:extLst>
          </p:cNvPr>
          <p:cNvSpPr/>
          <p:nvPr/>
        </p:nvSpPr>
        <p:spPr>
          <a:xfrm>
            <a:off x="6489175" y="1450211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îŝḷîḓé-Rectangle 135">
            <a:extLst>
              <a:ext uri="{FF2B5EF4-FFF2-40B4-BE49-F238E27FC236}">
                <a16:creationId xmlns="" xmlns:a16="http://schemas.microsoft.com/office/drawing/2014/main" id="{6B522CF6-1988-44BD-B935-159115CBB41B}"/>
              </a:ext>
            </a:extLst>
          </p:cNvPr>
          <p:cNvSpPr/>
          <p:nvPr/>
        </p:nvSpPr>
        <p:spPr>
          <a:xfrm>
            <a:off x="3666147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îŝḷîḓé-Freeform: Shape 136" title="DnHH3qdgWa">
            <a:extLst>
              <a:ext uri="{FF2B5EF4-FFF2-40B4-BE49-F238E27FC236}">
                <a16:creationId xmlns="" xmlns:a16="http://schemas.microsoft.com/office/drawing/2014/main" id="{6FA5AEB9-9D33-4020-8651-E24D97278FE0}"/>
              </a:ext>
            </a:extLst>
          </p:cNvPr>
          <p:cNvSpPr>
            <a:spLocks/>
          </p:cNvSpPr>
          <p:nvPr/>
        </p:nvSpPr>
        <p:spPr bwMode="auto">
          <a:xfrm>
            <a:off x="1608803" y="3415169"/>
            <a:ext cx="282184" cy="443132"/>
          </a:xfrm>
          <a:custGeom>
            <a:avLst/>
            <a:gdLst>
              <a:gd name="connsiteX0" fmla="*/ 107157 w 214313"/>
              <a:gd name="connsiteY0" fmla="*/ 288925 h 336550"/>
              <a:gd name="connsiteX1" fmla="*/ 92075 w 214313"/>
              <a:gd name="connsiteY1" fmla="*/ 303213 h 336550"/>
              <a:gd name="connsiteX2" fmla="*/ 107157 w 214313"/>
              <a:gd name="connsiteY2" fmla="*/ 317501 h 336550"/>
              <a:gd name="connsiteX3" fmla="*/ 122239 w 214313"/>
              <a:gd name="connsiteY3" fmla="*/ 303213 h 336550"/>
              <a:gd name="connsiteX4" fmla="*/ 107157 w 214313"/>
              <a:gd name="connsiteY4" fmla="*/ 288925 h 336550"/>
              <a:gd name="connsiteX5" fmla="*/ 30187 w 214313"/>
              <a:gd name="connsiteY5" fmla="*/ 41275 h 336550"/>
              <a:gd name="connsiteX6" fmla="*/ 22225 w 214313"/>
              <a:gd name="connsiteY6" fmla="*/ 50461 h 336550"/>
              <a:gd name="connsiteX7" fmla="*/ 22225 w 214313"/>
              <a:gd name="connsiteY7" fmla="*/ 259103 h 336550"/>
              <a:gd name="connsiteX8" fmla="*/ 30187 w 214313"/>
              <a:gd name="connsiteY8" fmla="*/ 268288 h 336550"/>
              <a:gd name="connsiteX9" fmla="*/ 184126 w 214313"/>
              <a:gd name="connsiteY9" fmla="*/ 268288 h 336550"/>
              <a:gd name="connsiteX10" fmla="*/ 192088 w 214313"/>
              <a:gd name="connsiteY10" fmla="*/ 259103 h 336550"/>
              <a:gd name="connsiteX11" fmla="*/ 192088 w 214313"/>
              <a:gd name="connsiteY11" fmla="*/ 50461 h 336550"/>
              <a:gd name="connsiteX12" fmla="*/ 184126 w 214313"/>
              <a:gd name="connsiteY12" fmla="*/ 41275 h 336550"/>
              <a:gd name="connsiteX13" fmla="*/ 30187 w 214313"/>
              <a:gd name="connsiteY13" fmla="*/ 41275 h 336550"/>
              <a:gd name="connsiteX14" fmla="*/ 92812 w 214313"/>
              <a:gd name="connsiteY14" fmla="*/ 15875 h 336550"/>
              <a:gd name="connsiteX15" fmla="*/ 88900 w 214313"/>
              <a:gd name="connsiteY15" fmla="*/ 21318 h 336550"/>
              <a:gd name="connsiteX16" fmla="*/ 92812 w 214313"/>
              <a:gd name="connsiteY16" fmla="*/ 25400 h 336550"/>
              <a:gd name="connsiteX17" fmla="*/ 121501 w 214313"/>
              <a:gd name="connsiteY17" fmla="*/ 25400 h 336550"/>
              <a:gd name="connsiteX18" fmla="*/ 125413 w 214313"/>
              <a:gd name="connsiteY18" fmla="*/ 21318 h 336550"/>
              <a:gd name="connsiteX19" fmla="*/ 121501 w 214313"/>
              <a:gd name="connsiteY19" fmla="*/ 15875 h 336550"/>
              <a:gd name="connsiteX20" fmla="*/ 92812 w 214313"/>
              <a:gd name="connsiteY20" fmla="*/ 15875 h 336550"/>
              <a:gd name="connsiteX21" fmla="*/ 48948 w 214313"/>
              <a:gd name="connsiteY21" fmla="*/ 0 h 336550"/>
              <a:gd name="connsiteX22" fmla="*/ 165365 w 214313"/>
              <a:gd name="connsiteY22" fmla="*/ 0 h 336550"/>
              <a:gd name="connsiteX23" fmla="*/ 214313 w 214313"/>
              <a:gd name="connsiteY23" fmla="*/ 48642 h 336550"/>
              <a:gd name="connsiteX24" fmla="*/ 214313 w 214313"/>
              <a:gd name="connsiteY24" fmla="*/ 287908 h 336550"/>
              <a:gd name="connsiteX25" fmla="*/ 165365 w 214313"/>
              <a:gd name="connsiteY25" fmla="*/ 336550 h 336550"/>
              <a:gd name="connsiteX26" fmla="*/ 48948 w 214313"/>
              <a:gd name="connsiteY26" fmla="*/ 336550 h 336550"/>
              <a:gd name="connsiteX27" fmla="*/ 0 w 214313"/>
              <a:gd name="connsiteY27" fmla="*/ 287908 h 336550"/>
              <a:gd name="connsiteX28" fmla="*/ 0 w 214313"/>
              <a:gd name="connsiteY28" fmla="*/ 48642 h 336550"/>
              <a:gd name="connsiteX29" fmla="*/ 48948 w 214313"/>
              <a:gd name="connsiteY29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4313" h="336550">
                <a:moveTo>
                  <a:pt x="107157" y="288925"/>
                </a:moveTo>
                <a:cubicBezTo>
                  <a:pt x="98827" y="288925"/>
                  <a:pt x="92075" y="295322"/>
                  <a:pt x="92075" y="303213"/>
                </a:cubicBezTo>
                <a:cubicBezTo>
                  <a:pt x="92075" y="311104"/>
                  <a:pt x="98827" y="317501"/>
                  <a:pt x="107157" y="317501"/>
                </a:cubicBezTo>
                <a:cubicBezTo>
                  <a:pt x="115487" y="317501"/>
                  <a:pt x="122239" y="311104"/>
                  <a:pt x="122239" y="303213"/>
                </a:cubicBezTo>
                <a:cubicBezTo>
                  <a:pt x="122239" y="295322"/>
                  <a:pt x="115487" y="288925"/>
                  <a:pt x="107157" y="288925"/>
                </a:cubicBezTo>
                <a:close/>
                <a:moveTo>
                  <a:pt x="30187" y="41275"/>
                </a:moveTo>
                <a:cubicBezTo>
                  <a:pt x="26206" y="41275"/>
                  <a:pt x="22225" y="45212"/>
                  <a:pt x="22225" y="50461"/>
                </a:cubicBezTo>
                <a:cubicBezTo>
                  <a:pt x="22225" y="50461"/>
                  <a:pt x="22225" y="50461"/>
                  <a:pt x="22225" y="259103"/>
                </a:cubicBezTo>
                <a:cubicBezTo>
                  <a:pt x="22225" y="264352"/>
                  <a:pt x="26206" y="268288"/>
                  <a:pt x="30187" y="268288"/>
                </a:cubicBezTo>
                <a:cubicBezTo>
                  <a:pt x="30187" y="268288"/>
                  <a:pt x="30187" y="268288"/>
                  <a:pt x="184126" y="268288"/>
                </a:cubicBezTo>
                <a:cubicBezTo>
                  <a:pt x="188107" y="268288"/>
                  <a:pt x="192088" y="264352"/>
                  <a:pt x="192088" y="259103"/>
                </a:cubicBezTo>
                <a:lnTo>
                  <a:pt x="192088" y="50461"/>
                </a:lnTo>
                <a:cubicBezTo>
                  <a:pt x="192088" y="45212"/>
                  <a:pt x="188107" y="41275"/>
                  <a:pt x="184126" y="41275"/>
                </a:cubicBezTo>
                <a:cubicBezTo>
                  <a:pt x="184126" y="41275"/>
                  <a:pt x="184126" y="41275"/>
                  <a:pt x="30187" y="41275"/>
                </a:cubicBezTo>
                <a:close/>
                <a:moveTo>
                  <a:pt x="92812" y="15875"/>
                </a:moveTo>
                <a:cubicBezTo>
                  <a:pt x="90204" y="15875"/>
                  <a:pt x="88900" y="18596"/>
                  <a:pt x="88900" y="21318"/>
                </a:cubicBezTo>
                <a:cubicBezTo>
                  <a:pt x="88900" y="24039"/>
                  <a:pt x="90204" y="25400"/>
                  <a:pt x="92812" y="25400"/>
                </a:cubicBezTo>
                <a:cubicBezTo>
                  <a:pt x="92812" y="25400"/>
                  <a:pt x="92812" y="25400"/>
                  <a:pt x="121501" y="25400"/>
                </a:cubicBezTo>
                <a:cubicBezTo>
                  <a:pt x="124109" y="25400"/>
                  <a:pt x="125413" y="24039"/>
                  <a:pt x="125413" y="21318"/>
                </a:cubicBezTo>
                <a:cubicBezTo>
                  <a:pt x="125413" y="18596"/>
                  <a:pt x="124109" y="15875"/>
                  <a:pt x="121501" y="15875"/>
                </a:cubicBezTo>
                <a:cubicBezTo>
                  <a:pt x="121501" y="15875"/>
                  <a:pt x="121501" y="15875"/>
                  <a:pt x="92812" y="15875"/>
                </a:cubicBezTo>
                <a:close/>
                <a:moveTo>
                  <a:pt x="48948" y="0"/>
                </a:moveTo>
                <a:cubicBezTo>
                  <a:pt x="48948" y="0"/>
                  <a:pt x="48948" y="0"/>
                  <a:pt x="165365" y="0"/>
                </a:cubicBezTo>
                <a:cubicBezTo>
                  <a:pt x="193146" y="0"/>
                  <a:pt x="214313" y="22349"/>
                  <a:pt x="214313" y="48642"/>
                </a:cubicBezTo>
                <a:cubicBezTo>
                  <a:pt x="214313" y="48642"/>
                  <a:pt x="214313" y="48642"/>
                  <a:pt x="214313" y="287908"/>
                </a:cubicBezTo>
                <a:cubicBezTo>
                  <a:pt x="214313" y="314201"/>
                  <a:pt x="193146" y="336550"/>
                  <a:pt x="165365" y="336550"/>
                </a:cubicBezTo>
                <a:cubicBezTo>
                  <a:pt x="165365" y="336550"/>
                  <a:pt x="165365" y="336550"/>
                  <a:pt x="48948" y="336550"/>
                </a:cubicBezTo>
                <a:cubicBezTo>
                  <a:pt x="21167" y="336550"/>
                  <a:pt x="0" y="314201"/>
                  <a:pt x="0" y="287908"/>
                </a:cubicBezTo>
                <a:cubicBezTo>
                  <a:pt x="0" y="287908"/>
                  <a:pt x="0" y="287908"/>
                  <a:pt x="0" y="48642"/>
                </a:cubicBezTo>
                <a:cubicBezTo>
                  <a:pt x="0" y="22349"/>
                  <a:pt x="21167" y="0"/>
                  <a:pt x="489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îŝḷîḓé-Freeform: Shape 137" title="BjMffpTKar">
            <a:extLst>
              <a:ext uri="{FF2B5EF4-FFF2-40B4-BE49-F238E27FC236}">
                <a16:creationId xmlns="" xmlns:a16="http://schemas.microsoft.com/office/drawing/2014/main" id="{753C573F-5630-4887-9028-99C2E733A18B}"/>
              </a:ext>
            </a:extLst>
          </p:cNvPr>
          <p:cNvSpPr>
            <a:spLocks noChangeAspect="1"/>
          </p:cNvSpPr>
          <p:nvPr/>
        </p:nvSpPr>
        <p:spPr bwMode="auto">
          <a:xfrm>
            <a:off x="4389573" y="3416130"/>
            <a:ext cx="364852" cy="398531"/>
          </a:xfrm>
          <a:custGeom>
            <a:avLst/>
            <a:gdLst>
              <a:gd name="connsiteX0" fmla="*/ 96838 w 309563"/>
              <a:gd name="connsiteY0" fmla="*/ 300038 h 338138"/>
              <a:gd name="connsiteX1" fmla="*/ 85725 w 309563"/>
              <a:gd name="connsiteY1" fmla="*/ 310357 h 338138"/>
              <a:gd name="connsiteX2" fmla="*/ 96838 w 309563"/>
              <a:gd name="connsiteY2" fmla="*/ 320676 h 338138"/>
              <a:gd name="connsiteX3" fmla="*/ 107951 w 309563"/>
              <a:gd name="connsiteY3" fmla="*/ 310357 h 338138"/>
              <a:gd name="connsiteX4" fmla="*/ 96838 w 309563"/>
              <a:gd name="connsiteY4" fmla="*/ 300038 h 338138"/>
              <a:gd name="connsiteX5" fmla="*/ 206375 w 309563"/>
              <a:gd name="connsiteY5" fmla="*/ 68263 h 338138"/>
              <a:gd name="connsiteX6" fmla="*/ 206375 w 309563"/>
              <a:gd name="connsiteY6" fmla="*/ 112713 h 338138"/>
              <a:gd name="connsiteX7" fmla="*/ 214312 w 309563"/>
              <a:gd name="connsiteY7" fmla="*/ 112713 h 338138"/>
              <a:gd name="connsiteX8" fmla="*/ 214312 w 309563"/>
              <a:gd name="connsiteY8" fmla="*/ 85726 h 338138"/>
              <a:gd name="connsiteX9" fmla="*/ 225425 w 309563"/>
              <a:gd name="connsiteY9" fmla="*/ 107951 h 338138"/>
              <a:gd name="connsiteX10" fmla="*/ 230188 w 309563"/>
              <a:gd name="connsiteY10" fmla="*/ 107951 h 338138"/>
              <a:gd name="connsiteX11" fmla="*/ 241300 w 309563"/>
              <a:gd name="connsiteY11" fmla="*/ 85726 h 338138"/>
              <a:gd name="connsiteX12" fmla="*/ 241300 w 309563"/>
              <a:gd name="connsiteY12" fmla="*/ 112713 h 338138"/>
              <a:gd name="connsiteX13" fmla="*/ 249238 w 309563"/>
              <a:gd name="connsiteY13" fmla="*/ 112713 h 338138"/>
              <a:gd name="connsiteX14" fmla="*/ 249238 w 309563"/>
              <a:gd name="connsiteY14" fmla="*/ 103562 h 338138"/>
              <a:gd name="connsiteX15" fmla="*/ 251925 w 309563"/>
              <a:gd name="connsiteY15" fmla="*/ 106176 h 338138"/>
              <a:gd name="connsiteX16" fmla="*/ 266701 w 309563"/>
              <a:gd name="connsiteY16" fmla="*/ 112713 h 338138"/>
              <a:gd name="connsiteX17" fmla="*/ 284163 w 309563"/>
              <a:gd name="connsiteY17" fmla="*/ 99640 h 338138"/>
              <a:gd name="connsiteX18" fmla="*/ 269387 w 309563"/>
              <a:gd name="connsiteY18" fmla="*/ 85259 h 338138"/>
              <a:gd name="connsiteX19" fmla="*/ 261328 w 309563"/>
              <a:gd name="connsiteY19" fmla="*/ 80029 h 338138"/>
              <a:gd name="connsiteX20" fmla="*/ 268044 w 309563"/>
              <a:gd name="connsiteY20" fmla="*/ 76107 h 338138"/>
              <a:gd name="connsiteX21" fmla="*/ 276104 w 309563"/>
              <a:gd name="connsiteY21" fmla="*/ 77415 h 338138"/>
              <a:gd name="connsiteX22" fmla="*/ 278790 w 309563"/>
              <a:gd name="connsiteY22" fmla="*/ 80029 h 338138"/>
              <a:gd name="connsiteX23" fmla="*/ 284163 w 309563"/>
              <a:gd name="connsiteY23" fmla="*/ 73493 h 338138"/>
              <a:gd name="connsiteX24" fmla="*/ 280133 w 309563"/>
              <a:gd name="connsiteY24" fmla="*/ 70878 h 338138"/>
              <a:gd name="connsiteX25" fmla="*/ 268044 w 309563"/>
              <a:gd name="connsiteY25" fmla="*/ 68263 h 338138"/>
              <a:gd name="connsiteX26" fmla="*/ 251925 w 309563"/>
              <a:gd name="connsiteY26" fmla="*/ 80029 h 338138"/>
              <a:gd name="connsiteX27" fmla="*/ 266701 w 309563"/>
              <a:gd name="connsiteY27" fmla="*/ 93103 h 338138"/>
              <a:gd name="connsiteX28" fmla="*/ 276104 w 309563"/>
              <a:gd name="connsiteY28" fmla="*/ 99640 h 338138"/>
              <a:gd name="connsiteX29" fmla="*/ 266701 w 309563"/>
              <a:gd name="connsiteY29" fmla="*/ 103562 h 338138"/>
              <a:gd name="connsiteX30" fmla="*/ 257298 w 309563"/>
              <a:gd name="connsiteY30" fmla="*/ 100947 h 338138"/>
              <a:gd name="connsiteX31" fmla="*/ 254611 w 309563"/>
              <a:gd name="connsiteY31" fmla="*/ 97025 h 338138"/>
              <a:gd name="connsiteX32" fmla="*/ 249238 w 309563"/>
              <a:gd name="connsiteY32" fmla="*/ 103562 h 338138"/>
              <a:gd name="connsiteX33" fmla="*/ 249238 w 309563"/>
              <a:gd name="connsiteY33" fmla="*/ 68263 h 338138"/>
              <a:gd name="connsiteX34" fmla="*/ 241300 w 309563"/>
              <a:gd name="connsiteY34" fmla="*/ 68263 h 338138"/>
              <a:gd name="connsiteX35" fmla="*/ 227012 w 309563"/>
              <a:gd name="connsiteY35" fmla="*/ 93663 h 338138"/>
              <a:gd name="connsiteX36" fmla="*/ 214312 w 309563"/>
              <a:gd name="connsiteY36" fmla="*/ 68263 h 338138"/>
              <a:gd name="connsiteX37" fmla="*/ 157163 w 309563"/>
              <a:gd name="connsiteY37" fmla="*/ 68263 h 338138"/>
              <a:gd name="connsiteX38" fmla="*/ 157163 w 309563"/>
              <a:gd name="connsiteY38" fmla="*/ 112713 h 338138"/>
              <a:gd name="connsiteX39" fmla="*/ 165100 w 309563"/>
              <a:gd name="connsiteY39" fmla="*/ 112713 h 338138"/>
              <a:gd name="connsiteX40" fmla="*/ 165100 w 309563"/>
              <a:gd name="connsiteY40" fmla="*/ 85726 h 338138"/>
              <a:gd name="connsiteX41" fmla="*/ 176213 w 309563"/>
              <a:gd name="connsiteY41" fmla="*/ 107951 h 338138"/>
              <a:gd name="connsiteX42" fmla="*/ 180976 w 309563"/>
              <a:gd name="connsiteY42" fmla="*/ 107951 h 338138"/>
              <a:gd name="connsiteX43" fmla="*/ 192088 w 309563"/>
              <a:gd name="connsiteY43" fmla="*/ 85726 h 338138"/>
              <a:gd name="connsiteX44" fmla="*/ 192088 w 309563"/>
              <a:gd name="connsiteY44" fmla="*/ 112713 h 338138"/>
              <a:gd name="connsiteX45" fmla="*/ 200026 w 309563"/>
              <a:gd name="connsiteY45" fmla="*/ 112713 h 338138"/>
              <a:gd name="connsiteX46" fmla="*/ 200026 w 309563"/>
              <a:gd name="connsiteY46" fmla="*/ 68263 h 338138"/>
              <a:gd name="connsiteX47" fmla="*/ 192088 w 309563"/>
              <a:gd name="connsiteY47" fmla="*/ 68263 h 338138"/>
              <a:gd name="connsiteX48" fmla="*/ 179388 w 309563"/>
              <a:gd name="connsiteY48" fmla="*/ 93663 h 338138"/>
              <a:gd name="connsiteX49" fmla="*/ 163513 w 309563"/>
              <a:gd name="connsiteY49" fmla="*/ 68263 h 338138"/>
              <a:gd name="connsiteX50" fmla="*/ 221456 w 309563"/>
              <a:gd name="connsiteY50" fmla="*/ 20638 h 338138"/>
              <a:gd name="connsiteX51" fmla="*/ 309563 w 309563"/>
              <a:gd name="connsiteY51" fmla="*/ 89928 h 338138"/>
              <a:gd name="connsiteX52" fmla="*/ 221456 w 309563"/>
              <a:gd name="connsiteY52" fmla="*/ 160525 h 338138"/>
              <a:gd name="connsiteX53" fmla="*/ 216196 w 309563"/>
              <a:gd name="connsiteY53" fmla="*/ 160525 h 338138"/>
              <a:gd name="connsiteX54" fmla="*/ 159650 w 309563"/>
              <a:gd name="connsiteY54" fmla="*/ 176213 h 338138"/>
              <a:gd name="connsiteX55" fmla="*/ 153075 w 309563"/>
              <a:gd name="connsiteY55" fmla="*/ 174906 h 338138"/>
              <a:gd name="connsiteX56" fmla="*/ 150445 w 309563"/>
              <a:gd name="connsiteY56" fmla="*/ 172291 h 338138"/>
              <a:gd name="connsiteX57" fmla="*/ 151760 w 309563"/>
              <a:gd name="connsiteY57" fmla="*/ 168369 h 338138"/>
              <a:gd name="connsiteX58" fmla="*/ 167540 w 309563"/>
              <a:gd name="connsiteY58" fmla="*/ 146144 h 338138"/>
              <a:gd name="connsiteX59" fmla="*/ 133350 w 309563"/>
              <a:gd name="connsiteY59" fmla="*/ 89928 h 338138"/>
              <a:gd name="connsiteX60" fmla="*/ 221456 w 309563"/>
              <a:gd name="connsiteY60" fmla="*/ 20638 h 338138"/>
              <a:gd name="connsiteX61" fmla="*/ 66675 w 309563"/>
              <a:gd name="connsiteY61" fmla="*/ 19050 h 338138"/>
              <a:gd name="connsiteX62" fmla="*/ 66675 w 309563"/>
              <a:gd name="connsiteY62" fmla="*/ 30163 h 338138"/>
              <a:gd name="connsiteX63" fmla="*/ 127000 w 309563"/>
              <a:gd name="connsiteY63" fmla="*/ 30163 h 338138"/>
              <a:gd name="connsiteX64" fmla="*/ 127000 w 309563"/>
              <a:gd name="connsiteY64" fmla="*/ 19050 h 338138"/>
              <a:gd name="connsiteX65" fmla="*/ 26531 w 309563"/>
              <a:gd name="connsiteY65" fmla="*/ 0 h 338138"/>
              <a:gd name="connsiteX66" fmla="*/ 45102 w 309563"/>
              <a:gd name="connsiteY66" fmla="*/ 0 h 338138"/>
              <a:gd name="connsiteX67" fmla="*/ 50408 w 309563"/>
              <a:gd name="connsiteY67" fmla="*/ 5283 h 338138"/>
              <a:gd name="connsiteX68" fmla="*/ 184389 w 309563"/>
              <a:gd name="connsiteY68" fmla="*/ 5283 h 338138"/>
              <a:gd name="connsiteX69" fmla="*/ 193675 w 309563"/>
              <a:gd name="connsiteY69" fmla="*/ 13208 h 338138"/>
              <a:gd name="connsiteX70" fmla="*/ 148572 w 309563"/>
              <a:gd name="connsiteY70" fmla="*/ 33021 h 338138"/>
              <a:gd name="connsiteX71" fmla="*/ 135307 w 309563"/>
              <a:gd name="connsiteY71" fmla="*/ 44909 h 338138"/>
              <a:gd name="connsiteX72" fmla="*/ 30510 w 309563"/>
              <a:gd name="connsiteY72" fmla="*/ 44909 h 338138"/>
              <a:gd name="connsiteX73" fmla="*/ 30510 w 309563"/>
              <a:gd name="connsiteY73" fmla="*/ 283983 h 338138"/>
              <a:gd name="connsiteX74" fmla="*/ 163164 w 309563"/>
              <a:gd name="connsiteY74" fmla="*/ 283983 h 338138"/>
              <a:gd name="connsiteX75" fmla="*/ 163164 w 309563"/>
              <a:gd name="connsiteY75" fmla="*/ 187561 h 338138"/>
              <a:gd name="connsiteX76" fmla="*/ 193675 w 309563"/>
              <a:gd name="connsiteY76" fmla="*/ 180957 h 338138"/>
              <a:gd name="connsiteX77" fmla="*/ 193675 w 309563"/>
              <a:gd name="connsiteY77" fmla="*/ 328892 h 338138"/>
              <a:gd name="connsiteX78" fmla="*/ 184389 w 309563"/>
              <a:gd name="connsiteY78" fmla="*/ 338138 h 338138"/>
              <a:gd name="connsiteX79" fmla="*/ 9286 w 309563"/>
              <a:gd name="connsiteY79" fmla="*/ 338138 h 338138"/>
              <a:gd name="connsiteX80" fmla="*/ 0 w 309563"/>
              <a:gd name="connsiteY80" fmla="*/ 328892 h 338138"/>
              <a:gd name="connsiteX81" fmla="*/ 0 w 309563"/>
              <a:gd name="connsiteY81" fmla="*/ 14529 h 338138"/>
              <a:gd name="connsiteX82" fmla="*/ 9286 w 309563"/>
              <a:gd name="connsiteY82" fmla="*/ 5283 h 338138"/>
              <a:gd name="connsiteX83" fmla="*/ 21224 w 309563"/>
              <a:gd name="connsiteY83" fmla="*/ 5283 h 338138"/>
              <a:gd name="connsiteX84" fmla="*/ 26531 w 309563"/>
              <a:gd name="connsiteY8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309563" h="338138">
                <a:moveTo>
                  <a:pt x="96838" y="300038"/>
                </a:moveTo>
                <a:cubicBezTo>
                  <a:pt x="90700" y="300038"/>
                  <a:pt x="85725" y="304658"/>
                  <a:pt x="85725" y="310357"/>
                </a:cubicBezTo>
                <a:cubicBezTo>
                  <a:pt x="85725" y="316056"/>
                  <a:pt x="90700" y="320676"/>
                  <a:pt x="96838" y="320676"/>
                </a:cubicBezTo>
                <a:cubicBezTo>
                  <a:pt x="102976" y="320676"/>
                  <a:pt x="107951" y="316056"/>
                  <a:pt x="107951" y="310357"/>
                </a:cubicBezTo>
                <a:cubicBezTo>
                  <a:pt x="107951" y="304658"/>
                  <a:pt x="102976" y="300038"/>
                  <a:pt x="96838" y="300038"/>
                </a:cubicBezTo>
                <a:close/>
                <a:moveTo>
                  <a:pt x="206375" y="68263"/>
                </a:moveTo>
                <a:lnTo>
                  <a:pt x="206375" y="112713"/>
                </a:lnTo>
                <a:lnTo>
                  <a:pt x="214312" y="112713"/>
                </a:lnTo>
                <a:lnTo>
                  <a:pt x="214312" y="85726"/>
                </a:lnTo>
                <a:lnTo>
                  <a:pt x="225425" y="107951"/>
                </a:lnTo>
                <a:lnTo>
                  <a:pt x="230188" y="107951"/>
                </a:lnTo>
                <a:lnTo>
                  <a:pt x="241300" y="85726"/>
                </a:lnTo>
                <a:lnTo>
                  <a:pt x="241300" y="112713"/>
                </a:lnTo>
                <a:lnTo>
                  <a:pt x="249238" y="112713"/>
                </a:lnTo>
                <a:lnTo>
                  <a:pt x="249238" y="103562"/>
                </a:lnTo>
                <a:cubicBezTo>
                  <a:pt x="249238" y="103562"/>
                  <a:pt x="249238" y="103562"/>
                  <a:pt x="251925" y="106176"/>
                </a:cubicBezTo>
                <a:cubicBezTo>
                  <a:pt x="255955" y="110099"/>
                  <a:pt x="261328" y="112713"/>
                  <a:pt x="266701" y="112713"/>
                </a:cubicBezTo>
                <a:cubicBezTo>
                  <a:pt x="277447" y="112713"/>
                  <a:pt x="284163" y="107484"/>
                  <a:pt x="284163" y="99640"/>
                </a:cubicBezTo>
                <a:cubicBezTo>
                  <a:pt x="284163" y="90488"/>
                  <a:pt x="276104" y="87874"/>
                  <a:pt x="269387" y="85259"/>
                </a:cubicBezTo>
                <a:cubicBezTo>
                  <a:pt x="262671" y="83951"/>
                  <a:pt x="261328" y="82644"/>
                  <a:pt x="261328" y="80029"/>
                </a:cubicBezTo>
                <a:cubicBezTo>
                  <a:pt x="261328" y="77415"/>
                  <a:pt x="265357" y="76107"/>
                  <a:pt x="268044" y="76107"/>
                </a:cubicBezTo>
                <a:cubicBezTo>
                  <a:pt x="270731" y="76107"/>
                  <a:pt x="274760" y="76107"/>
                  <a:pt x="276104" y="77415"/>
                </a:cubicBezTo>
                <a:cubicBezTo>
                  <a:pt x="276104" y="77415"/>
                  <a:pt x="276104" y="77415"/>
                  <a:pt x="278790" y="80029"/>
                </a:cubicBezTo>
                <a:cubicBezTo>
                  <a:pt x="278790" y="80029"/>
                  <a:pt x="278790" y="80029"/>
                  <a:pt x="284163" y="73493"/>
                </a:cubicBezTo>
                <a:cubicBezTo>
                  <a:pt x="284163" y="73493"/>
                  <a:pt x="284163" y="73493"/>
                  <a:pt x="280133" y="70878"/>
                </a:cubicBezTo>
                <a:cubicBezTo>
                  <a:pt x="277447" y="69571"/>
                  <a:pt x="273417" y="68263"/>
                  <a:pt x="268044" y="68263"/>
                </a:cubicBezTo>
                <a:cubicBezTo>
                  <a:pt x="258641" y="68263"/>
                  <a:pt x="251925" y="72185"/>
                  <a:pt x="251925" y="80029"/>
                </a:cubicBezTo>
                <a:cubicBezTo>
                  <a:pt x="251925" y="89181"/>
                  <a:pt x="261328" y="91796"/>
                  <a:pt x="266701" y="93103"/>
                </a:cubicBezTo>
                <a:cubicBezTo>
                  <a:pt x="273417" y="95718"/>
                  <a:pt x="276104" y="97025"/>
                  <a:pt x="276104" y="99640"/>
                </a:cubicBezTo>
                <a:cubicBezTo>
                  <a:pt x="276104" y="103562"/>
                  <a:pt x="270731" y="103562"/>
                  <a:pt x="266701" y="103562"/>
                </a:cubicBezTo>
                <a:cubicBezTo>
                  <a:pt x="264014" y="103562"/>
                  <a:pt x="259984" y="102254"/>
                  <a:pt x="257298" y="100947"/>
                </a:cubicBezTo>
                <a:cubicBezTo>
                  <a:pt x="257298" y="100947"/>
                  <a:pt x="257298" y="100947"/>
                  <a:pt x="254611" y="97025"/>
                </a:cubicBezTo>
                <a:cubicBezTo>
                  <a:pt x="254611" y="97025"/>
                  <a:pt x="254611" y="97025"/>
                  <a:pt x="249238" y="103562"/>
                </a:cubicBezTo>
                <a:lnTo>
                  <a:pt x="249238" y="68263"/>
                </a:lnTo>
                <a:lnTo>
                  <a:pt x="241300" y="68263"/>
                </a:lnTo>
                <a:lnTo>
                  <a:pt x="227012" y="93663"/>
                </a:lnTo>
                <a:lnTo>
                  <a:pt x="214312" y="68263"/>
                </a:lnTo>
                <a:close/>
                <a:moveTo>
                  <a:pt x="157163" y="68263"/>
                </a:moveTo>
                <a:lnTo>
                  <a:pt x="157163" y="112713"/>
                </a:lnTo>
                <a:lnTo>
                  <a:pt x="165100" y="112713"/>
                </a:lnTo>
                <a:lnTo>
                  <a:pt x="165100" y="85726"/>
                </a:lnTo>
                <a:lnTo>
                  <a:pt x="176213" y="107951"/>
                </a:lnTo>
                <a:lnTo>
                  <a:pt x="180976" y="107951"/>
                </a:lnTo>
                <a:lnTo>
                  <a:pt x="192088" y="85726"/>
                </a:lnTo>
                <a:lnTo>
                  <a:pt x="192088" y="112713"/>
                </a:lnTo>
                <a:lnTo>
                  <a:pt x="200026" y="112713"/>
                </a:lnTo>
                <a:lnTo>
                  <a:pt x="200026" y="68263"/>
                </a:lnTo>
                <a:lnTo>
                  <a:pt x="192088" y="68263"/>
                </a:lnTo>
                <a:lnTo>
                  <a:pt x="179388" y="93663"/>
                </a:lnTo>
                <a:lnTo>
                  <a:pt x="163513" y="68263"/>
                </a:lnTo>
                <a:close/>
                <a:moveTo>
                  <a:pt x="221456" y="20638"/>
                </a:moveTo>
                <a:cubicBezTo>
                  <a:pt x="270113" y="20638"/>
                  <a:pt x="309563" y="52014"/>
                  <a:pt x="309563" y="89928"/>
                </a:cubicBezTo>
                <a:cubicBezTo>
                  <a:pt x="309563" y="129149"/>
                  <a:pt x="270113" y="160525"/>
                  <a:pt x="221456" y="160525"/>
                </a:cubicBezTo>
                <a:cubicBezTo>
                  <a:pt x="218826" y="160525"/>
                  <a:pt x="217511" y="160525"/>
                  <a:pt x="216196" y="160525"/>
                </a:cubicBezTo>
                <a:cubicBezTo>
                  <a:pt x="189896" y="173599"/>
                  <a:pt x="170170" y="176213"/>
                  <a:pt x="159650" y="176213"/>
                </a:cubicBezTo>
                <a:cubicBezTo>
                  <a:pt x="155705" y="176213"/>
                  <a:pt x="154390" y="174906"/>
                  <a:pt x="153075" y="174906"/>
                </a:cubicBezTo>
                <a:cubicBezTo>
                  <a:pt x="151760" y="174906"/>
                  <a:pt x="150445" y="173599"/>
                  <a:pt x="150445" y="172291"/>
                </a:cubicBezTo>
                <a:cubicBezTo>
                  <a:pt x="149130" y="170984"/>
                  <a:pt x="150445" y="169676"/>
                  <a:pt x="151760" y="168369"/>
                </a:cubicBezTo>
                <a:cubicBezTo>
                  <a:pt x="163595" y="157910"/>
                  <a:pt x="166225" y="150066"/>
                  <a:pt x="167540" y="146144"/>
                </a:cubicBezTo>
                <a:cubicBezTo>
                  <a:pt x="145185" y="133071"/>
                  <a:pt x="133350" y="112153"/>
                  <a:pt x="133350" y="89928"/>
                </a:cubicBezTo>
                <a:cubicBezTo>
                  <a:pt x="133350" y="52014"/>
                  <a:pt x="172800" y="20638"/>
                  <a:pt x="221456" y="20638"/>
                </a:cubicBezTo>
                <a:close/>
                <a:moveTo>
                  <a:pt x="66675" y="19050"/>
                </a:moveTo>
                <a:lnTo>
                  <a:pt x="66675" y="30163"/>
                </a:lnTo>
                <a:lnTo>
                  <a:pt x="127000" y="30163"/>
                </a:lnTo>
                <a:lnTo>
                  <a:pt x="127000" y="19050"/>
                </a:lnTo>
                <a:close/>
                <a:moveTo>
                  <a:pt x="26531" y="0"/>
                </a:moveTo>
                <a:cubicBezTo>
                  <a:pt x="26531" y="0"/>
                  <a:pt x="26531" y="0"/>
                  <a:pt x="45102" y="0"/>
                </a:cubicBezTo>
                <a:cubicBezTo>
                  <a:pt x="47755" y="0"/>
                  <a:pt x="50408" y="2641"/>
                  <a:pt x="50408" y="5283"/>
                </a:cubicBezTo>
                <a:cubicBezTo>
                  <a:pt x="50408" y="5283"/>
                  <a:pt x="50408" y="5283"/>
                  <a:pt x="184389" y="5283"/>
                </a:cubicBezTo>
                <a:cubicBezTo>
                  <a:pt x="188369" y="5283"/>
                  <a:pt x="192348" y="9246"/>
                  <a:pt x="193675" y="13208"/>
                </a:cubicBezTo>
                <a:cubicBezTo>
                  <a:pt x="176430" y="17171"/>
                  <a:pt x="160511" y="23775"/>
                  <a:pt x="148572" y="33021"/>
                </a:cubicBezTo>
                <a:cubicBezTo>
                  <a:pt x="143266" y="36984"/>
                  <a:pt x="139287" y="40946"/>
                  <a:pt x="135307" y="44909"/>
                </a:cubicBezTo>
                <a:cubicBezTo>
                  <a:pt x="135307" y="44909"/>
                  <a:pt x="135307" y="44909"/>
                  <a:pt x="30510" y="44909"/>
                </a:cubicBezTo>
                <a:cubicBezTo>
                  <a:pt x="30510" y="44909"/>
                  <a:pt x="30510" y="44909"/>
                  <a:pt x="30510" y="283983"/>
                </a:cubicBezTo>
                <a:cubicBezTo>
                  <a:pt x="30510" y="283983"/>
                  <a:pt x="30510" y="283983"/>
                  <a:pt x="163164" y="283983"/>
                </a:cubicBezTo>
                <a:lnTo>
                  <a:pt x="163164" y="187561"/>
                </a:lnTo>
                <a:cubicBezTo>
                  <a:pt x="172450" y="187561"/>
                  <a:pt x="181736" y="184919"/>
                  <a:pt x="193675" y="180957"/>
                </a:cubicBezTo>
                <a:cubicBezTo>
                  <a:pt x="193675" y="180957"/>
                  <a:pt x="193675" y="180957"/>
                  <a:pt x="193675" y="328892"/>
                </a:cubicBezTo>
                <a:cubicBezTo>
                  <a:pt x="193675" y="334176"/>
                  <a:pt x="189695" y="338138"/>
                  <a:pt x="184389" y="338138"/>
                </a:cubicBezTo>
                <a:cubicBezTo>
                  <a:pt x="184389" y="338138"/>
                  <a:pt x="184389" y="338138"/>
                  <a:pt x="9286" y="338138"/>
                </a:cubicBezTo>
                <a:cubicBezTo>
                  <a:pt x="3979" y="338138"/>
                  <a:pt x="0" y="334176"/>
                  <a:pt x="0" y="328892"/>
                </a:cubicBezTo>
                <a:cubicBezTo>
                  <a:pt x="0" y="328892"/>
                  <a:pt x="0" y="328892"/>
                  <a:pt x="0" y="14529"/>
                </a:cubicBezTo>
                <a:cubicBezTo>
                  <a:pt x="0" y="9246"/>
                  <a:pt x="3979" y="5283"/>
                  <a:pt x="9286" y="5283"/>
                </a:cubicBezTo>
                <a:cubicBezTo>
                  <a:pt x="9286" y="5283"/>
                  <a:pt x="9286" y="5283"/>
                  <a:pt x="21224" y="5283"/>
                </a:cubicBezTo>
                <a:cubicBezTo>
                  <a:pt x="21224" y="2641"/>
                  <a:pt x="23877" y="0"/>
                  <a:pt x="2653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îŝḷîḓé-Freeform: Shape 138" title="VkYCAt982YLRkOmGB3Um">
            <a:extLst>
              <a:ext uri="{FF2B5EF4-FFF2-40B4-BE49-F238E27FC236}">
                <a16:creationId xmlns="" xmlns:a16="http://schemas.microsoft.com/office/drawing/2014/main" id="{94009631-63A3-41E4-8381-40FECCB7F9F9}"/>
              </a:ext>
            </a:extLst>
          </p:cNvPr>
          <p:cNvSpPr>
            <a:spLocks/>
          </p:cNvSpPr>
          <p:nvPr/>
        </p:nvSpPr>
        <p:spPr bwMode="auto">
          <a:xfrm>
            <a:off x="7281977" y="3488536"/>
            <a:ext cx="359202" cy="303551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40709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4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03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6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886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3DB94DD-BF57-4791-9910-62CA01A2A66E}"/>
              </a:ext>
            </a:extLst>
          </p:cNvPr>
          <p:cNvGrpSpPr/>
          <p:nvPr/>
        </p:nvGrpSpPr>
        <p:grpSpPr>
          <a:xfrm>
            <a:off x="5403854" y="2404836"/>
            <a:ext cx="928689" cy="1028700"/>
            <a:chOff x="5403850" y="2404837"/>
            <a:chExt cx="928688" cy="1028701"/>
          </a:xfrm>
        </p:grpSpPr>
        <p:sp>
          <p:nvSpPr>
            <p:cNvPr id="40" name="îṣļîḑé-Freeform: Shape 4">
              <a:extLst>
                <a:ext uri="{FF2B5EF4-FFF2-40B4-BE49-F238E27FC236}">
                  <a16:creationId xmlns="" xmlns:a16="http://schemas.microsoft.com/office/drawing/2014/main" id="{D3461C2D-05BB-42C0-84CE-7DD5EF3D55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5794" y="2816793"/>
              <a:ext cx="515938" cy="717550"/>
            </a:xfrm>
            <a:custGeom>
              <a:avLst/>
              <a:gdLst/>
              <a:ahLst/>
              <a:cxnLst>
                <a:cxn ang="0">
                  <a:pos x="0" y="322"/>
                </a:cxn>
                <a:cxn ang="0">
                  <a:pos x="0" y="0"/>
                </a:cxn>
                <a:cxn ang="0">
                  <a:pos x="325" y="199"/>
                </a:cxn>
                <a:cxn ang="0">
                  <a:pos x="325" y="452"/>
                </a:cxn>
                <a:cxn ang="0">
                  <a:pos x="0" y="322"/>
                </a:cxn>
              </a:cxnLst>
              <a:rect l="0" t="0" r="r" b="b"/>
              <a:pathLst>
                <a:path w="325" h="452">
                  <a:moveTo>
                    <a:pt x="0" y="322"/>
                  </a:moveTo>
                  <a:lnTo>
                    <a:pt x="0" y="0"/>
                  </a:lnTo>
                  <a:lnTo>
                    <a:pt x="325" y="199"/>
                  </a:lnTo>
                  <a:lnTo>
                    <a:pt x="325" y="452"/>
                  </a:lnTo>
                  <a:lnTo>
                    <a:pt x="0" y="32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îṣļîḑé-Freeform: Shape 5">
              <a:extLst>
                <a:ext uri="{FF2B5EF4-FFF2-40B4-BE49-F238E27FC236}">
                  <a16:creationId xmlns="" xmlns:a16="http://schemas.microsoft.com/office/drawing/2014/main" id="{E634BEB1-773F-473E-87E0-C8AAF14393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09825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263"/>
                </a:cxn>
                <a:cxn ang="0">
                  <a:pos x="0" y="128"/>
                </a:cxn>
                <a:cxn ang="0">
                  <a:pos x="323" y="0"/>
                </a:cxn>
                <a:cxn ang="0">
                  <a:pos x="648" y="130"/>
                </a:cxn>
                <a:cxn ang="0">
                  <a:pos x="323" y="263"/>
                </a:cxn>
              </a:cxnLst>
              <a:rect l="0" t="0" r="r" b="b"/>
              <a:pathLst>
                <a:path w="648" h="263">
                  <a:moveTo>
                    <a:pt x="323" y="263"/>
                  </a:moveTo>
                  <a:lnTo>
                    <a:pt x="0" y="128"/>
                  </a:lnTo>
                  <a:lnTo>
                    <a:pt x="323" y="0"/>
                  </a:lnTo>
                  <a:lnTo>
                    <a:pt x="648" y="130"/>
                  </a:lnTo>
                  <a:lnTo>
                    <a:pt x="323" y="26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îṣļîḑé-Freeform: Shape 6">
              <a:extLst>
                <a:ext uri="{FF2B5EF4-FFF2-40B4-BE49-F238E27FC236}">
                  <a16:creationId xmlns="" xmlns:a16="http://schemas.microsoft.com/office/drawing/2014/main" id="{24566C9C-AA75-49C4-9802-0FC5A7468F2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8969" y="2304031"/>
              <a:ext cx="512763" cy="714375"/>
            </a:xfrm>
            <a:custGeom>
              <a:avLst/>
              <a:gdLst/>
              <a:ahLst/>
              <a:cxnLst>
                <a:cxn ang="0">
                  <a:pos x="323" y="322"/>
                </a:cxn>
                <a:cxn ang="0">
                  <a:pos x="0" y="450"/>
                </a:cxn>
                <a:cxn ang="0">
                  <a:pos x="0" y="192"/>
                </a:cxn>
                <a:cxn ang="0">
                  <a:pos x="323" y="0"/>
                </a:cxn>
                <a:cxn ang="0">
                  <a:pos x="323" y="322"/>
                </a:cxn>
              </a:cxnLst>
              <a:rect l="0" t="0" r="r" b="b"/>
              <a:pathLst>
                <a:path w="323" h="450">
                  <a:moveTo>
                    <a:pt x="323" y="322"/>
                  </a:moveTo>
                  <a:lnTo>
                    <a:pt x="0" y="450"/>
                  </a:lnTo>
                  <a:lnTo>
                    <a:pt x="0" y="192"/>
                  </a:lnTo>
                  <a:lnTo>
                    <a:pt x="323" y="0"/>
                  </a:lnTo>
                  <a:lnTo>
                    <a:pt x="323" y="32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Group 7">
            <a:extLst>
              <a:ext uri="{FF2B5EF4-FFF2-40B4-BE49-F238E27FC236}">
                <a16:creationId xmlns="" xmlns:a16="http://schemas.microsoft.com/office/drawing/2014/main" id="{35DB95CA-040C-444A-8C24-67734CBD3C84}"/>
              </a:ext>
            </a:extLst>
          </p:cNvPr>
          <p:cNvGrpSpPr/>
          <p:nvPr/>
        </p:nvGrpSpPr>
        <p:grpSpPr>
          <a:xfrm>
            <a:off x="4824412" y="2096862"/>
            <a:ext cx="804863" cy="1622424"/>
            <a:chOff x="4824412" y="2096862"/>
            <a:chExt cx="804863" cy="1622425"/>
          </a:xfrm>
        </p:grpSpPr>
        <p:sp>
          <p:nvSpPr>
            <p:cNvPr id="37" name="îṣļîḑé-Freeform: Shape 8">
              <a:extLst>
                <a:ext uri="{FF2B5EF4-FFF2-40B4-BE49-F238E27FC236}">
                  <a16:creationId xmlns="" xmlns:a16="http://schemas.microsoft.com/office/drawing/2014/main" id="{A8C150AB-6F15-4D2A-849B-8671C4BAF9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3469" y="2181794"/>
              <a:ext cx="820738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0" y="147"/>
                </a:cxn>
                <a:cxn ang="0">
                  <a:pos x="517" y="0"/>
                </a:cxn>
                <a:cxn ang="0">
                  <a:pos x="517" y="336"/>
                </a:cxn>
                <a:cxn ang="0">
                  <a:pos x="0" y="410"/>
                </a:cxn>
              </a:cxnLst>
              <a:rect l="0" t="0" r="r" b="b"/>
              <a:pathLst>
                <a:path w="517" h="410">
                  <a:moveTo>
                    <a:pt x="0" y="410"/>
                  </a:moveTo>
                  <a:lnTo>
                    <a:pt x="0" y="147"/>
                  </a:lnTo>
                  <a:lnTo>
                    <a:pt x="517" y="0"/>
                  </a:lnTo>
                  <a:lnTo>
                    <a:pt x="517" y="336"/>
                  </a:lnTo>
                  <a:lnTo>
                    <a:pt x="0" y="41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îṣļîḑé-Freeform: Shape 9">
              <a:extLst>
                <a:ext uri="{FF2B5EF4-FFF2-40B4-BE49-F238E27FC236}">
                  <a16:creationId xmlns="" xmlns:a16="http://schemas.microsoft.com/office/drawing/2014/main" id="{3F23D20C-C13B-4B86-9716-5DB1D981DA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74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417"/>
                </a:cxn>
                <a:cxn ang="0">
                  <a:pos x="0" y="336"/>
                </a:cxn>
                <a:cxn ang="0">
                  <a:pos x="0" y="0"/>
                </a:cxn>
                <a:cxn ang="0">
                  <a:pos x="503" y="149"/>
                </a:cxn>
                <a:cxn ang="0">
                  <a:pos x="505" y="417"/>
                </a:cxn>
                <a:cxn ang="0">
                  <a:pos x="505" y="417"/>
                </a:cxn>
              </a:cxnLst>
              <a:rect l="0" t="0" r="r" b="b"/>
              <a:pathLst>
                <a:path w="505" h="417">
                  <a:moveTo>
                    <a:pt x="505" y="417"/>
                  </a:moveTo>
                  <a:lnTo>
                    <a:pt x="0" y="336"/>
                  </a:lnTo>
                  <a:lnTo>
                    <a:pt x="0" y="0"/>
                  </a:lnTo>
                  <a:lnTo>
                    <a:pt x="503" y="149"/>
                  </a:lnTo>
                  <a:lnTo>
                    <a:pt x="505" y="417"/>
                  </a:lnTo>
                  <a:lnTo>
                    <a:pt x="505" y="41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îṣļîḑé-Freeform: Shape 10">
              <a:extLst>
                <a:ext uri="{FF2B5EF4-FFF2-40B4-BE49-F238E27FC236}">
                  <a16:creationId xmlns="" xmlns:a16="http://schemas.microsoft.com/office/drawing/2014/main" id="{2CA8E16D-BEC7-4A0E-B354-AA05B3DA42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148931" y="2772343"/>
              <a:ext cx="1622425" cy="271463"/>
            </a:xfrm>
            <a:custGeom>
              <a:avLst/>
              <a:gdLst/>
              <a:ahLst/>
              <a:cxnLst>
                <a:cxn ang="0">
                  <a:pos x="517" y="0"/>
                </a:cxn>
                <a:cxn ang="0">
                  <a:pos x="1022" y="81"/>
                </a:cxn>
                <a:cxn ang="0">
                  <a:pos x="517" y="171"/>
                </a:cxn>
                <a:cxn ang="0">
                  <a:pos x="0" y="74"/>
                </a:cxn>
                <a:cxn ang="0">
                  <a:pos x="517" y="0"/>
                </a:cxn>
              </a:cxnLst>
              <a:rect l="0" t="0" r="r" b="b"/>
              <a:pathLst>
                <a:path w="1022" h="171">
                  <a:moveTo>
                    <a:pt x="517" y="0"/>
                  </a:moveTo>
                  <a:lnTo>
                    <a:pt x="1022" y="81"/>
                  </a:lnTo>
                  <a:lnTo>
                    <a:pt x="517" y="171"/>
                  </a:lnTo>
                  <a:lnTo>
                    <a:pt x="0" y="74"/>
                  </a:lnTo>
                  <a:lnTo>
                    <a:pt x="517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11">
            <a:extLst>
              <a:ext uri="{FF2B5EF4-FFF2-40B4-BE49-F238E27FC236}">
                <a16:creationId xmlns="" xmlns:a16="http://schemas.microsoft.com/office/drawing/2014/main" id="{8EFC93D0-2447-4D86-8191-ED8C57C83073}"/>
              </a:ext>
            </a:extLst>
          </p:cNvPr>
          <p:cNvGrpSpPr/>
          <p:nvPr/>
        </p:nvGrpSpPr>
        <p:grpSpPr>
          <a:xfrm>
            <a:off x="2811463" y="2404836"/>
            <a:ext cx="933451" cy="1028700"/>
            <a:chOff x="2811462" y="2404837"/>
            <a:chExt cx="933451" cy="1028701"/>
          </a:xfrm>
        </p:grpSpPr>
        <p:sp>
          <p:nvSpPr>
            <p:cNvPr id="34" name="îṣļîḑé-Freeform: Shape 12">
              <a:extLst>
                <a:ext uri="{FF2B5EF4-FFF2-40B4-BE49-F238E27FC236}">
                  <a16:creationId xmlns="" xmlns:a16="http://schemas.microsoft.com/office/drawing/2014/main" id="{6844CACA-6BD1-4E3D-A351-A83629074CA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814412"/>
              <a:ext cx="515938" cy="722313"/>
            </a:xfrm>
            <a:custGeom>
              <a:avLst/>
              <a:gdLst/>
              <a:ahLst/>
              <a:cxnLst>
                <a:cxn ang="0">
                  <a:pos x="0" y="130"/>
                </a:cxn>
                <a:cxn ang="0">
                  <a:pos x="0" y="455"/>
                </a:cxn>
                <a:cxn ang="0">
                  <a:pos x="325" y="253"/>
                </a:cxn>
                <a:cxn ang="0">
                  <a:pos x="325" y="0"/>
                </a:cxn>
                <a:cxn ang="0">
                  <a:pos x="0" y="130"/>
                </a:cxn>
              </a:cxnLst>
              <a:rect l="0" t="0" r="r" b="b"/>
              <a:pathLst>
                <a:path w="325" h="455">
                  <a:moveTo>
                    <a:pt x="0" y="130"/>
                  </a:moveTo>
                  <a:lnTo>
                    <a:pt x="0" y="455"/>
                  </a:lnTo>
                  <a:lnTo>
                    <a:pt x="325" y="253"/>
                  </a:lnTo>
                  <a:lnTo>
                    <a:pt x="325" y="0"/>
                  </a:lnTo>
                  <a:lnTo>
                    <a:pt x="0" y="13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îṣļîḑé-Freeform: Shape 13">
              <a:extLst>
                <a:ext uri="{FF2B5EF4-FFF2-40B4-BE49-F238E27FC236}">
                  <a16:creationId xmlns="" xmlns:a16="http://schemas.microsoft.com/office/drawing/2014/main" id="{90D62CC7-C271-4855-AFFE-1E60243E753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02180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0"/>
                </a:cxn>
                <a:cxn ang="0">
                  <a:pos x="0" y="135"/>
                </a:cxn>
                <a:cxn ang="0">
                  <a:pos x="323" y="263"/>
                </a:cxn>
                <a:cxn ang="0">
                  <a:pos x="648" y="133"/>
                </a:cxn>
                <a:cxn ang="0">
                  <a:pos x="323" y="0"/>
                </a:cxn>
              </a:cxnLst>
              <a:rect l="0" t="0" r="r" b="b"/>
              <a:pathLst>
                <a:path w="648" h="263">
                  <a:moveTo>
                    <a:pt x="323" y="0"/>
                  </a:moveTo>
                  <a:lnTo>
                    <a:pt x="0" y="135"/>
                  </a:lnTo>
                  <a:lnTo>
                    <a:pt x="323" y="263"/>
                  </a:lnTo>
                  <a:lnTo>
                    <a:pt x="648" y="133"/>
                  </a:lnTo>
                  <a:lnTo>
                    <a:pt x="32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îṣļîḑé-Freeform: Shape 14">
              <a:extLst>
                <a:ext uri="{FF2B5EF4-FFF2-40B4-BE49-F238E27FC236}">
                  <a16:creationId xmlns="" xmlns:a16="http://schemas.microsoft.com/office/drawing/2014/main" id="{23060023-D7D1-43D5-BAE6-E9B9E2A0D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301650"/>
              <a:ext cx="512763" cy="719138"/>
            </a:xfrm>
            <a:custGeom>
              <a:avLst/>
              <a:gdLst/>
              <a:ahLst/>
              <a:cxnLst>
                <a:cxn ang="0">
                  <a:pos x="323" y="128"/>
                </a:cxn>
                <a:cxn ang="0">
                  <a:pos x="0" y="0"/>
                </a:cxn>
                <a:cxn ang="0">
                  <a:pos x="0" y="258"/>
                </a:cxn>
                <a:cxn ang="0">
                  <a:pos x="323" y="453"/>
                </a:cxn>
                <a:cxn ang="0">
                  <a:pos x="323" y="128"/>
                </a:cxn>
              </a:cxnLst>
              <a:rect l="0" t="0" r="r" b="b"/>
              <a:pathLst>
                <a:path w="323" h="453">
                  <a:moveTo>
                    <a:pt x="323" y="128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323" y="453"/>
                  </a:lnTo>
                  <a:lnTo>
                    <a:pt x="323" y="1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15">
            <a:extLst>
              <a:ext uri="{FF2B5EF4-FFF2-40B4-BE49-F238E27FC236}">
                <a16:creationId xmlns="" xmlns:a16="http://schemas.microsoft.com/office/drawing/2014/main" id="{FA1379BD-2237-4A2F-91A0-444F1B9F2193}"/>
              </a:ext>
            </a:extLst>
          </p:cNvPr>
          <p:cNvGrpSpPr/>
          <p:nvPr/>
        </p:nvGrpSpPr>
        <p:grpSpPr>
          <a:xfrm>
            <a:off x="3519488" y="2096862"/>
            <a:ext cx="804863" cy="1622424"/>
            <a:chOff x="3519487" y="2096862"/>
            <a:chExt cx="804863" cy="1622425"/>
          </a:xfrm>
        </p:grpSpPr>
        <p:sp>
          <p:nvSpPr>
            <p:cNvPr id="31" name="îṣļîḑé-Freeform: Shape 16">
              <a:extLst>
                <a:ext uri="{FF2B5EF4-FFF2-40B4-BE49-F238E27FC236}">
                  <a16:creationId xmlns="" xmlns:a16="http://schemas.microsoft.com/office/drawing/2014/main" id="{91344F54-E29D-4CC8-B1E6-4A8C983C52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34557" y="2181794"/>
              <a:ext cx="820738" cy="650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63"/>
                </a:cxn>
                <a:cxn ang="0">
                  <a:pos x="517" y="410"/>
                </a:cxn>
                <a:cxn ang="0">
                  <a:pos x="517" y="74"/>
                </a:cxn>
                <a:cxn ang="0">
                  <a:pos x="0" y="0"/>
                </a:cxn>
              </a:cxnLst>
              <a:rect l="0" t="0" r="r" b="b"/>
              <a:pathLst>
                <a:path w="517" h="410">
                  <a:moveTo>
                    <a:pt x="0" y="0"/>
                  </a:moveTo>
                  <a:lnTo>
                    <a:pt x="0" y="263"/>
                  </a:lnTo>
                  <a:lnTo>
                    <a:pt x="517" y="410"/>
                  </a:lnTo>
                  <a:lnTo>
                    <a:pt x="517" y="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îṣļîḑé-Freeform: Shape 17">
              <a:extLst>
                <a:ext uri="{FF2B5EF4-FFF2-40B4-BE49-F238E27FC236}">
                  <a16:creationId xmlns="" xmlns:a16="http://schemas.microsoft.com/office/drawing/2014/main" id="{72639243-1369-4732-AC73-7EBB404DA0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496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0"/>
                </a:cxn>
                <a:cxn ang="0">
                  <a:pos x="0" y="81"/>
                </a:cxn>
                <a:cxn ang="0">
                  <a:pos x="0" y="417"/>
                </a:cxn>
                <a:cxn ang="0">
                  <a:pos x="503" y="270"/>
                </a:cxn>
                <a:cxn ang="0">
                  <a:pos x="505" y="0"/>
                </a:cxn>
                <a:cxn ang="0">
                  <a:pos x="505" y="0"/>
                </a:cxn>
              </a:cxnLst>
              <a:rect l="0" t="0" r="r" b="b"/>
              <a:pathLst>
                <a:path w="505" h="417">
                  <a:moveTo>
                    <a:pt x="505" y="0"/>
                  </a:moveTo>
                  <a:lnTo>
                    <a:pt x="0" y="81"/>
                  </a:lnTo>
                  <a:lnTo>
                    <a:pt x="0" y="417"/>
                  </a:lnTo>
                  <a:lnTo>
                    <a:pt x="503" y="270"/>
                  </a:lnTo>
                  <a:lnTo>
                    <a:pt x="505" y="0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îṣļîḑé-Freeform: Shape 18">
              <a:extLst>
                <a:ext uri="{FF2B5EF4-FFF2-40B4-BE49-F238E27FC236}">
                  <a16:creationId xmlns="" xmlns:a16="http://schemas.microsoft.com/office/drawing/2014/main" id="{0365B802-5815-4EBF-93CC-23036F8C145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377406" y="2772343"/>
              <a:ext cx="1622425" cy="271463"/>
            </a:xfrm>
            <a:custGeom>
              <a:avLst/>
              <a:gdLst/>
              <a:ahLst/>
              <a:cxnLst>
                <a:cxn ang="0">
                  <a:pos x="0" y="97"/>
                </a:cxn>
                <a:cxn ang="0">
                  <a:pos x="517" y="171"/>
                </a:cxn>
                <a:cxn ang="0">
                  <a:pos x="1022" y="90"/>
                </a:cxn>
                <a:cxn ang="0">
                  <a:pos x="517" y="0"/>
                </a:cxn>
                <a:cxn ang="0">
                  <a:pos x="0" y="97"/>
                </a:cxn>
              </a:cxnLst>
              <a:rect l="0" t="0" r="r" b="b"/>
              <a:pathLst>
                <a:path w="1022" h="171">
                  <a:moveTo>
                    <a:pt x="0" y="97"/>
                  </a:moveTo>
                  <a:lnTo>
                    <a:pt x="517" y="171"/>
                  </a:lnTo>
                  <a:lnTo>
                    <a:pt x="1022" y="90"/>
                  </a:lnTo>
                  <a:lnTo>
                    <a:pt x="517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Group 19">
            <a:extLst>
              <a:ext uri="{FF2B5EF4-FFF2-40B4-BE49-F238E27FC236}">
                <a16:creationId xmlns="" xmlns:a16="http://schemas.microsoft.com/office/drawing/2014/main" id="{782D4846-8FD8-4873-8E39-E83C21B8000F}"/>
              </a:ext>
            </a:extLst>
          </p:cNvPr>
          <p:cNvGrpSpPr/>
          <p:nvPr/>
        </p:nvGrpSpPr>
        <p:grpSpPr>
          <a:xfrm>
            <a:off x="4206876" y="1784124"/>
            <a:ext cx="711200" cy="2260599"/>
            <a:chOff x="4206876" y="1784124"/>
            <a:chExt cx="711200" cy="2260600"/>
          </a:xfrm>
        </p:grpSpPr>
        <p:sp>
          <p:nvSpPr>
            <p:cNvPr id="29" name="îṣļîḑé-Freeform: Shape 20">
              <a:extLst>
                <a:ext uri="{FF2B5EF4-FFF2-40B4-BE49-F238E27FC236}">
                  <a16:creationId xmlns="" xmlns:a16="http://schemas.microsoft.com/office/drawing/2014/main" id="{39029400-1098-4BEC-B755-96200A9FE1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8913" y="3125562"/>
              <a:ext cx="1127125" cy="711200"/>
            </a:xfrm>
            <a:custGeom>
              <a:avLst/>
              <a:gdLst/>
              <a:ahLst/>
              <a:cxnLst>
                <a:cxn ang="0">
                  <a:pos x="0" y="448"/>
                </a:cxn>
                <a:cxn ang="0">
                  <a:pos x="0" y="0"/>
                </a:cxn>
                <a:cxn ang="0">
                  <a:pos x="710" y="78"/>
                </a:cxn>
                <a:cxn ang="0">
                  <a:pos x="710" y="369"/>
                </a:cxn>
                <a:cxn ang="0">
                  <a:pos x="0" y="448"/>
                </a:cxn>
              </a:cxnLst>
              <a:rect l="0" t="0" r="r" b="b"/>
              <a:pathLst>
                <a:path w="710" h="448">
                  <a:moveTo>
                    <a:pt x="0" y="448"/>
                  </a:moveTo>
                  <a:lnTo>
                    <a:pt x="0" y="0"/>
                  </a:lnTo>
                  <a:lnTo>
                    <a:pt x="710" y="78"/>
                  </a:lnTo>
                  <a:lnTo>
                    <a:pt x="710" y="369"/>
                  </a:lnTo>
                  <a:lnTo>
                    <a:pt x="0" y="44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îṣļîḑé-Freeform: Shape 21">
              <a:extLst>
                <a:ext uri="{FF2B5EF4-FFF2-40B4-BE49-F238E27FC236}">
                  <a16:creationId xmlns="" xmlns:a16="http://schemas.microsoft.com/office/drawing/2014/main" id="{5BDD0738-A67F-470C-B172-5EC0BAE062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5738" y="1995262"/>
              <a:ext cx="1133475" cy="711200"/>
            </a:xfrm>
            <a:custGeom>
              <a:avLst/>
              <a:gdLst/>
              <a:ahLst/>
              <a:cxnLst>
                <a:cxn ang="0">
                  <a:pos x="714" y="0"/>
                </a:cxn>
                <a:cxn ang="0">
                  <a:pos x="714" y="448"/>
                </a:cxn>
                <a:cxn ang="0">
                  <a:pos x="0" y="369"/>
                </a:cxn>
                <a:cxn ang="0">
                  <a:pos x="0" y="83"/>
                </a:cxn>
                <a:cxn ang="0">
                  <a:pos x="714" y="0"/>
                </a:cxn>
              </a:cxnLst>
              <a:rect l="0" t="0" r="r" b="b"/>
              <a:pathLst>
                <a:path w="714" h="448">
                  <a:moveTo>
                    <a:pt x="714" y="0"/>
                  </a:moveTo>
                  <a:lnTo>
                    <a:pt x="714" y="448"/>
                  </a:lnTo>
                  <a:lnTo>
                    <a:pt x="0" y="369"/>
                  </a:lnTo>
                  <a:lnTo>
                    <a:pt x="0" y="83"/>
                  </a:lnTo>
                  <a:lnTo>
                    <a:pt x="71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874F47FA-555B-40A6-8EEA-61DF46BFADFD}"/>
              </a:ext>
            </a:extLst>
          </p:cNvPr>
          <p:cNvGrpSpPr/>
          <p:nvPr/>
        </p:nvGrpSpPr>
        <p:grpSpPr>
          <a:xfrm flipV="1">
            <a:off x="3483076" y="3927809"/>
            <a:ext cx="455254" cy="217757"/>
            <a:chOff x="3376482" y="1459073"/>
            <a:chExt cx="455253" cy="221445"/>
          </a:xfrm>
        </p:grpSpPr>
        <p:cxnSp>
          <p:nvCxnSpPr>
            <p:cNvPr id="27" name="îṣļîḑé-Straight Connector 23">
              <a:extLst>
                <a:ext uri="{FF2B5EF4-FFF2-40B4-BE49-F238E27FC236}">
                  <a16:creationId xmlns="" xmlns:a16="http://schemas.microsoft.com/office/drawing/2014/main" id="{E2C71C8C-EB9F-49EA-9900-2471CD4CBCA6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îṣļîḑé-Straight Connector 24">
              <a:extLst>
                <a:ext uri="{FF2B5EF4-FFF2-40B4-BE49-F238E27FC236}">
                  <a16:creationId xmlns="" xmlns:a16="http://schemas.microsoft.com/office/drawing/2014/main" id="{EBC6342D-37D8-401F-AA39-87227A4E74E7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40">
            <a:extLst>
              <a:ext uri="{FF2B5EF4-FFF2-40B4-BE49-F238E27FC236}">
                <a16:creationId xmlns="" xmlns:a16="http://schemas.microsoft.com/office/drawing/2014/main" id="{31891C14-29D2-4184-A69C-4467B738B62D}"/>
              </a:ext>
            </a:extLst>
          </p:cNvPr>
          <p:cNvGrpSpPr/>
          <p:nvPr/>
        </p:nvGrpSpPr>
        <p:grpSpPr>
          <a:xfrm flipH="1" flipV="1">
            <a:off x="5263279" y="3927809"/>
            <a:ext cx="455254" cy="217757"/>
            <a:chOff x="3376482" y="1459073"/>
            <a:chExt cx="455253" cy="221445"/>
          </a:xfrm>
        </p:grpSpPr>
        <p:cxnSp>
          <p:nvCxnSpPr>
            <p:cNvPr id="25" name="îṣļîḑé-Straight Connector 41">
              <a:extLst>
                <a:ext uri="{FF2B5EF4-FFF2-40B4-BE49-F238E27FC236}">
                  <a16:creationId xmlns="" xmlns:a16="http://schemas.microsoft.com/office/drawing/2014/main" id="{8D2080B8-A777-4878-BF9A-115C7309EB07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îṣļîḑé-Straight Connector 42">
              <a:extLst>
                <a:ext uri="{FF2B5EF4-FFF2-40B4-BE49-F238E27FC236}">
                  <a16:creationId xmlns="" xmlns:a16="http://schemas.microsoft.com/office/drawing/2014/main" id="{404DF20C-D812-4746-9698-088005EA1685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43">
            <a:extLst>
              <a:ext uri="{FF2B5EF4-FFF2-40B4-BE49-F238E27FC236}">
                <a16:creationId xmlns="" xmlns:a16="http://schemas.microsoft.com/office/drawing/2014/main" id="{609C5539-7DC2-436B-B0E3-BFECED873230}"/>
              </a:ext>
            </a:extLst>
          </p:cNvPr>
          <p:cNvGrpSpPr/>
          <p:nvPr/>
        </p:nvGrpSpPr>
        <p:grpSpPr>
          <a:xfrm>
            <a:off x="3827583" y="1336113"/>
            <a:ext cx="1488834" cy="446854"/>
            <a:chOff x="3445836" y="1336677"/>
            <a:chExt cx="1985112" cy="595805"/>
          </a:xfrm>
        </p:grpSpPr>
        <p:sp>
          <p:nvSpPr>
            <p:cNvPr id="23" name="îṣļîḑé-TextBox 44">
              <a:extLst>
                <a:ext uri="{FF2B5EF4-FFF2-40B4-BE49-F238E27FC236}">
                  <a16:creationId xmlns="" xmlns:a16="http://schemas.microsoft.com/office/drawing/2014/main" id="{A168542C-8EB1-4382-9306-4579121E2D74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îṣļîḑé-TextBox 45">
              <a:extLst>
                <a:ext uri="{FF2B5EF4-FFF2-40B4-BE49-F238E27FC236}">
                  <a16:creationId xmlns="" xmlns:a16="http://schemas.microsoft.com/office/drawing/2014/main" id="{93181015-345D-427E-B713-605C44BA6BCF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46">
            <a:extLst>
              <a:ext uri="{FF2B5EF4-FFF2-40B4-BE49-F238E27FC236}">
                <a16:creationId xmlns="" xmlns:a16="http://schemas.microsoft.com/office/drawing/2014/main" id="{7E383BF1-998B-4D56-B283-B756FE8ADFEA}"/>
              </a:ext>
            </a:extLst>
          </p:cNvPr>
          <p:cNvGrpSpPr/>
          <p:nvPr/>
        </p:nvGrpSpPr>
        <p:grpSpPr>
          <a:xfrm>
            <a:off x="5793210" y="3896703"/>
            <a:ext cx="1488834" cy="446854"/>
            <a:chOff x="3445836" y="1336677"/>
            <a:chExt cx="1985112" cy="595805"/>
          </a:xfrm>
        </p:grpSpPr>
        <p:sp>
          <p:nvSpPr>
            <p:cNvPr id="21" name="îṣļîḑé-TextBox 47">
              <a:extLst>
                <a:ext uri="{FF2B5EF4-FFF2-40B4-BE49-F238E27FC236}">
                  <a16:creationId xmlns="" xmlns:a16="http://schemas.microsoft.com/office/drawing/2014/main" id="{224510B1-4554-4BC6-A5CE-A2F63B78DF15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îṣļîḑé-TextBox 48">
              <a:extLst>
                <a:ext uri="{FF2B5EF4-FFF2-40B4-BE49-F238E27FC236}">
                  <a16:creationId xmlns="" xmlns:a16="http://schemas.microsoft.com/office/drawing/2014/main" id="{3778E6D1-1149-452D-9C9B-5242D041C84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Group 49">
            <a:extLst>
              <a:ext uri="{FF2B5EF4-FFF2-40B4-BE49-F238E27FC236}">
                <a16:creationId xmlns="" xmlns:a16="http://schemas.microsoft.com/office/drawing/2014/main" id="{A9101C94-C490-4F9A-953A-96F924CFB7BF}"/>
              </a:ext>
            </a:extLst>
          </p:cNvPr>
          <p:cNvGrpSpPr/>
          <p:nvPr/>
        </p:nvGrpSpPr>
        <p:grpSpPr>
          <a:xfrm>
            <a:off x="1913324" y="3896703"/>
            <a:ext cx="1488834" cy="446854"/>
            <a:chOff x="3445836" y="1336677"/>
            <a:chExt cx="1985112" cy="595805"/>
          </a:xfrm>
        </p:grpSpPr>
        <p:sp>
          <p:nvSpPr>
            <p:cNvPr id="19" name="îṣļîḑé-TextBox 50">
              <a:extLst>
                <a:ext uri="{FF2B5EF4-FFF2-40B4-BE49-F238E27FC236}">
                  <a16:creationId xmlns="" xmlns:a16="http://schemas.microsoft.com/office/drawing/2014/main" id="{8BAD4375-E575-495D-8E0B-BABEAB5CE670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îṣļîḑé-TextBox 51">
              <a:extLst>
                <a:ext uri="{FF2B5EF4-FFF2-40B4-BE49-F238E27FC236}">
                  <a16:creationId xmlns="" xmlns:a16="http://schemas.microsoft.com/office/drawing/2014/main" id="{D8D31B6B-B457-41DE-864B-F2EE57825EFB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52">
            <a:extLst>
              <a:ext uri="{FF2B5EF4-FFF2-40B4-BE49-F238E27FC236}">
                <a16:creationId xmlns="" xmlns:a16="http://schemas.microsoft.com/office/drawing/2014/main" id="{AEC33E64-FD30-4CAC-BE9B-EC696790897F}"/>
              </a:ext>
            </a:extLst>
          </p:cNvPr>
          <p:cNvGrpSpPr/>
          <p:nvPr/>
        </p:nvGrpSpPr>
        <p:grpSpPr>
          <a:xfrm>
            <a:off x="1338506" y="2684647"/>
            <a:ext cx="1488834" cy="446854"/>
            <a:chOff x="3445836" y="1336677"/>
            <a:chExt cx="1985112" cy="595805"/>
          </a:xfrm>
        </p:grpSpPr>
        <p:sp>
          <p:nvSpPr>
            <p:cNvPr id="17" name="îṣļîḑé-TextBox 53">
              <a:extLst>
                <a:ext uri="{FF2B5EF4-FFF2-40B4-BE49-F238E27FC236}">
                  <a16:creationId xmlns="" xmlns:a16="http://schemas.microsoft.com/office/drawing/2014/main" id="{D2406C7A-4576-467A-BACA-1260490A26A9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îṣļîḑé-TextBox 54">
              <a:extLst>
                <a:ext uri="{FF2B5EF4-FFF2-40B4-BE49-F238E27FC236}">
                  <a16:creationId xmlns="" xmlns:a16="http://schemas.microsoft.com/office/drawing/2014/main" id="{4CA25ED1-FE95-4AEE-BE1D-3CD59950D27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55">
            <a:extLst>
              <a:ext uri="{FF2B5EF4-FFF2-40B4-BE49-F238E27FC236}">
                <a16:creationId xmlns="" xmlns:a16="http://schemas.microsoft.com/office/drawing/2014/main" id="{1995CE7F-769A-4494-82DB-18BB0C77845F}"/>
              </a:ext>
            </a:extLst>
          </p:cNvPr>
          <p:cNvGrpSpPr/>
          <p:nvPr/>
        </p:nvGrpSpPr>
        <p:grpSpPr>
          <a:xfrm>
            <a:off x="6381201" y="2684647"/>
            <a:ext cx="1488834" cy="446854"/>
            <a:chOff x="3445836" y="1336677"/>
            <a:chExt cx="1985112" cy="595805"/>
          </a:xfrm>
        </p:grpSpPr>
        <p:sp>
          <p:nvSpPr>
            <p:cNvPr id="15" name="îṣļîḑé-TextBox 56">
              <a:extLst>
                <a:ext uri="{FF2B5EF4-FFF2-40B4-BE49-F238E27FC236}">
                  <a16:creationId xmlns="" xmlns:a16="http://schemas.microsoft.com/office/drawing/2014/main" id="{C2F6AAB2-8716-43B6-9DD4-7F12951E4B2C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6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îṣļîḑé-TextBox 57">
              <a:extLst>
                <a:ext uri="{FF2B5EF4-FFF2-40B4-BE49-F238E27FC236}">
                  <a16:creationId xmlns="" xmlns:a16="http://schemas.microsoft.com/office/drawing/2014/main" id="{8DC3C953-1300-4192-85BD-0BC3D06F73DA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4031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1403F40-A3DE-4A7F-8A75-1ED0EE7AAB55}"/>
              </a:ext>
            </a:extLst>
          </p:cNvPr>
          <p:cNvGrpSpPr/>
          <p:nvPr/>
        </p:nvGrpSpPr>
        <p:grpSpPr>
          <a:xfrm>
            <a:off x="3383657" y="1393372"/>
            <a:ext cx="2376692" cy="2356756"/>
            <a:chOff x="4381606" y="1691099"/>
            <a:chExt cx="3505202" cy="3475801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228BC0BF-6AEA-4E5B-86E6-0410F1D3FB45}"/>
                </a:ext>
              </a:extLst>
            </p:cNvPr>
            <p:cNvGrpSpPr/>
            <p:nvPr/>
          </p:nvGrpSpPr>
          <p:grpSpPr>
            <a:xfrm>
              <a:off x="4381606" y="1691099"/>
              <a:ext cx="3505202" cy="3475801"/>
              <a:chOff x="4186031" y="1535050"/>
              <a:chExt cx="3819939" cy="3787900"/>
            </a:xfrm>
          </p:grpSpPr>
          <p:grpSp>
            <p:nvGrpSpPr>
              <p:cNvPr id="29" name="组合 28">
                <a:extLst>
                  <a:ext uri="{FF2B5EF4-FFF2-40B4-BE49-F238E27FC236}">
                    <a16:creationId xmlns="" xmlns:a16="http://schemas.microsoft.com/office/drawing/2014/main" id="{6732F404-C36E-4577-AA74-C0F18B0206B3}"/>
                  </a:ext>
                </a:extLst>
              </p:cNvPr>
              <p:cNvGrpSpPr/>
              <p:nvPr/>
            </p:nvGrpSpPr>
            <p:grpSpPr>
              <a:xfrm>
                <a:off x="5343484" y="3543299"/>
                <a:ext cx="1483965" cy="1779651"/>
                <a:chOff x="5343484" y="3543299"/>
                <a:chExt cx="1483965" cy="1779651"/>
              </a:xfrm>
            </p:grpSpPr>
            <p:sp>
              <p:nvSpPr>
                <p:cNvPr id="40" name="íṡľíḍè-Rectangle 39">
                  <a:extLst>
                    <a:ext uri="{FF2B5EF4-FFF2-40B4-BE49-F238E27FC236}">
                      <a16:creationId xmlns="" xmlns:a16="http://schemas.microsoft.com/office/drawing/2014/main" id="{04D6E6B6-60D9-4414-B967-3E1C8FABED3B}"/>
                    </a:ext>
                  </a:extLst>
                </p:cNvPr>
                <p:cNvSpPr/>
                <p:nvPr/>
              </p:nvSpPr>
              <p:spPr>
                <a:xfrm>
                  <a:off x="5343485" y="4266569"/>
                  <a:ext cx="1483964" cy="1056381"/>
                </a:xfrm>
                <a:prstGeom prst="rect">
                  <a:avLst/>
                </a:prstGeom>
                <a:solidFill>
                  <a:schemeClr val="accent6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íṡľíḍè-Isosceles Triangle 40">
                  <a:extLst>
                    <a:ext uri="{FF2B5EF4-FFF2-40B4-BE49-F238E27FC236}">
                      <a16:creationId xmlns="" xmlns:a16="http://schemas.microsoft.com/office/drawing/2014/main" id="{D3BB8842-EF37-4B29-8E9B-F16B4855A50C}"/>
                    </a:ext>
                  </a:extLst>
                </p:cNvPr>
                <p:cNvSpPr/>
                <p:nvPr/>
              </p:nvSpPr>
              <p:spPr>
                <a:xfrm>
                  <a:off x="5343484" y="3543299"/>
                  <a:ext cx="1483963" cy="723269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="" xmlns:a16="http://schemas.microsoft.com/office/drawing/2014/main" id="{E3805722-C5F2-4F4C-AD8A-26D9CB010933}"/>
                  </a:ext>
                </a:extLst>
              </p:cNvPr>
              <p:cNvGrpSpPr/>
              <p:nvPr/>
            </p:nvGrpSpPr>
            <p:grpSpPr>
              <a:xfrm>
                <a:off x="5343484" y="1535050"/>
                <a:ext cx="1483964" cy="1779650"/>
                <a:chOff x="5343484" y="1535050"/>
                <a:chExt cx="1483964" cy="1779650"/>
              </a:xfrm>
            </p:grpSpPr>
            <p:sp>
              <p:nvSpPr>
                <p:cNvPr id="38" name="íṡľíḍè-Rectangle 37">
                  <a:extLst>
                    <a:ext uri="{FF2B5EF4-FFF2-40B4-BE49-F238E27FC236}">
                      <a16:creationId xmlns="" xmlns:a16="http://schemas.microsoft.com/office/drawing/2014/main" id="{5AC24C33-3C6C-46AB-A9A1-DD9760DF22FA}"/>
                    </a:ext>
                  </a:extLst>
                </p:cNvPr>
                <p:cNvSpPr/>
                <p:nvPr/>
              </p:nvSpPr>
              <p:spPr>
                <a:xfrm>
                  <a:off x="5343485" y="1535050"/>
                  <a:ext cx="1483963" cy="1056381"/>
                </a:xfrm>
                <a:prstGeom prst="rect">
                  <a:avLst/>
                </a:prstGeom>
                <a:solidFill>
                  <a:schemeClr val="accent1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i$liḋe-Isosceles Triangle 38">
                  <a:extLst>
                    <a:ext uri="{FF2B5EF4-FFF2-40B4-BE49-F238E27FC236}">
                      <a16:creationId xmlns="" xmlns:a16="http://schemas.microsoft.com/office/drawing/2014/main" id="{A235E0F5-2B97-4DF8-A96A-41D1F4CABFA4}"/>
                    </a:ext>
                  </a:extLst>
                </p:cNvPr>
                <p:cNvSpPr/>
                <p:nvPr/>
              </p:nvSpPr>
              <p:spPr>
                <a:xfrm flipV="1">
                  <a:off x="5343484" y="2591431"/>
                  <a:ext cx="1483963" cy="723269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" name="组合 30">
                <a:extLst>
                  <a:ext uri="{FF2B5EF4-FFF2-40B4-BE49-F238E27FC236}">
                    <a16:creationId xmlns="" xmlns:a16="http://schemas.microsoft.com/office/drawing/2014/main" id="{244CF98A-7B98-4429-8D64-FC0005F9EE41}"/>
                  </a:ext>
                </a:extLst>
              </p:cNvPr>
              <p:cNvGrpSpPr/>
              <p:nvPr/>
            </p:nvGrpSpPr>
            <p:grpSpPr>
              <a:xfrm>
                <a:off x="6225132" y="2690761"/>
                <a:ext cx="1780838" cy="1483963"/>
                <a:chOff x="6225132" y="2690761"/>
                <a:chExt cx="1780838" cy="1483963"/>
              </a:xfrm>
            </p:grpSpPr>
            <p:sp>
              <p:nvSpPr>
                <p:cNvPr id="36" name="i$liḋe-Rectangle 35">
                  <a:extLst>
                    <a:ext uri="{FF2B5EF4-FFF2-40B4-BE49-F238E27FC236}">
                      <a16:creationId xmlns="" xmlns:a16="http://schemas.microsoft.com/office/drawing/2014/main" id="{252104C3-07BE-4327-BB29-AEFF554F80CD}"/>
                    </a:ext>
                  </a:extLst>
                </p:cNvPr>
                <p:cNvSpPr/>
                <p:nvPr/>
              </p:nvSpPr>
              <p:spPr>
                <a:xfrm>
                  <a:off x="6948401" y="2691257"/>
                  <a:ext cx="1057569" cy="1482973"/>
                </a:xfrm>
                <a:prstGeom prst="rect">
                  <a:avLst/>
                </a:prstGeom>
                <a:solidFill>
                  <a:schemeClr val="accent4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i$liḋe-Isosceles Triangle 36">
                  <a:extLst>
                    <a:ext uri="{FF2B5EF4-FFF2-40B4-BE49-F238E27FC236}">
                      <a16:creationId xmlns="" xmlns:a16="http://schemas.microsoft.com/office/drawing/2014/main" id="{660290C0-D705-4981-99C9-997A94DA97FB}"/>
                    </a:ext>
                  </a:extLst>
                </p:cNvPr>
                <p:cNvSpPr/>
                <p:nvPr/>
              </p:nvSpPr>
              <p:spPr>
                <a:xfrm rot="5400000" flipV="1">
                  <a:off x="5844785" y="3071108"/>
                  <a:ext cx="1483963" cy="723269"/>
                </a:xfrm>
                <a:prstGeom prst="triangle">
                  <a:avLst/>
                </a:prstGeom>
                <a:solidFill>
                  <a:schemeClr val="accent4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组合 31">
                <a:extLst>
                  <a:ext uri="{FF2B5EF4-FFF2-40B4-BE49-F238E27FC236}">
                    <a16:creationId xmlns="" xmlns:a16="http://schemas.microsoft.com/office/drawing/2014/main" id="{86D6D3C9-CC24-4399-B1BB-DB05CA89D079}"/>
                  </a:ext>
                </a:extLst>
              </p:cNvPr>
              <p:cNvGrpSpPr/>
              <p:nvPr/>
            </p:nvGrpSpPr>
            <p:grpSpPr>
              <a:xfrm>
                <a:off x="4186031" y="2690761"/>
                <a:ext cx="1780838" cy="1483963"/>
                <a:chOff x="4186031" y="2690761"/>
                <a:chExt cx="1780838" cy="1483963"/>
              </a:xfrm>
            </p:grpSpPr>
            <p:sp>
              <p:nvSpPr>
                <p:cNvPr id="34" name="i$liḋe-Rectangle 33">
                  <a:extLst>
                    <a:ext uri="{FF2B5EF4-FFF2-40B4-BE49-F238E27FC236}">
                      <a16:creationId xmlns="" xmlns:a16="http://schemas.microsoft.com/office/drawing/2014/main" id="{360DCF92-3979-453F-BEA4-7AC47B26B624}"/>
                    </a:ext>
                  </a:extLst>
                </p:cNvPr>
                <p:cNvSpPr/>
                <p:nvPr/>
              </p:nvSpPr>
              <p:spPr>
                <a:xfrm>
                  <a:off x="4186031" y="2691257"/>
                  <a:ext cx="1057569" cy="1482973"/>
                </a:xfrm>
                <a:prstGeom prst="rect">
                  <a:avLst/>
                </a:prstGeom>
                <a:solidFill>
                  <a:schemeClr val="accent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i$liḋe-Isosceles Triangle 34">
                  <a:extLst>
                    <a:ext uri="{FF2B5EF4-FFF2-40B4-BE49-F238E27FC236}">
                      <a16:creationId xmlns="" xmlns:a16="http://schemas.microsoft.com/office/drawing/2014/main" id="{5A4A93EA-73BF-4CD2-B641-EAE32D468FEC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4863253" y="3071108"/>
                  <a:ext cx="1483963" cy="723269"/>
                </a:xfrm>
                <a:prstGeom prst="triangle">
                  <a:avLst/>
                </a:prstGeom>
                <a:solidFill>
                  <a:schemeClr val="accent2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3" name="i$liḋe-Oval 32">
                <a:extLst>
                  <a:ext uri="{FF2B5EF4-FFF2-40B4-BE49-F238E27FC236}">
                    <a16:creationId xmlns="" xmlns:a16="http://schemas.microsoft.com/office/drawing/2014/main" id="{23A4BC54-BC10-48B5-8EA5-C931771DF44C}"/>
                  </a:ext>
                </a:extLst>
              </p:cNvPr>
              <p:cNvSpPr/>
              <p:nvPr/>
            </p:nvSpPr>
            <p:spPr>
              <a:xfrm>
                <a:off x="5524500" y="2857500"/>
                <a:ext cx="1143000" cy="11430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$liḋe-Freeform 23">
              <a:extLst>
                <a:ext uri="{FF2B5EF4-FFF2-40B4-BE49-F238E27FC236}">
                  <a16:creationId xmlns="" xmlns:a16="http://schemas.microsoft.com/office/drawing/2014/main" id="{10B84D3C-F9DB-4519-AE8F-A2DDFB7B3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7186" y="3128821"/>
              <a:ext cx="600358" cy="600358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i$liḋe-Freeform 24">
              <a:extLst>
                <a:ext uri="{FF2B5EF4-FFF2-40B4-BE49-F238E27FC236}">
                  <a16:creationId xmlns="" xmlns:a16="http://schemas.microsoft.com/office/drawing/2014/main" id="{A6EE43A7-2C26-4450-AB7E-305B30DC4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4434" y="3138402"/>
              <a:ext cx="244772" cy="44058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i$liḋe-Freeform 25">
              <a:extLst>
                <a:ext uri="{FF2B5EF4-FFF2-40B4-BE49-F238E27FC236}">
                  <a16:creationId xmlns="" xmlns:a16="http://schemas.microsoft.com/office/drawing/2014/main" id="{0051D4A8-B2D9-4F4F-80EE-4271392F6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9228" y="4498652"/>
              <a:ext cx="446708" cy="367156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i$liḋe-Freeform 26">
              <a:extLst>
                <a:ext uri="{FF2B5EF4-FFF2-40B4-BE49-F238E27FC236}">
                  <a16:creationId xmlns="" xmlns:a16="http://schemas.microsoft.com/office/drawing/2014/main" id="{035BF32C-1ABE-4ED6-A404-87460F1BD0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719" y="3157069"/>
              <a:ext cx="401736" cy="400988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i$liḋe-Freeform 27">
              <a:extLst>
                <a:ext uri="{FF2B5EF4-FFF2-40B4-BE49-F238E27FC236}">
                  <a16:creationId xmlns="" xmlns:a16="http://schemas.microsoft.com/office/drawing/2014/main" id="{1B3056A7-9464-48C4-8927-21FE07AFA4A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00574" y="1923056"/>
              <a:ext cx="467258" cy="46676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73CF328-2361-40A5-BEA0-31F64FD2932A}"/>
              </a:ext>
            </a:extLst>
          </p:cNvPr>
          <p:cNvGrpSpPr/>
          <p:nvPr/>
        </p:nvGrpSpPr>
        <p:grpSpPr>
          <a:xfrm>
            <a:off x="980601" y="1968499"/>
            <a:ext cx="7209801" cy="1604637"/>
            <a:chOff x="1307468" y="2624665"/>
            <a:chExt cx="9613068" cy="213951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F6A594E-94CD-4DF8-A57D-61E7631414EC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623E7672-93FF-4BDD-BC14-28399988E4C6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="" xmlns:a16="http://schemas.microsoft.com/office/drawing/2014/main" id="{1D389130-33BF-453C-909B-EEBB234A3BE5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1" name="i$liḋe-文本框 58">
                    <a:extLst>
                      <a:ext uri="{FF2B5EF4-FFF2-40B4-BE49-F238E27FC236}">
                        <a16:creationId xmlns="" xmlns:a16="http://schemas.microsoft.com/office/drawing/2014/main" id="{7219F3CC-8552-40ED-BF0D-104C90415FE7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2" name="i$liḋe-Rectangle 21">
                    <a:extLst>
                      <a:ext uri="{FF2B5EF4-FFF2-40B4-BE49-F238E27FC236}">
                        <a16:creationId xmlns="" xmlns:a16="http://schemas.microsoft.com/office/drawing/2014/main" id="{DDD3BFD4-52CE-4E05-A2EE-31856AE41DC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F2F2D0F6-1BEA-40F2-9215-72393289276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9" name="i$liḋe-文本框 56">
                    <a:extLst>
                      <a:ext uri="{FF2B5EF4-FFF2-40B4-BE49-F238E27FC236}">
                        <a16:creationId xmlns="" xmlns:a16="http://schemas.microsoft.com/office/drawing/2014/main" id="{AF2664EC-9345-42A4-96D3-83CF5968BDC4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0" name="i$liḋe-Rectangle 19">
                    <a:extLst>
                      <a:ext uri="{FF2B5EF4-FFF2-40B4-BE49-F238E27FC236}">
                        <a16:creationId xmlns="" xmlns:a16="http://schemas.microsoft.com/office/drawing/2014/main" id="{C3F81066-62C2-4FCF-97F8-1DFFA8A3DE12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16" name="i$liḋe-Straight Connector 15">
                <a:extLst>
                  <a:ext uri="{FF2B5EF4-FFF2-40B4-BE49-F238E27FC236}">
                    <a16:creationId xmlns="" xmlns:a16="http://schemas.microsoft.com/office/drawing/2014/main" id="{3829B268-7F2F-49B1-A0CF-24B7BA74FE7D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7EDA51FE-B4E4-4E5B-A47A-C4C75B3F4BCD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="" xmlns:a16="http://schemas.microsoft.com/office/drawing/2014/main" id="{FC29D993-596B-45FC-A644-6EA7D1F9A00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9" name="组合 8">
                  <a:extLst>
                    <a:ext uri="{FF2B5EF4-FFF2-40B4-BE49-F238E27FC236}">
                      <a16:creationId xmlns="" xmlns:a16="http://schemas.microsoft.com/office/drawing/2014/main" id="{2F77E4B1-8074-4FB9-B6D6-ABAAD933228D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3" name="i$liḋe-文本框 50">
                    <a:extLst>
                      <a:ext uri="{FF2B5EF4-FFF2-40B4-BE49-F238E27FC236}">
                        <a16:creationId xmlns="" xmlns:a16="http://schemas.microsoft.com/office/drawing/2014/main" id="{A0F05431-C5A2-4C4D-A621-966B50D5FE4F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4" name="i$liḋe-Rectangle 13">
                    <a:extLst>
                      <a:ext uri="{FF2B5EF4-FFF2-40B4-BE49-F238E27FC236}">
                        <a16:creationId xmlns="" xmlns:a16="http://schemas.microsoft.com/office/drawing/2014/main" id="{AF96F7A7-FA7B-410B-983C-B1073D04F58D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CE314440-EAE8-43C5-B8AF-91D3AA108EE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1" name="i$liḋe-文本框 48">
                    <a:extLst>
                      <a:ext uri="{FF2B5EF4-FFF2-40B4-BE49-F238E27FC236}">
                        <a16:creationId xmlns="" xmlns:a16="http://schemas.microsoft.com/office/drawing/2014/main" id="{CD687F6C-4557-4906-BE37-1BFFFDA6AA0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2" name="i$liḋe-Rectangle 11">
                    <a:extLst>
                      <a:ext uri="{FF2B5EF4-FFF2-40B4-BE49-F238E27FC236}">
                        <a16:creationId xmlns="" xmlns:a16="http://schemas.microsoft.com/office/drawing/2014/main" id="{1B11921B-63ED-4751-8584-738B271FA05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8" name="i$liḋe-Straight Connector 7">
                <a:extLst>
                  <a:ext uri="{FF2B5EF4-FFF2-40B4-BE49-F238E27FC236}">
                    <a16:creationId xmlns="" xmlns:a16="http://schemas.microsoft.com/office/drawing/2014/main" id="{EBC755F2-E180-4026-B791-F49392BFD5CD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30101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iSḻîdé">
            <a:extLst>
              <a:ext uri="{FF2B5EF4-FFF2-40B4-BE49-F238E27FC236}">
                <a16:creationId xmlns="" xmlns:a16="http://schemas.microsoft.com/office/drawing/2014/main" id="{A98A736D-5F08-4333-9876-859408D336FD}"/>
              </a:ext>
            </a:extLst>
          </p:cNvPr>
          <p:cNvSpPr/>
          <p:nvPr/>
        </p:nvSpPr>
        <p:spPr bwMode="auto">
          <a:xfrm flipH="1">
            <a:off x="5342241" y="1532558"/>
            <a:ext cx="1907750" cy="282195"/>
          </a:xfrm>
          <a:prstGeom prst="homePlate">
            <a:avLst>
              <a:gd name="adj" fmla="val 37135"/>
            </a:avLst>
          </a:prstGeom>
          <a:solidFill>
            <a:schemeClr val="accent4"/>
          </a:solidFill>
          <a:ln>
            <a:noFill/>
          </a:ln>
          <a:effectLst>
            <a:outerShdw dist="63500" dir="2700000" sx="101000" sy="101000" algn="tl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algn="r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7" name="íṥḷîḓé">
            <a:extLst>
              <a:ext uri="{FF2B5EF4-FFF2-40B4-BE49-F238E27FC236}">
                <a16:creationId xmlns="" xmlns:a16="http://schemas.microsoft.com/office/drawing/2014/main" id="{635713DE-B391-41E9-B342-39A8D29DA90E}"/>
              </a:ext>
            </a:extLst>
          </p:cNvPr>
          <p:cNvSpPr/>
          <p:nvPr/>
        </p:nvSpPr>
        <p:spPr bwMode="auto">
          <a:xfrm>
            <a:off x="5476360" y="1814753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iSḻíde">
            <a:extLst>
              <a:ext uri="{FF2B5EF4-FFF2-40B4-BE49-F238E27FC236}">
                <a16:creationId xmlns="" xmlns:a16="http://schemas.microsoft.com/office/drawing/2014/main" id="{B9F2BB7D-EE94-4E16-AA57-25B770DCDE57}"/>
              </a:ext>
            </a:extLst>
          </p:cNvPr>
          <p:cNvSpPr/>
          <p:nvPr/>
        </p:nvSpPr>
        <p:spPr bwMode="auto">
          <a:xfrm>
            <a:off x="1478002" y="2197131"/>
            <a:ext cx="1907750" cy="282195"/>
          </a:xfrm>
          <a:prstGeom prst="homePlate">
            <a:avLst>
              <a:gd name="adj" fmla="val 37135"/>
            </a:avLst>
          </a:prstGeom>
          <a:solidFill>
            <a:schemeClr val="accent1"/>
          </a:solidFill>
          <a:ln>
            <a:noFill/>
          </a:ln>
          <a:effectLst>
            <a:outerShdw dist="63500" dir="8100000" sx="101000" sy="101000" algn="tr" rotWithShape="0">
              <a:prstClr val="black">
                <a:alpha val="12000"/>
              </a:prstClr>
            </a:outerShdw>
          </a:effectLst>
          <a:extLst/>
        </p:spPr>
        <p:txBody>
          <a:bodyPr wrap="none" lIns="90000" rIns="90000" anchor="ctr">
            <a:normAutofit fontScale="85000" lnSpcReduction="20000"/>
          </a:bodyPr>
          <a:lstStyle/>
          <a:p>
            <a:pPr lvl="0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9" name="îŝlíḑè">
            <a:extLst>
              <a:ext uri="{FF2B5EF4-FFF2-40B4-BE49-F238E27FC236}">
                <a16:creationId xmlns="" xmlns:a16="http://schemas.microsoft.com/office/drawing/2014/main" id="{AFFD7E13-9F7D-4F36-9DDD-C555EAEF9030}"/>
              </a:ext>
            </a:extLst>
          </p:cNvPr>
          <p:cNvSpPr/>
          <p:nvPr/>
        </p:nvSpPr>
        <p:spPr bwMode="auto">
          <a:xfrm>
            <a:off x="1478002" y="2479326"/>
            <a:ext cx="1773631" cy="657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0" name="îsľîde">
            <a:extLst>
              <a:ext uri="{FF2B5EF4-FFF2-40B4-BE49-F238E27FC236}">
                <a16:creationId xmlns="" xmlns:a16="http://schemas.microsoft.com/office/drawing/2014/main" id="{BCF6D6AE-3649-43F1-B679-04F780FE59B8}"/>
              </a:ext>
            </a:extLst>
          </p:cNvPr>
          <p:cNvSpPr/>
          <p:nvPr/>
        </p:nvSpPr>
        <p:spPr bwMode="auto">
          <a:xfrm>
            <a:off x="1972175" y="3639093"/>
            <a:ext cx="1907750" cy="282235"/>
          </a:xfrm>
          <a:prstGeom prst="homePlate">
            <a:avLst>
              <a:gd name="adj" fmla="val 37135"/>
            </a:avLst>
          </a:prstGeom>
          <a:solidFill>
            <a:schemeClr val="accent2"/>
          </a:solidFill>
          <a:ln>
            <a:noFill/>
          </a:ln>
          <a:effectLst>
            <a:outerShdw dist="63500" dir="8100000" sx="101000" sy="101000" algn="tr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1" name="ïśļíḋè">
            <a:extLst>
              <a:ext uri="{FF2B5EF4-FFF2-40B4-BE49-F238E27FC236}">
                <a16:creationId xmlns="" xmlns:a16="http://schemas.microsoft.com/office/drawing/2014/main" id="{2256ACEF-D2AB-4159-8D4E-83C2C901D980}"/>
              </a:ext>
            </a:extLst>
          </p:cNvPr>
          <p:cNvSpPr/>
          <p:nvPr/>
        </p:nvSpPr>
        <p:spPr bwMode="auto">
          <a:xfrm>
            <a:off x="1972175" y="3921328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2" name="íṩ1îḋê">
            <a:extLst>
              <a:ext uri="{FF2B5EF4-FFF2-40B4-BE49-F238E27FC236}">
                <a16:creationId xmlns="" xmlns:a16="http://schemas.microsoft.com/office/drawing/2014/main" id="{62899F25-1C53-4DCC-9085-96E6A10B6330}"/>
              </a:ext>
            </a:extLst>
          </p:cNvPr>
          <p:cNvSpPr/>
          <p:nvPr/>
        </p:nvSpPr>
        <p:spPr bwMode="auto">
          <a:xfrm flipH="1">
            <a:off x="5726849" y="3002062"/>
            <a:ext cx="1907750" cy="282235"/>
          </a:xfrm>
          <a:prstGeom prst="homePlate">
            <a:avLst>
              <a:gd name="adj" fmla="val 37135"/>
            </a:avLst>
          </a:prstGeom>
          <a:solidFill>
            <a:schemeClr val="accent3"/>
          </a:solidFill>
          <a:ln>
            <a:noFill/>
          </a:ln>
          <a:effectLst>
            <a:outerShdw dist="63500" dir="2700000" sx="101000" sy="101000" algn="tl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algn="r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" name="íş1îḍé">
            <a:extLst>
              <a:ext uri="{FF2B5EF4-FFF2-40B4-BE49-F238E27FC236}">
                <a16:creationId xmlns="" xmlns:a16="http://schemas.microsoft.com/office/drawing/2014/main" id="{EE5B8B44-8FA9-428B-A2E1-144532B9493D}"/>
              </a:ext>
            </a:extLst>
          </p:cNvPr>
          <p:cNvSpPr/>
          <p:nvPr/>
        </p:nvSpPr>
        <p:spPr bwMode="auto">
          <a:xfrm>
            <a:off x="5860968" y="3284297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545969" y="1782404"/>
            <a:ext cx="2052062" cy="2033859"/>
            <a:chOff x="3545969" y="1782404"/>
            <a:chExt cx="2052062" cy="2033859"/>
          </a:xfrm>
        </p:grpSpPr>
        <p:sp>
          <p:nvSpPr>
            <p:cNvPr id="65" name="îs1iḑê">
              <a:extLst>
                <a:ext uri="{FF2B5EF4-FFF2-40B4-BE49-F238E27FC236}">
                  <a16:creationId xmlns="" xmlns:a16="http://schemas.microsoft.com/office/drawing/2014/main" id="{142584C4-4060-46D5-AFED-EE1916A00B96}"/>
                </a:ext>
              </a:extLst>
            </p:cNvPr>
            <p:cNvSpPr/>
            <p:nvPr/>
          </p:nvSpPr>
          <p:spPr bwMode="auto">
            <a:xfrm>
              <a:off x="3545969" y="1783587"/>
              <a:ext cx="996416" cy="99396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iŝľîdê">
              <a:extLst>
                <a:ext uri="{FF2B5EF4-FFF2-40B4-BE49-F238E27FC236}">
                  <a16:creationId xmlns="" xmlns:a16="http://schemas.microsoft.com/office/drawing/2014/main" id="{DE701590-6F98-4C5E-962A-78A4A88D16CE}"/>
                </a:ext>
              </a:extLst>
            </p:cNvPr>
            <p:cNvSpPr/>
            <p:nvPr/>
          </p:nvSpPr>
          <p:spPr bwMode="auto">
            <a:xfrm rot="16200000">
              <a:off x="3547197" y="2821076"/>
              <a:ext cx="996325" cy="99405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išľíḑé">
              <a:extLst>
                <a:ext uri="{FF2B5EF4-FFF2-40B4-BE49-F238E27FC236}">
                  <a16:creationId xmlns="" xmlns:a16="http://schemas.microsoft.com/office/drawing/2014/main" id="{1BD1EA01-5FBC-43CE-A3B8-80AF4088B6D7}"/>
                </a:ext>
              </a:extLst>
            </p:cNvPr>
            <p:cNvSpPr/>
            <p:nvPr/>
          </p:nvSpPr>
          <p:spPr bwMode="auto">
            <a:xfrm rot="10800000">
              <a:off x="4601615" y="2819937"/>
              <a:ext cx="996416" cy="99396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ïṧḷîďé">
              <a:extLst>
                <a:ext uri="{FF2B5EF4-FFF2-40B4-BE49-F238E27FC236}">
                  <a16:creationId xmlns="" xmlns:a16="http://schemas.microsoft.com/office/drawing/2014/main" id="{B666A804-3251-4F85-A59E-7BD85643A4A5}"/>
                </a:ext>
              </a:extLst>
            </p:cNvPr>
            <p:cNvSpPr/>
            <p:nvPr/>
          </p:nvSpPr>
          <p:spPr bwMode="auto">
            <a:xfrm rot="5400000">
              <a:off x="4600476" y="1783542"/>
              <a:ext cx="996325" cy="99405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69" name="ïşľídé">
            <a:extLst>
              <a:ext uri="{FF2B5EF4-FFF2-40B4-BE49-F238E27FC236}">
                <a16:creationId xmlns="" xmlns:a16="http://schemas.microsoft.com/office/drawing/2014/main" id="{68D4A668-B89C-4F0C-9224-E78105A980E1}"/>
              </a:ext>
            </a:extLst>
          </p:cNvPr>
          <p:cNvSpPr/>
          <p:nvPr/>
        </p:nvSpPr>
        <p:spPr>
          <a:xfrm>
            <a:off x="3763403" y="2017865"/>
            <a:ext cx="1578838" cy="157883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3564955" y="1800689"/>
            <a:ext cx="2036815" cy="2013209"/>
            <a:chOff x="3564955" y="1800689"/>
            <a:chExt cx="2036815" cy="2013209"/>
          </a:xfrm>
        </p:grpSpPr>
        <p:sp>
          <p:nvSpPr>
            <p:cNvPr id="71" name="iSḷïďê">
              <a:extLst>
                <a:ext uri="{FF2B5EF4-FFF2-40B4-BE49-F238E27FC236}">
                  <a16:creationId xmlns="" xmlns:a16="http://schemas.microsoft.com/office/drawing/2014/main" id="{1F6CE2CB-D010-4C3F-83AC-97EC944DA5C4}"/>
                </a:ext>
              </a:extLst>
            </p:cNvPr>
            <p:cNvSpPr/>
            <p:nvPr/>
          </p:nvSpPr>
          <p:spPr bwMode="auto">
            <a:xfrm flipH="1">
              <a:off x="3564955" y="2268651"/>
              <a:ext cx="139218" cy="13915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işļïḋé">
              <a:extLst>
                <a:ext uri="{FF2B5EF4-FFF2-40B4-BE49-F238E27FC236}">
                  <a16:creationId xmlns="" xmlns:a16="http://schemas.microsoft.com/office/drawing/2014/main" id="{D01E81E0-DE5C-43DC-8F79-0EA1D0684A44}"/>
                </a:ext>
              </a:extLst>
            </p:cNvPr>
            <p:cNvSpPr/>
            <p:nvPr/>
          </p:nvSpPr>
          <p:spPr bwMode="auto">
            <a:xfrm flipH="1">
              <a:off x="4102748" y="3674721"/>
              <a:ext cx="139218" cy="13917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ïšľiḑè">
              <a:extLst>
                <a:ext uri="{FF2B5EF4-FFF2-40B4-BE49-F238E27FC236}">
                  <a16:creationId xmlns="" xmlns:a16="http://schemas.microsoft.com/office/drawing/2014/main" id="{0C3758AE-704C-45C8-98DA-917764D2451C}"/>
                </a:ext>
              </a:extLst>
            </p:cNvPr>
            <p:cNvSpPr/>
            <p:nvPr/>
          </p:nvSpPr>
          <p:spPr bwMode="auto">
            <a:xfrm>
              <a:off x="5462613" y="3073591"/>
              <a:ext cx="139157" cy="13917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îṧlîḓé">
              <a:extLst>
                <a:ext uri="{FF2B5EF4-FFF2-40B4-BE49-F238E27FC236}">
                  <a16:creationId xmlns="" xmlns:a16="http://schemas.microsoft.com/office/drawing/2014/main" id="{7782E22C-8AC7-4993-B53E-FF04D01826C7}"/>
                </a:ext>
              </a:extLst>
            </p:cNvPr>
            <p:cNvSpPr/>
            <p:nvPr/>
          </p:nvSpPr>
          <p:spPr bwMode="auto">
            <a:xfrm>
              <a:off x="4916085" y="1800689"/>
              <a:ext cx="139157" cy="13915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50037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>
            <a:extLst>
              <a:ext uri="{FF2B5EF4-FFF2-40B4-BE49-F238E27FC236}">
                <a16:creationId xmlns="" xmlns:a16="http://schemas.microsoft.com/office/drawing/2014/main" id="{01F79C53-264A-4328-B08A-8E95156113C4}"/>
              </a:ext>
            </a:extLst>
          </p:cNvPr>
          <p:cNvGrpSpPr/>
          <p:nvPr/>
        </p:nvGrpSpPr>
        <p:grpSpPr>
          <a:xfrm>
            <a:off x="954337" y="1057086"/>
            <a:ext cx="7235325" cy="2025488"/>
            <a:chOff x="898488" y="1755251"/>
            <a:chExt cx="10394993" cy="2910018"/>
          </a:xfrm>
        </p:grpSpPr>
        <p:grpSp>
          <p:nvGrpSpPr>
            <p:cNvPr id="17" name="Group 2">
              <a:extLst>
                <a:ext uri="{FF2B5EF4-FFF2-40B4-BE49-F238E27FC236}">
                  <a16:creationId xmlns="" xmlns:a16="http://schemas.microsoft.com/office/drawing/2014/main" id="{BB85370C-4933-4FE4-BB29-3036D4448A28}"/>
                </a:ext>
              </a:extLst>
            </p:cNvPr>
            <p:cNvGrpSpPr/>
            <p:nvPr/>
          </p:nvGrpSpPr>
          <p:grpSpPr>
            <a:xfrm>
              <a:off x="898488" y="1755251"/>
              <a:ext cx="2448156" cy="2910018"/>
              <a:chOff x="898488" y="1755251"/>
              <a:chExt cx="2448156" cy="2910018"/>
            </a:xfrm>
          </p:grpSpPr>
          <p:sp>
            <p:nvSpPr>
              <p:cNvPr id="47" name="ïšḻïďê-Trapezoid 39">
                <a:extLst>
                  <a:ext uri="{FF2B5EF4-FFF2-40B4-BE49-F238E27FC236}">
                    <a16:creationId xmlns="" xmlns:a16="http://schemas.microsoft.com/office/drawing/2014/main" id="{A803D0DE-6A9C-47F4-ADA0-7FF46AE338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98488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ïšḻïďê-Trapezoid 40">
                <a:extLst>
                  <a:ext uri="{FF2B5EF4-FFF2-40B4-BE49-F238E27FC236}">
                    <a16:creationId xmlns="" xmlns:a16="http://schemas.microsoft.com/office/drawing/2014/main" id="{7A2EB5EA-28A4-4EBA-AB1A-B8E4244567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1354262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ïšḻïďê-Arrow: Up 41">
                <a:extLst>
                  <a:ext uri="{FF2B5EF4-FFF2-40B4-BE49-F238E27FC236}">
                    <a16:creationId xmlns="" xmlns:a16="http://schemas.microsoft.com/office/drawing/2014/main" id="{EB5A7C0D-9953-4CB9-B092-F4946812E8E5}"/>
                  </a:ext>
                </a:extLst>
              </p:cNvPr>
              <p:cNvSpPr/>
              <p:nvPr/>
            </p:nvSpPr>
            <p:spPr>
              <a:xfrm>
                <a:off x="898490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1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šḻïďê-Freeform: Shape 59">
                <a:extLst>
                  <a:ext uri="{FF2B5EF4-FFF2-40B4-BE49-F238E27FC236}">
                    <a16:creationId xmlns="" xmlns:a16="http://schemas.microsoft.com/office/drawing/2014/main" id="{83C878A4-DA6E-4A9D-A71E-5C1D0C4C5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8993" y="2487757"/>
                <a:ext cx="607144" cy="404762"/>
              </a:xfrm>
              <a:custGeom>
                <a:avLst/>
                <a:gdLst>
                  <a:gd name="T0" fmla="*/ 271245842 w 21600"/>
                  <a:gd name="T1" fmla="*/ 0 h 21600"/>
                  <a:gd name="T2" fmla="*/ 23038200 w 21600"/>
                  <a:gd name="T3" fmla="*/ 0 h 21600"/>
                  <a:gd name="T4" fmla="*/ 0 w 21600"/>
                  <a:gd name="T5" fmla="*/ 6760360 h 21600"/>
                  <a:gd name="T6" fmla="*/ 0 w 21600"/>
                  <a:gd name="T7" fmla="*/ 51369316 h 21600"/>
                  <a:gd name="T8" fmla="*/ 23038200 w 21600"/>
                  <a:gd name="T9" fmla="*/ 58129677 h 21600"/>
                  <a:gd name="T10" fmla="*/ 271245842 w 21600"/>
                  <a:gd name="T11" fmla="*/ 58129677 h 21600"/>
                  <a:gd name="T12" fmla="*/ 294284053 w 21600"/>
                  <a:gd name="T13" fmla="*/ 51369316 h 21600"/>
                  <a:gd name="T14" fmla="*/ 294284053 w 21600"/>
                  <a:gd name="T15" fmla="*/ 6760360 h 21600"/>
                  <a:gd name="T16" fmla="*/ 271245842 w 21600"/>
                  <a:gd name="T17" fmla="*/ 0 h 21600"/>
                  <a:gd name="T18" fmla="*/ 23038200 w 21600"/>
                  <a:gd name="T19" fmla="*/ 5366279 h 21600"/>
                  <a:gd name="T20" fmla="*/ 271245842 w 21600"/>
                  <a:gd name="T21" fmla="*/ 5366279 h 21600"/>
                  <a:gd name="T22" fmla="*/ 275999976 w 21600"/>
                  <a:gd name="T23" fmla="*/ 6760360 h 21600"/>
                  <a:gd name="T24" fmla="*/ 275999976 w 21600"/>
                  <a:gd name="T25" fmla="*/ 11677128 h 21600"/>
                  <a:gd name="T26" fmla="*/ 18284077 w 21600"/>
                  <a:gd name="T27" fmla="*/ 11677128 h 21600"/>
                  <a:gd name="T28" fmla="*/ 18284077 w 21600"/>
                  <a:gd name="T29" fmla="*/ 6760360 h 21600"/>
                  <a:gd name="T30" fmla="*/ 23038200 w 21600"/>
                  <a:gd name="T31" fmla="*/ 5366279 h 21600"/>
                  <a:gd name="T32" fmla="*/ 271245842 w 21600"/>
                  <a:gd name="T33" fmla="*/ 52763398 h 21600"/>
                  <a:gd name="T34" fmla="*/ 23038200 w 21600"/>
                  <a:gd name="T35" fmla="*/ 52763398 h 21600"/>
                  <a:gd name="T36" fmla="*/ 18284077 w 21600"/>
                  <a:gd name="T37" fmla="*/ 51371967 h 21600"/>
                  <a:gd name="T38" fmla="*/ 18284077 w 21600"/>
                  <a:gd name="T39" fmla="*/ 24535697 h 21600"/>
                  <a:gd name="T40" fmla="*/ 275999976 w 21600"/>
                  <a:gd name="T41" fmla="*/ 24535697 h 21600"/>
                  <a:gd name="T42" fmla="*/ 275999976 w 21600"/>
                  <a:gd name="T43" fmla="*/ 51371967 h 21600"/>
                  <a:gd name="T44" fmla="*/ 271245842 w 21600"/>
                  <a:gd name="T45" fmla="*/ 52763398 h 21600"/>
                  <a:gd name="T46" fmla="*/ 271245842 w 21600"/>
                  <a:gd name="T47" fmla="*/ 52763398 h 2160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1600" h="21600">
                    <a:moveTo>
                      <a:pt x="19909" y="0"/>
                    </a:moveTo>
                    <a:lnTo>
                      <a:pt x="1691" y="0"/>
                    </a:lnTo>
                    <a:cubicBezTo>
                      <a:pt x="761" y="0"/>
                      <a:pt x="0" y="1131"/>
                      <a:pt x="0" y="2512"/>
                    </a:cubicBezTo>
                    <a:lnTo>
                      <a:pt x="0" y="19088"/>
                    </a:lnTo>
                    <a:cubicBezTo>
                      <a:pt x="0" y="20469"/>
                      <a:pt x="761" y="21600"/>
                      <a:pt x="1691" y="21600"/>
                    </a:cubicBezTo>
                    <a:lnTo>
                      <a:pt x="19909" y="21600"/>
                    </a:lnTo>
                    <a:cubicBezTo>
                      <a:pt x="20840" y="21600"/>
                      <a:pt x="21600" y="20469"/>
                      <a:pt x="21600" y="19088"/>
                    </a:cubicBezTo>
                    <a:lnTo>
                      <a:pt x="21600" y="2512"/>
                    </a:lnTo>
                    <a:cubicBezTo>
                      <a:pt x="21600" y="1131"/>
                      <a:pt x="20839" y="0"/>
                      <a:pt x="19909" y="0"/>
                    </a:cubicBezTo>
                    <a:close/>
                    <a:moveTo>
                      <a:pt x="1691" y="1994"/>
                    </a:moveTo>
                    <a:lnTo>
                      <a:pt x="19909" y="1994"/>
                    </a:lnTo>
                    <a:cubicBezTo>
                      <a:pt x="20098" y="1994"/>
                      <a:pt x="20258" y="2232"/>
                      <a:pt x="20258" y="2512"/>
                    </a:cubicBezTo>
                    <a:lnTo>
                      <a:pt x="20258" y="4339"/>
                    </a:lnTo>
                    <a:lnTo>
                      <a:pt x="1342" y="4339"/>
                    </a:lnTo>
                    <a:lnTo>
                      <a:pt x="1342" y="2512"/>
                    </a:lnTo>
                    <a:cubicBezTo>
                      <a:pt x="1342" y="2232"/>
                      <a:pt x="1502" y="1994"/>
                      <a:pt x="1691" y="1994"/>
                    </a:cubicBezTo>
                    <a:close/>
                    <a:moveTo>
                      <a:pt x="19909" y="19606"/>
                    </a:moveTo>
                    <a:lnTo>
                      <a:pt x="1691" y="19606"/>
                    </a:lnTo>
                    <a:cubicBezTo>
                      <a:pt x="1502" y="19606"/>
                      <a:pt x="1342" y="19369"/>
                      <a:pt x="1342" y="19089"/>
                    </a:cubicBezTo>
                    <a:lnTo>
                      <a:pt x="1342" y="9117"/>
                    </a:lnTo>
                    <a:lnTo>
                      <a:pt x="20258" y="9117"/>
                    </a:lnTo>
                    <a:lnTo>
                      <a:pt x="20258" y="19089"/>
                    </a:lnTo>
                    <a:cubicBezTo>
                      <a:pt x="20258" y="19368"/>
                      <a:pt x="20098" y="19606"/>
                      <a:pt x="19909" y="19606"/>
                    </a:cubicBezTo>
                    <a:close/>
                    <a:moveTo>
                      <a:pt x="19909" y="19606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30">
                <a:extLst>
                  <a:ext uri="{FF2B5EF4-FFF2-40B4-BE49-F238E27FC236}">
                    <a16:creationId xmlns="" xmlns:a16="http://schemas.microsoft.com/office/drawing/2014/main" id="{9E9ABA4E-B0CF-49EF-9506-C1F7E77071AA}"/>
                  </a:ext>
                </a:extLst>
              </p:cNvPr>
              <p:cNvGrpSpPr/>
              <p:nvPr/>
            </p:nvGrpSpPr>
            <p:grpSpPr>
              <a:xfrm>
                <a:off x="135426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52" name="ïšḻïďê-Rectangle 31">
                  <a:extLst>
                    <a:ext uri="{FF2B5EF4-FFF2-40B4-BE49-F238E27FC236}">
                      <a16:creationId xmlns="" xmlns:a16="http://schemas.microsoft.com/office/drawing/2014/main" id="{71D2D3A7-C975-49E4-8665-D803EAF809CB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ïšḻïďê-Rectangle 32">
                  <a:extLst>
                    <a:ext uri="{FF2B5EF4-FFF2-40B4-BE49-F238E27FC236}">
                      <a16:creationId xmlns="" xmlns:a16="http://schemas.microsoft.com/office/drawing/2014/main" id="{871ACCC1-5B81-4B9C-9F5B-37DFCA5568EE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8" name="Group 3">
              <a:extLst>
                <a:ext uri="{FF2B5EF4-FFF2-40B4-BE49-F238E27FC236}">
                  <a16:creationId xmlns="" xmlns:a16="http://schemas.microsoft.com/office/drawing/2014/main" id="{F916EDFD-C98E-4087-86D4-19F521B99240}"/>
                </a:ext>
              </a:extLst>
            </p:cNvPr>
            <p:cNvGrpSpPr/>
            <p:nvPr/>
          </p:nvGrpSpPr>
          <p:grpSpPr>
            <a:xfrm>
              <a:off x="3547433" y="1755251"/>
              <a:ext cx="2448156" cy="2910018"/>
              <a:chOff x="3547433" y="1755251"/>
              <a:chExt cx="2448156" cy="2910018"/>
            </a:xfrm>
          </p:grpSpPr>
          <p:sp>
            <p:nvSpPr>
              <p:cNvPr id="38" name="íślíḋè-Trapezoid 43">
                <a:extLst>
                  <a:ext uri="{FF2B5EF4-FFF2-40B4-BE49-F238E27FC236}">
                    <a16:creationId xmlns="" xmlns:a16="http://schemas.microsoft.com/office/drawing/2014/main" id="{53037633-8C72-446F-A8F5-A632203F85FE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3547433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íślíḋè-Trapezoid 44">
                <a:extLst>
                  <a:ext uri="{FF2B5EF4-FFF2-40B4-BE49-F238E27FC236}">
                    <a16:creationId xmlns="" xmlns:a16="http://schemas.microsoft.com/office/drawing/2014/main" id="{C25CE3C3-E706-4D03-A505-EE3A75A0D5ED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4003207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íślíḋè-Arrow: Up 45">
                <a:extLst>
                  <a:ext uri="{FF2B5EF4-FFF2-40B4-BE49-F238E27FC236}">
                    <a16:creationId xmlns="" xmlns:a16="http://schemas.microsoft.com/office/drawing/2014/main" id="{CB68DF3E-7A56-43D1-9DF8-3F92AD3A6CFC}"/>
                  </a:ext>
                </a:extLst>
              </p:cNvPr>
              <p:cNvSpPr/>
              <p:nvPr/>
            </p:nvSpPr>
            <p:spPr>
              <a:xfrm>
                <a:off x="3547435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2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61">
                <a:extLst>
                  <a:ext uri="{FF2B5EF4-FFF2-40B4-BE49-F238E27FC236}">
                    <a16:creationId xmlns="" xmlns:a16="http://schemas.microsoft.com/office/drawing/2014/main" id="{8D0771B9-9059-4F88-82CD-59C4976E2E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470004" y="2483094"/>
                <a:ext cx="603010" cy="379981"/>
                <a:chOff x="0" y="0"/>
                <a:chExt cx="575" cy="363"/>
              </a:xfrm>
              <a:solidFill>
                <a:srgbClr val="FFFFFF"/>
              </a:solidFill>
            </p:grpSpPr>
            <p:sp>
              <p:nvSpPr>
                <p:cNvPr id="45" name="íślíḋè-Freeform: Shape 63">
                  <a:extLst>
                    <a:ext uri="{FF2B5EF4-FFF2-40B4-BE49-F238E27FC236}">
                      <a16:creationId xmlns="" xmlns:a16="http://schemas.microsoft.com/office/drawing/2014/main" id="{D2DAC30F-6FF1-4BE9-BBBA-69AF11C03B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104"/>
                  <a:ext cx="205" cy="259"/>
                </a:xfrm>
                <a:custGeom>
                  <a:avLst/>
                  <a:gdLst>
                    <a:gd name="T0" fmla="*/ 0 w 21470"/>
                    <a:gd name="T1" fmla="*/ 0 h 21600"/>
                    <a:gd name="T2" fmla="*/ 0 w 21470"/>
                    <a:gd name="T3" fmla="*/ 0 h 21600"/>
                    <a:gd name="T4" fmla="*/ 0 w 21470"/>
                    <a:gd name="T5" fmla="*/ 0 h 21600"/>
                    <a:gd name="T6" fmla="*/ 0 w 21470"/>
                    <a:gd name="T7" fmla="*/ 0 h 21600"/>
                    <a:gd name="T8" fmla="*/ 0 w 21470"/>
                    <a:gd name="T9" fmla="*/ 0 h 21600"/>
                    <a:gd name="T10" fmla="*/ 0 w 21470"/>
                    <a:gd name="T11" fmla="*/ 0 h 21600"/>
                    <a:gd name="T12" fmla="*/ 0 w 21470"/>
                    <a:gd name="T13" fmla="*/ 0 h 21600"/>
                    <a:gd name="T14" fmla="*/ 0 w 21470"/>
                    <a:gd name="T15" fmla="*/ 0 h 21600"/>
                    <a:gd name="T16" fmla="*/ 0 w 21470"/>
                    <a:gd name="T17" fmla="*/ 0 h 21600"/>
                    <a:gd name="T18" fmla="*/ 0 w 21470"/>
                    <a:gd name="T19" fmla="*/ 0 h 21600"/>
                    <a:gd name="T20" fmla="*/ 0 w 21470"/>
                    <a:gd name="T21" fmla="*/ 0 h 21600"/>
                    <a:gd name="T22" fmla="*/ 0 w 21470"/>
                    <a:gd name="T23" fmla="*/ 0 h 21600"/>
                    <a:gd name="T24" fmla="*/ 0 w 21470"/>
                    <a:gd name="T25" fmla="*/ 0 h 21600"/>
                    <a:gd name="T26" fmla="*/ 0 w 21470"/>
                    <a:gd name="T27" fmla="*/ 0 h 21600"/>
                    <a:gd name="T28" fmla="*/ 0 w 21470"/>
                    <a:gd name="T29" fmla="*/ 0 h 21600"/>
                    <a:gd name="T30" fmla="*/ 0 w 21470"/>
                    <a:gd name="T31" fmla="*/ 0 h 21600"/>
                    <a:gd name="T32" fmla="*/ 0 w 21470"/>
                    <a:gd name="T33" fmla="*/ 0 h 21600"/>
                    <a:gd name="T34" fmla="*/ 0 w 21470"/>
                    <a:gd name="T35" fmla="*/ 0 h 21600"/>
                    <a:gd name="T36" fmla="*/ 0 w 2147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470" h="21600">
                      <a:moveTo>
                        <a:pt x="13938" y="18089"/>
                      </a:moveTo>
                      <a:lnTo>
                        <a:pt x="13938" y="18075"/>
                      </a:lnTo>
                      <a:cubicBezTo>
                        <a:pt x="13949" y="17312"/>
                        <a:pt x="14370" y="14919"/>
                        <a:pt x="18829" y="12741"/>
                      </a:cubicBezTo>
                      <a:cubicBezTo>
                        <a:pt x="19646" y="11856"/>
                        <a:pt x="20317" y="10649"/>
                        <a:pt x="21003" y="9256"/>
                      </a:cubicBezTo>
                      <a:cubicBezTo>
                        <a:pt x="21476" y="8293"/>
                        <a:pt x="21396" y="7471"/>
                        <a:pt x="21396" y="6302"/>
                      </a:cubicBezTo>
                      <a:cubicBezTo>
                        <a:pt x="21396" y="5437"/>
                        <a:pt x="21600" y="4050"/>
                        <a:pt x="21332" y="3287"/>
                      </a:cubicBezTo>
                      <a:cubicBezTo>
                        <a:pt x="20424" y="712"/>
                        <a:pt x="18134" y="0"/>
                        <a:pt x="15449" y="0"/>
                      </a:cubicBezTo>
                      <a:cubicBezTo>
                        <a:pt x="12764" y="0"/>
                        <a:pt x="10471" y="714"/>
                        <a:pt x="9566" y="3295"/>
                      </a:cubicBezTo>
                      <a:cubicBezTo>
                        <a:pt x="9299" y="4054"/>
                        <a:pt x="9504" y="5439"/>
                        <a:pt x="9504" y="6301"/>
                      </a:cubicBezTo>
                      <a:cubicBezTo>
                        <a:pt x="9504" y="7473"/>
                        <a:pt x="9424" y="8297"/>
                        <a:pt x="9900" y="9263"/>
                      </a:cubicBezTo>
                      <a:cubicBezTo>
                        <a:pt x="10724" y="10935"/>
                        <a:pt x="11509" y="12336"/>
                        <a:pt x="12556" y="13231"/>
                      </a:cubicBezTo>
                      <a:cubicBezTo>
                        <a:pt x="8479" y="13828"/>
                        <a:pt x="5724" y="15525"/>
                        <a:pt x="3865" y="16187"/>
                      </a:cubicBezTo>
                      <a:cubicBezTo>
                        <a:pt x="18" y="17556"/>
                        <a:pt x="0" y="19055"/>
                        <a:pt x="0" y="19055"/>
                      </a:cubicBezTo>
                      <a:lnTo>
                        <a:pt x="0" y="21600"/>
                      </a:lnTo>
                      <a:lnTo>
                        <a:pt x="13940" y="21598"/>
                      </a:lnTo>
                      <a:lnTo>
                        <a:pt x="13940" y="18100"/>
                      </a:lnTo>
                      <a:lnTo>
                        <a:pt x="13940" y="18089"/>
                      </a:lnTo>
                      <a:lnTo>
                        <a:pt x="13938" y="18089"/>
                      </a:lnTo>
                      <a:close/>
                      <a:moveTo>
                        <a:pt x="13938" y="1808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íślíḋè-Freeform: Shape 64">
                  <a:extLst>
                    <a:ext uri="{FF2B5EF4-FFF2-40B4-BE49-F238E27FC236}">
                      <a16:creationId xmlns="" xmlns:a16="http://schemas.microsoft.com/office/drawing/2014/main" id="{D2FA37D1-AD15-4B62-814B-FC9A73299C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8" y="0"/>
                  <a:ext cx="407" cy="35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1600" h="21600">
                      <a:moveTo>
                        <a:pt x="18895" y="16182"/>
                      </a:moveTo>
                      <a:cubicBezTo>
                        <a:pt x="17591" y="15518"/>
                        <a:pt x="15655" y="13809"/>
                        <a:pt x="12789" y="13222"/>
                      </a:cubicBezTo>
                      <a:cubicBezTo>
                        <a:pt x="13522" y="12323"/>
                        <a:pt x="14076" y="10920"/>
                        <a:pt x="14647" y="9256"/>
                      </a:cubicBezTo>
                      <a:cubicBezTo>
                        <a:pt x="14978" y="8292"/>
                        <a:pt x="14921" y="7470"/>
                        <a:pt x="14921" y="6300"/>
                      </a:cubicBezTo>
                      <a:cubicBezTo>
                        <a:pt x="14921" y="5435"/>
                        <a:pt x="15063" y="4048"/>
                        <a:pt x="14876" y="3287"/>
                      </a:cubicBezTo>
                      <a:cubicBezTo>
                        <a:pt x="14244" y="710"/>
                        <a:pt x="12647" y="0"/>
                        <a:pt x="10775" y="0"/>
                      </a:cubicBezTo>
                      <a:cubicBezTo>
                        <a:pt x="8902" y="0"/>
                        <a:pt x="7303" y="714"/>
                        <a:pt x="6672" y="3294"/>
                      </a:cubicBezTo>
                      <a:cubicBezTo>
                        <a:pt x="6486" y="4054"/>
                        <a:pt x="6628" y="5438"/>
                        <a:pt x="6628" y="6300"/>
                      </a:cubicBezTo>
                      <a:cubicBezTo>
                        <a:pt x="6628" y="7473"/>
                        <a:pt x="6572" y="8297"/>
                        <a:pt x="6904" y="9262"/>
                      </a:cubicBezTo>
                      <a:cubicBezTo>
                        <a:pt x="7479" y="10934"/>
                        <a:pt x="8026" y="12336"/>
                        <a:pt x="8756" y="13231"/>
                      </a:cubicBezTo>
                      <a:cubicBezTo>
                        <a:pt x="5913" y="13828"/>
                        <a:pt x="3991" y="15526"/>
                        <a:pt x="2695" y="16187"/>
                      </a:cubicBezTo>
                      <a:cubicBezTo>
                        <a:pt x="13" y="17556"/>
                        <a:pt x="0" y="19054"/>
                        <a:pt x="0" y="19054"/>
                      </a:cubicBezTo>
                      <a:lnTo>
                        <a:pt x="0" y="21600"/>
                      </a:lnTo>
                      <a:lnTo>
                        <a:pt x="21600" y="21597"/>
                      </a:lnTo>
                      <a:lnTo>
                        <a:pt x="21600" y="19054"/>
                      </a:lnTo>
                      <a:cubicBezTo>
                        <a:pt x="21600" y="19054"/>
                        <a:pt x="21587" y="17551"/>
                        <a:pt x="18895" y="16182"/>
                      </a:cubicBezTo>
                      <a:close/>
                      <a:moveTo>
                        <a:pt x="18895" y="1618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2" name="Group 33">
                <a:extLst>
                  <a:ext uri="{FF2B5EF4-FFF2-40B4-BE49-F238E27FC236}">
                    <a16:creationId xmlns="" xmlns:a16="http://schemas.microsoft.com/office/drawing/2014/main" id="{BA63C7E8-A057-4F19-8427-CDE9131667EE}"/>
                  </a:ext>
                </a:extLst>
              </p:cNvPr>
              <p:cNvGrpSpPr/>
              <p:nvPr/>
            </p:nvGrpSpPr>
            <p:grpSpPr>
              <a:xfrm>
                <a:off x="400320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43" name="íślíḋè-Rectangle 34">
                  <a:extLst>
                    <a:ext uri="{FF2B5EF4-FFF2-40B4-BE49-F238E27FC236}">
                      <a16:creationId xmlns="" xmlns:a16="http://schemas.microsoft.com/office/drawing/2014/main" id="{230F26C4-41AF-4E8C-8A12-C8131EB027CA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íślíḋè-Rectangle 35">
                  <a:extLst>
                    <a:ext uri="{FF2B5EF4-FFF2-40B4-BE49-F238E27FC236}">
                      <a16:creationId xmlns="" xmlns:a16="http://schemas.microsoft.com/office/drawing/2014/main" id="{F67BB20C-74DD-49C1-A97C-6DC3DD66A7F4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9" name="Group 4">
              <a:extLst>
                <a:ext uri="{FF2B5EF4-FFF2-40B4-BE49-F238E27FC236}">
                  <a16:creationId xmlns="" xmlns:a16="http://schemas.microsoft.com/office/drawing/2014/main" id="{4C7AD173-1051-4A32-A426-6469BA662C89}"/>
                </a:ext>
              </a:extLst>
            </p:cNvPr>
            <p:cNvGrpSpPr/>
            <p:nvPr/>
          </p:nvGrpSpPr>
          <p:grpSpPr>
            <a:xfrm>
              <a:off x="6196379" y="1755251"/>
              <a:ext cx="2448156" cy="2910018"/>
              <a:chOff x="6196379" y="1755251"/>
              <a:chExt cx="2448156" cy="2910018"/>
            </a:xfrm>
          </p:grpSpPr>
          <p:sp>
            <p:nvSpPr>
              <p:cNvPr id="28" name="íślíḋè-Trapezoid 47">
                <a:extLst>
                  <a:ext uri="{FF2B5EF4-FFF2-40B4-BE49-F238E27FC236}">
                    <a16:creationId xmlns="" xmlns:a16="http://schemas.microsoft.com/office/drawing/2014/main" id="{C1C4BE57-56AC-4842-9B9E-A9BC7CB476A4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196379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íślíḋè-Trapezoid 48">
                <a:extLst>
                  <a:ext uri="{FF2B5EF4-FFF2-40B4-BE49-F238E27FC236}">
                    <a16:creationId xmlns="" xmlns:a16="http://schemas.microsoft.com/office/drawing/2014/main" id="{7733DF74-6096-4CB4-A6EE-D9613B7C9F07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652153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íślíḋè-Arrow: Up 49">
                <a:extLst>
                  <a:ext uri="{FF2B5EF4-FFF2-40B4-BE49-F238E27FC236}">
                    <a16:creationId xmlns="" xmlns:a16="http://schemas.microsoft.com/office/drawing/2014/main" id="{038F6866-9D56-4F47-AA1D-00E870239DC9}"/>
                  </a:ext>
                </a:extLst>
              </p:cNvPr>
              <p:cNvSpPr/>
              <p:nvPr/>
            </p:nvSpPr>
            <p:spPr>
              <a:xfrm>
                <a:off x="6196381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3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65">
                <a:extLst>
                  <a:ext uri="{FF2B5EF4-FFF2-40B4-BE49-F238E27FC236}">
                    <a16:creationId xmlns="" xmlns:a16="http://schemas.microsoft.com/office/drawing/2014/main" id="{62CFDF00-781E-443C-AE57-ED3D165FA4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169570" y="2456843"/>
                <a:ext cx="501771" cy="501771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5" name="íślíḋè-Freeform: Shape 66">
                  <a:extLst>
                    <a:ext uri="{FF2B5EF4-FFF2-40B4-BE49-F238E27FC236}">
                      <a16:creationId xmlns="" xmlns:a16="http://schemas.microsoft.com/office/drawing/2014/main" id="{72FE4B19-5BA3-4AFC-A60F-8D239894BF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344" cy="344"/>
                </a:xfrm>
                <a:custGeom>
                  <a:avLst/>
                  <a:gdLst>
                    <a:gd name="T0" fmla="*/ 0 w 20573"/>
                    <a:gd name="T1" fmla="*/ 0 h 20574"/>
                    <a:gd name="T2" fmla="*/ 0 w 20573"/>
                    <a:gd name="T3" fmla="*/ 0 h 20574"/>
                    <a:gd name="T4" fmla="*/ 0 w 20573"/>
                    <a:gd name="T5" fmla="*/ 0 h 20574"/>
                    <a:gd name="T6" fmla="*/ 0 w 20573"/>
                    <a:gd name="T7" fmla="*/ 0 h 20574"/>
                    <a:gd name="T8" fmla="*/ 0 w 20573"/>
                    <a:gd name="T9" fmla="*/ 0 h 20574"/>
                    <a:gd name="T10" fmla="*/ 0 w 20573"/>
                    <a:gd name="T11" fmla="*/ 0 h 20574"/>
                    <a:gd name="T12" fmla="*/ 0 w 20573"/>
                    <a:gd name="T13" fmla="*/ 0 h 20574"/>
                    <a:gd name="T14" fmla="*/ 0 w 20573"/>
                    <a:gd name="T15" fmla="*/ 0 h 20574"/>
                    <a:gd name="T16" fmla="*/ 0 w 20573"/>
                    <a:gd name="T17" fmla="*/ 0 h 20574"/>
                    <a:gd name="T18" fmla="*/ 0 w 20573"/>
                    <a:gd name="T19" fmla="*/ 0 h 20574"/>
                    <a:gd name="T20" fmla="*/ 0 w 20573"/>
                    <a:gd name="T21" fmla="*/ 0 h 20574"/>
                    <a:gd name="T22" fmla="*/ 0 w 20573"/>
                    <a:gd name="T23" fmla="*/ 0 h 20574"/>
                    <a:gd name="T24" fmla="*/ 0 w 20573"/>
                    <a:gd name="T25" fmla="*/ 0 h 20574"/>
                    <a:gd name="T26" fmla="*/ 0 w 20573"/>
                    <a:gd name="T27" fmla="*/ 0 h 20574"/>
                    <a:gd name="T28" fmla="*/ 0 w 20573"/>
                    <a:gd name="T29" fmla="*/ 0 h 20574"/>
                    <a:gd name="T30" fmla="*/ 0 w 20573"/>
                    <a:gd name="T31" fmla="*/ 0 h 20574"/>
                    <a:gd name="T32" fmla="*/ 0 w 20573"/>
                    <a:gd name="T33" fmla="*/ 0 h 20574"/>
                    <a:gd name="T34" fmla="*/ 0 w 20573"/>
                    <a:gd name="T35" fmla="*/ 0 h 2057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4">
                      <a:moveTo>
                        <a:pt x="11769" y="16478"/>
                      </a:moveTo>
                      <a:cubicBezTo>
                        <a:pt x="11279" y="16703"/>
                        <a:pt x="10682" y="16620"/>
                        <a:pt x="10279" y="16217"/>
                      </a:cubicBezTo>
                      <a:lnTo>
                        <a:pt x="4359" y="10297"/>
                      </a:lnTo>
                      <a:cubicBezTo>
                        <a:pt x="3843" y="9781"/>
                        <a:pt x="3843" y="8941"/>
                        <a:pt x="4359" y="8424"/>
                      </a:cubicBezTo>
                      <a:lnTo>
                        <a:pt x="8424" y="4359"/>
                      </a:lnTo>
                      <a:cubicBezTo>
                        <a:pt x="8941" y="3843"/>
                        <a:pt x="9781" y="3843"/>
                        <a:pt x="10296" y="4359"/>
                      </a:cubicBezTo>
                      <a:lnTo>
                        <a:pt x="16216" y="10279"/>
                      </a:lnTo>
                      <a:cubicBezTo>
                        <a:pt x="16630" y="10692"/>
                        <a:pt x="16705" y="11311"/>
                        <a:pt x="16459" y="11806"/>
                      </a:cubicBezTo>
                      <a:lnTo>
                        <a:pt x="19303" y="14651"/>
                      </a:lnTo>
                      <a:cubicBezTo>
                        <a:pt x="21083" y="12571"/>
                        <a:pt x="20993" y="9440"/>
                        <a:pt x="19025" y="7471"/>
                      </a:cubicBezTo>
                      <a:lnTo>
                        <a:pt x="13105" y="1551"/>
                      </a:lnTo>
                      <a:cubicBezTo>
                        <a:pt x="11036" y="-517"/>
                        <a:pt x="7684" y="-517"/>
                        <a:pt x="5617" y="1551"/>
                      </a:cubicBezTo>
                      <a:lnTo>
                        <a:pt x="1552" y="5617"/>
                      </a:lnTo>
                      <a:cubicBezTo>
                        <a:pt x="-517" y="7684"/>
                        <a:pt x="-517" y="11037"/>
                        <a:pt x="1552" y="13105"/>
                      </a:cubicBezTo>
                      <a:lnTo>
                        <a:pt x="7471" y="19025"/>
                      </a:lnTo>
                      <a:cubicBezTo>
                        <a:pt x="9430" y="20984"/>
                        <a:pt x="12541" y="21083"/>
                        <a:pt x="14621" y="19330"/>
                      </a:cubicBezTo>
                      <a:lnTo>
                        <a:pt x="11769" y="16478"/>
                      </a:lnTo>
                      <a:close/>
                      <a:moveTo>
                        <a:pt x="11769" y="1647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íślíḋè-Freeform: Shape 67">
                  <a:extLst>
                    <a:ext uri="{FF2B5EF4-FFF2-40B4-BE49-F238E27FC236}">
                      <a16:creationId xmlns="" xmlns:a16="http://schemas.microsoft.com/office/drawing/2014/main" id="{5A96F3D7-115E-40BC-B555-EBC540C592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" y="231"/>
                  <a:ext cx="345" cy="345"/>
                </a:xfrm>
                <a:custGeom>
                  <a:avLst/>
                  <a:gdLst>
                    <a:gd name="T0" fmla="*/ 0 w 20573"/>
                    <a:gd name="T1" fmla="*/ 0 h 20573"/>
                    <a:gd name="T2" fmla="*/ 0 w 20573"/>
                    <a:gd name="T3" fmla="*/ 0 h 20573"/>
                    <a:gd name="T4" fmla="*/ 0 w 20573"/>
                    <a:gd name="T5" fmla="*/ 0 h 20573"/>
                    <a:gd name="T6" fmla="*/ 0 w 20573"/>
                    <a:gd name="T7" fmla="*/ 0 h 20573"/>
                    <a:gd name="T8" fmla="*/ 0 w 20573"/>
                    <a:gd name="T9" fmla="*/ 0 h 20573"/>
                    <a:gd name="T10" fmla="*/ 0 w 20573"/>
                    <a:gd name="T11" fmla="*/ 0 h 20573"/>
                    <a:gd name="T12" fmla="*/ 0 w 20573"/>
                    <a:gd name="T13" fmla="*/ 0 h 20573"/>
                    <a:gd name="T14" fmla="*/ 0 w 20573"/>
                    <a:gd name="T15" fmla="*/ 0 h 20573"/>
                    <a:gd name="T16" fmla="*/ 0 w 20573"/>
                    <a:gd name="T17" fmla="*/ 0 h 20573"/>
                    <a:gd name="T18" fmla="*/ 0 w 20573"/>
                    <a:gd name="T19" fmla="*/ 0 h 20573"/>
                    <a:gd name="T20" fmla="*/ 0 w 20573"/>
                    <a:gd name="T21" fmla="*/ 0 h 20573"/>
                    <a:gd name="T22" fmla="*/ 0 w 20573"/>
                    <a:gd name="T23" fmla="*/ 0 h 20573"/>
                    <a:gd name="T24" fmla="*/ 0 w 20573"/>
                    <a:gd name="T25" fmla="*/ 0 h 20573"/>
                    <a:gd name="T26" fmla="*/ 0 w 20573"/>
                    <a:gd name="T27" fmla="*/ 0 h 20573"/>
                    <a:gd name="T28" fmla="*/ 0 w 20573"/>
                    <a:gd name="T29" fmla="*/ 0 h 20573"/>
                    <a:gd name="T30" fmla="*/ 0 w 20573"/>
                    <a:gd name="T31" fmla="*/ 0 h 20573"/>
                    <a:gd name="T32" fmla="*/ 0 w 20573"/>
                    <a:gd name="T33" fmla="*/ 0 h 20573"/>
                    <a:gd name="T34" fmla="*/ 0 w 20573"/>
                    <a:gd name="T35" fmla="*/ 0 h 20573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3">
                      <a:moveTo>
                        <a:pt x="14956" y="19022"/>
                      </a:moveTo>
                      <a:lnTo>
                        <a:pt x="19023" y="14957"/>
                      </a:lnTo>
                      <a:cubicBezTo>
                        <a:pt x="21090" y="12888"/>
                        <a:pt x="21090" y="9536"/>
                        <a:pt x="19023" y="7469"/>
                      </a:cubicBezTo>
                      <a:lnTo>
                        <a:pt x="13103" y="1549"/>
                      </a:lnTo>
                      <a:cubicBezTo>
                        <a:pt x="11134" y="-420"/>
                        <a:pt x="8003" y="-510"/>
                        <a:pt x="5922" y="1270"/>
                      </a:cubicBezTo>
                      <a:lnTo>
                        <a:pt x="8767" y="4115"/>
                      </a:lnTo>
                      <a:cubicBezTo>
                        <a:pt x="9263" y="3867"/>
                        <a:pt x="9881" y="3944"/>
                        <a:pt x="10295" y="4357"/>
                      </a:cubicBezTo>
                      <a:lnTo>
                        <a:pt x="16214" y="10277"/>
                      </a:lnTo>
                      <a:cubicBezTo>
                        <a:pt x="16730" y="10793"/>
                        <a:pt x="16730" y="11633"/>
                        <a:pt x="16214" y="12149"/>
                      </a:cubicBezTo>
                      <a:lnTo>
                        <a:pt x="12149" y="16214"/>
                      </a:lnTo>
                      <a:cubicBezTo>
                        <a:pt x="11632" y="16730"/>
                        <a:pt x="10792" y="16730"/>
                        <a:pt x="10277" y="16214"/>
                      </a:cubicBezTo>
                      <a:lnTo>
                        <a:pt x="4357" y="10295"/>
                      </a:lnTo>
                      <a:cubicBezTo>
                        <a:pt x="3954" y="9892"/>
                        <a:pt x="3870" y="9294"/>
                        <a:pt x="4096" y="8805"/>
                      </a:cubicBezTo>
                      <a:lnTo>
                        <a:pt x="1243" y="5952"/>
                      </a:lnTo>
                      <a:cubicBezTo>
                        <a:pt x="-510" y="8032"/>
                        <a:pt x="-410" y="11143"/>
                        <a:pt x="1549" y="13102"/>
                      </a:cubicBezTo>
                      <a:lnTo>
                        <a:pt x="7469" y="19022"/>
                      </a:lnTo>
                      <a:cubicBezTo>
                        <a:pt x="9536" y="21090"/>
                        <a:pt x="12889" y="21090"/>
                        <a:pt x="14956" y="19022"/>
                      </a:cubicBezTo>
                      <a:close/>
                      <a:moveTo>
                        <a:pt x="14956" y="1902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íślíḋè-Freeform: Shape 70">
                  <a:extLst>
                    <a:ext uri="{FF2B5EF4-FFF2-40B4-BE49-F238E27FC236}">
                      <a16:creationId xmlns="" xmlns:a16="http://schemas.microsoft.com/office/drawing/2014/main" id="{B6BFC084-4759-417F-A8CE-37240AC975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" y="151"/>
                  <a:ext cx="269" cy="270"/>
                </a:xfrm>
                <a:custGeom>
                  <a:avLst/>
                  <a:gdLst>
                    <a:gd name="T0" fmla="*/ 0 w 21091"/>
                    <a:gd name="T1" fmla="*/ 0 h 21090"/>
                    <a:gd name="T2" fmla="*/ 0 w 21091"/>
                    <a:gd name="T3" fmla="*/ 0 h 21090"/>
                    <a:gd name="T4" fmla="*/ 0 w 21091"/>
                    <a:gd name="T5" fmla="*/ 0 h 21090"/>
                    <a:gd name="T6" fmla="*/ 0 w 21091"/>
                    <a:gd name="T7" fmla="*/ 0 h 21090"/>
                    <a:gd name="T8" fmla="*/ 0 w 21091"/>
                    <a:gd name="T9" fmla="*/ 0 h 21090"/>
                    <a:gd name="T10" fmla="*/ 0 w 21091"/>
                    <a:gd name="T11" fmla="*/ 0 h 21090"/>
                    <a:gd name="T12" fmla="*/ 0 w 21091"/>
                    <a:gd name="T13" fmla="*/ 0 h 21090"/>
                    <a:gd name="T14" fmla="*/ 0 w 21091"/>
                    <a:gd name="T15" fmla="*/ 0 h 210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091" h="21090">
                      <a:moveTo>
                        <a:pt x="763" y="763"/>
                      </a:moveTo>
                      <a:cubicBezTo>
                        <a:pt x="-254" y="1780"/>
                        <a:pt x="-254" y="3428"/>
                        <a:pt x="762" y="4445"/>
                      </a:cubicBezTo>
                      <a:lnTo>
                        <a:pt x="16645" y="20328"/>
                      </a:lnTo>
                      <a:cubicBezTo>
                        <a:pt x="17663" y="21344"/>
                        <a:pt x="19312" y="21346"/>
                        <a:pt x="20329" y="20329"/>
                      </a:cubicBezTo>
                      <a:cubicBezTo>
                        <a:pt x="21346" y="19312"/>
                        <a:pt x="21345" y="17663"/>
                        <a:pt x="20328" y="16646"/>
                      </a:cubicBezTo>
                      <a:lnTo>
                        <a:pt x="4444" y="763"/>
                      </a:lnTo>
                      <a:cubicBezTo>
                        <a:pt x="3428" y="-254"/>
                        <a:pt x="1780" y="-253"/>
                        <a:pt x="763" y="763"/>
                      </a:cubicBezTo>
                      <a:close/>
                      <a:moveTo>
                        <a:pt x="763" y="76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Group 36">
                <a:extLst>
                  <a:ext uri="{FF2B5EF4-FFF2-40B4-BE49-F238E27FC236}">
                    <a16:creationId xmlns="" xmlns:a16="http://schemas.microsoft.com/office/drawing/2014/main" id="{D65C178F-598D-4A37-8256-3FB8170F1F49}"/>
                  </a:ext>
                </a:extLst>
              </p:cNvPr>
              <p:cNvGrpSpPr/>
              <p:nvPr/>
            </p:nvGrpSpPr>
            <p:grpSpPr>
              <a:xfrm>
                <a:off x="665215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33" name="íślíḋè-Rectangle 37">
                  <a:extLst>
                    <a:ext uri="{FF2B5EF4-FFF2-40B4-BE49-F238E27FC236}">
                      <a16:creationId xmlns="" xmlns:a16="http://schemas.microsoft.com/office/drawing/2014/main" id="{F8416B8B-442E-411D-861A-DD93080CEB34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íślíḋè-Rectangle 54">
                  <a:extLst>
                    <a:ext uri="{FF2B5EF4-FFF2-40B4-BE49-F238E27FC236}">
                      <a16:creationId xmlns="" xmlns:a16="http://schemas.microsoft.com/office/drawing/2014/main" id="{6297E6AB-DB7D-4577-86AF-F423C11F89F0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20" name="Group 6">
              <a:extLst>
                <a:ext uri="{FF2B5EF4-FFF2-40B4-BE49-F238E27FC236}">
                  <a16:creationId xmlns="" xmlns:a16="http://schemas.microsoft.com/office/drawing/2014/main" id="{09CA0F28-733E-4DE0-8897-A695CF78E5A7}"/>
                </a:ext>
              </a:extLst>
            </p:cNvPr>
            <p:cNvGrpSpPr/>
            <p:nvPr/>
          </p:nvGrpSpPr>
          <p:grpSpPr>
            <a:xfrm>
              <a:off x="8845325" y="1755251"/>
              <a:ext cx="2448156" cy="2910018"/>
              <a:chOff x="8845325" y="1755251"/>
              <a:chExt cx="2448156" cy="2910018"/>
            </a:xfrm>
          </p:grpSpPr>
          <p:sp>
            <p:nvSpPr>
              <p:cNvPr id="21" name="íślíḋè-Trapezoid 51">
                <a:extLst>
                  <a:ext uri="{FF2B5EF4-FFF2-40B4-BE49-F238E27FC236}">
                    <a16:creationId xmlns="" xmlns:a16="http://schemas.microsoft.com/office/drawing/2014/main" id="{CBD12712-27BF-4958-A176-BE62676C10F9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845325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íślíḋè-Trapezoid 52">
                <a:extLst>
                  <a:ext uri="{FF2B5EF4-FFF2-40B4-BE49-F238E27FC236}">
                    <a16:creationId xmlns="" xmlns:a16="http://schemas.microsoft.com/office/drawing/2014/main" id="{A664A416-27D7-4A95-A4E0-FB1ED2A4A21B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9301099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Arrow: Up 53">
                <a:extLst>
                  <a:ext uri="{FF2B5EF4-FFF2-40B4-BE49-F238E27FC236}">
                    <a16:creationId xmlns="" xmlns:a16="http://schemas.microsoft.com/office/drawing/2014/main" id="{EB4E3E3C-A0AD-4339-94A2-628790B963A6}"/>
                  </a:ext>
                </a:extLst>
              </p:cNvPr>
              <p:cNvSpPr/>
              <p:nvPr/>
            </p:nvSpPr>
            <p:spPr>
              <a:xfrm>
                <a:off x="8845327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4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0">
                <a:extLst>
                  <a:ext uri="{FF2B5EF4-FFF2-40B4-BE49-F238E27FC236}">
                    <a16:creationId xmlns="" xmlns:a16="http://schemas.microsoft.com/office/drawing/2014/main" id="{11A747E1-6E15-43B8-8526-F28D66FAB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67895" y="2518501"/>
                <a:ext cx="603010" cy="379981"/>
              </a:xfrm>
              <a:custGeom>
                <a:avLst/>
                <a:gdLst>
                  <a:gd name="T0" fmla="*/ 205817445 w 21600"/>
                  <a:gd name="T1" fmla="*/ 12896655 h 21600"/>
                  <a:gd name="T2" fmla="*/ 205817445 w 21600"/>
                  <a:gd name="T3" fmla="*/ 3873124 h 21600"/>
                  <a:gd name="T4" fmla="*/ 190413453 w 21600"/>
                  <a:gd name="T5" fmla="*/ 0 h 21600"/>
                  <a:gd name="T6" fmla="*/ 15405247 w 21600"/>
                  <a:gd name="T7" fmla="*/ 0 h 21600"/>
                  <a:gd name="T8" fmla="*/ 0 w 21600"/>
                  <a:gd name="T9" fmla="*/ 3873124 h 21600"/>
                  <a:gd name="T10" fmla="*/ 0 w 21600"/>
                  <a:gd name="T11" fmla="*/ 41275556 h 21600"/>
                  <a:gd name="T12" fmla="*/ 15405247 w 21600"/>
                  <a:gd name="T13" fmla="*/ 45148680 h 21600"/>
                  <a:gd name="T14" fmla="*/ 190413453 w 21600"/>
                  <a:gd name="T15" fmla="*/ 45148680 h 21600"/>
                  <a:gd name="T16" fmla="*/ 205817445 w 21600"/>
                  <a:gd name="T17" fmla="*/ 41275556 h 21600"/>
                  <a:gd name="T18" fmla="*/ 205817445 w 21600"/>
                  <a:gd name="T19" fmla="*/ 32367006 h 21600"/>
                  <a:gd name="T20" fmla="*/ 205817445 w 21600"/>
                  <a:gd name="T21" fmla="*/ 32488207 h 21600"/>
                  <a:gd name="T22" fmla="*/ 286355233 w 21600"/>
                  <a:gd name="T23" fmla="*/ 41984108 h 21600"/>
                  <a:gd name="T24" fmla="*/ 286355233 w 21600"/>
                  <a:gd name="T25" fmla="*/ 3315119 h 21600"/>
                  <a:gd name="T26" fmla="*/ 205817445 w 21600"/>
                  <a:gd name="T27" fmla="*/ 12896655 h 21600"/>
                  <a:gd name="T28" fmla="*/ 205817445 w 21600"/>
                  <a:gd name="T29" fmla="*/ 12896655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15525" y="6170"/>
                    </a:moveTo>
                    <a:lnTo>
                      <a:pt x="15525" y="1853"/>
                    </a:lnTo>
                    <a:cubicBezTo>
                      <a:pt x="15525" y="834"/>
                      <a:pt x="15002" y="0"/>
                      <a:pt x="14363" y="0"/>
                    </a:cubicBezTo>
                    <a:lnTo>
                      <a:pt x="1162" y="0"/>
                    </a:lnTo>
                    <a:cubicBezTo>
                      <a:pt x="523" y="0"/>
                      <a:pt x="0" y="834"/>
                      <a:pt x="0" y="1853"/>
                    </a:cubicBezTo>
                    <a:lnTo>
                      <a:pt x="0" y="19747"/>
                    </a:lnTo>
                    <a:cubicBezTo>
                      <a:pt x="0" y="20766"/>
                      <a:pt x="523" y="21600"/>
                      <a:pt x="1162" y="21600"/>
                    </a:cubicBezTo>
                    <a:lnTo>
                      <a:pt x="14363" y="21600"/>
                    </a:lnTo>
                    <a:cubicBezTo>
                      <a:pt x="15002" y="21600"/>
                      <a:pt x="15525" y="20766"/>
                      <a:pt x="15525" y="19747"/>
                    </a:cubicBezTo>
                    <a:lnTo>
                      <a:pt x="15525" y="15485"/>
                    </a:lnTo>
                    <a:lnTo>
                      <a:pt x="15525" y="15543"/>
                    </a:lnTo>
                    <a:lnTo>
                      <a:pt x="21600" y="20086"/>
                    </a:lnTo>
                    <a:lnTo>
                      <a:pt x="21600" y="1586"/>
                    </a:lnTo>
                    <a:lnTo>
                      <a:pt x="15525" y="6170"/>
                    </a:lnTo>
                    <a:close/>
                    <a:moveTo>
                      <a:pt x="15525" y="61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5" name="Group 57">
                <a:extLst>
                  <a:ext uri="{FF2B5EF4-FFF2-40B4-BE49-F238E27FC236}">
                    <a16:creationId xmlns="" xmlns:a16="http://schemas.microsoft.com/office/drawing/2014/main" id="{99464E18-A95E-4C32-9B70-1A9A637E5C0C}"/>
                  </a:ext>
                </a:extLst>
              </p:cNvPr>
              <p:cNvGrpSpPr/>
              <p:nvPr/>
            </p:nvGrpSpPr>
            <p:grpSpPr>
              <a:xfrm>
                <a:off x="930109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26" name="íślíḋè-Rectangle 58">
                  <a:extLst>
                    <a:ext uri="{FF2B5EF4-FFF2-40B4-BE49-F238E27FC236}">
                      <a16:creationId xmlns="" xmlns:a16="http://schemas.microsoft.com/office/drawing/2014/main" id="{B91CFDA7-9788-4072-9E47-613B13417EA0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íślíḋè-Rectangle 62">
                  <a:extLst>
                    <a:ext uri="{FF2B5EF4-FFF2-40B4-BE49-F238E27FC236}">
                      <a16:creationId xmlns="" xmlns:a16="http://schemas.microsoft.com/office/drawing/2014/main" id="{6C6777D3-08D9-4413-A3BD-4CC36AC9D6A6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467E0444-0AEB-4DC5-8706-A54BE0E972E3}"/>
              </a:ext>
            </a:extLst>
          </p:cNvPr>
          <p:cNvGrpSpPr/>
          <p:nvPr/>
        </p:nvGrpSpPr>
        <p:grpSpPr>
          <a:xfrm>
            <a:off x="1084986" y="3355342"/>
            <a:ext cx="6974029" cy="642945"/>
            <a:chOff x="1768931" y="3638220"/>
            <a:chExt cx="9298705" cy="857260"/>
          </a:xfrm>
        </p:grpSpPr>
        <p:grpSp>
          <p:nvGrpSpPr>
            <p:cNvPr id="5" name="Group 46">
              <a:extLst>
                <a:ext uri="{FF2B5EF4-FFF2-40B4-BE49-F238E27FC236}">
                  <a16:creationId xmlns="" xmlns:a16="http://schemas.microsoft.com/office/drawing/2014/main" id="{7F4A5E39-D0C4-4C06-9312-BEC9D3831807}"/>
                </a:ext>
              </a:extLst>
            </p:cNvPr>
            <p:cNvGrpSpPr/>
            <p:nvPr/>
          </p:nvGrpSpPr>
          <p:grpSpPr>
            <a:xfrm>
              <a:off x="1768931" y="3638220"/>
              <a:ext cx="2213143" cy="857260"/>
              <a:chOff x="1732858" y="5001250"/>
              <a:chExt cx="2213143" cy="857260"/>
            </a:xfrm>
          </p:grpSpPr>
          <p:sp>
            <p:nvSpPr>
              <p:cNvPr id="15" name="íślíḋè-TextBox 77">
                <a:extLst>
                  <a:ext uri="{FF2B5EF4-FFF2-40B4-BE49-F238E27FC236}">
                    <a16:creationId xmlns="" xmlns:a16="http://schemas.microsoft.com/office/drawing/2014/main" id="{AE42E386-7B7A-47F9-891E-78DE022D25F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íślíḋè-TextBox 78">
                <a:extLst>
                  <a:ext uri="{FF2B5EF4-FFF2-40B4-BE49-F238E27FC236}">
                    <a16:creationId xmlns="" xmlns:a16="http://schemas.microsoft.com/office/drawing/2014/main" id="{28E78734-8C64-4BDB-9D68-1F5946E08FE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6" name="Group 50">
              <a:extLst>
                <a:ext uri="{FF2B5EF4-FFF2-40B4-BE49-F238E27FC236}">
                  <a16:creationId xmlns="" xmlns:a16="http://schemas.microsoft.com/office/drawing/2014/main" id="{1D494260-60E9-4A0A-AD17-CCE92CA4C8B1}"/>
                </a:ext>
              </a:extLst>
            </p:cNvPr>
            <p:cNvGrpSpPr/>
            <p:nvPr/>
          </p:nvGrpSpPr>
          <p:grpSpPr>
            <a:xfrm>
              <a:off x="4130785" y="3638220"/>
              <a:ext cx="2213143" cy="857260"/>
              <a:chOff x="1732858" y="5001250"/>
              <a:chExt cx="2213143" cy="857260"/>
            </a:xfrm>
          </p:grpSpPr>
          <p:sp>
            <p:nvSpPr>
              <p:cNvPr id="13" name="íślíḋè-TextBox 75">
                <a:extLst>
                  <a:ext uri="{FF2B5EF4-FFF2-40B4-BE49-F238E27FC236}">
                    <a16:creationId xmlns="" xmlns:a16="http://schemas.microsoft.com/office/drawing/2014/main" id="{A6685F9D-F146-4602-B709-D7DFD005B7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íślíḋè-TextBox 76">
                <a:extLst>
                  <a:ext uri="{FF2B5EF4-FFF2-40B4-BE49-F238E27FC236}">
                    <a16:creationId xmlns="" xmlns:a16="http://schemas.microsoft.com/office/drawing/2014/main" id="{9EADE06B-1069-4213-BA91-7DD464F0D2B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7" name="Group 68">
              <a:extLst>
                <a:ext uri="{FF2B5EF4-FFF2-40B4-BE49-F238E27FC236}">
                  <a16:creationId xmlns="" xmlns:a16="http://schemas.microsoft.com/office/drawing/2014/main" id="{CEB60EE1-85E2-4FCD-9E0D-9551EDDBC8B4}"/>
                </a:ext>
              </a:extLst>
            </p:cNvPr>
            <p:cNvGrpSpPr/>
            <p:nvPr/>
          </p:nvGrpSpPr>
          <p:grpSpPr>
            <a:xfrm>
              <a:off x="6492639" y="3638220"/>
              <a:ext cx="2213143" cy="857260"/>
              <a:chOff x="1732858" y="5001250"/>
              <a:chExt cx="2213143" cy="857260"/>
            </a:xfrm>
          </p:grpSpPr>
          <p:sp>
            <p:nvSpPr>
              <p:cNvPr id="11" name="íślíḋè-TextBox 73">
                <a:extLst>
                  <a:ext uri="{FF2B5EF4-FFF2-40B4-BE49-F238E27FC236}">
                    <a16:creationId xmlns="" xmlns:a16="http://schemas.microsoft.com/office/drawing/2014/main" id="{03DF2659-79E1-43CE-A387-6EDF8F04042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íślíḋè-TextBox 74">
                <a:extLst>
                  <a:ext uri="{FF2B5EF4-FFF2-40B4-BE49-F238E27FC236}">
                    <a16:creationId xmlns="" xmlns:a16="http://schemas.microsoft.com/office/drawing/2014/main" id="{70FB8716-E517-47AD-A182-8964F3D10BC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8" name="Group 69">
              <a:extLst>
                <a:ext uri="{FF2B5EF4-FFF2-40B4-BE49-F238E27FC236}">
                  <a16:creationId xmlns="" xmlns:a16="http://schemas.microsoft.com/office/drawing/2014/main" id="{FA41D9E3-AEB3-488B-8E08-7CE9396B84E4}"/>
                </a:ext>
              </a:extLst>
            </p:cNvPr>
            <p:cNvGrpSpPr/>
            <p:nvPr/>
          </p:nvGrpSpPr>
          <p:grpSpPr>
            <a:xfrm>
              <a:off x="8854493" y="3638220"/>
              <a:ext cx="2213143" cy="857260"/>
              <a:chOff x="1732858" y="5001250"/>
              <a:chExt cx="2213143" cy="857260"/>
            </a:xfrm>
          </p:grpSpPr>
          <p:sp>
            <p:nvSpPr>
              <p:cNvPr id="9" name="íślíḋè-TextBox 71">
                <a:extLst>
                  <a:ext uri="{FF2B5EF4-FFF2-40B4-BE49-F238E27FC236}">
                    <a16:creationId xmlns="" xmlns:a16="http://schemas.microsoft.com/office/drawing/2014/main" id="{008474F8-EFE5-4B26-9C8C-4F252D4CC2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íślíḋè-TextBox 72">
                <a:extLst>
                  <a:ext uri="{FF2B5EF4-FFF2-40B4-BE49-F238E27FC236}">
                    <a16:creationId xmlns="" xmlns:a16="http://schemas.microsoft.com/office/drawing/2014/main" id="{BC175C23-A6D6-4BBE-924F-AEDF3E8056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06766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3" name="矩形 22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5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04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7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8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016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4DCB05C-28C4-4AA4-AD85-B3D9C34F13A7}"/>
              </a:ext>
            </a:extLst>
          </p:cNvPr>
          <p:cNvGrpSpPr/>
          <p:nvPr/>
        </p:nvGrpSpPr>
        <p:grpSpPr>
          <a:xfrm>
            <a:off x="1768082" y="1775352"/>
            <a:ext cx="3883915" cy="1088621"/>
            <a:chOff x="1295490" y="2367135"/>
            <a:chExt cx="5178553" cy="1451495"/>
          </a:xfrm>
        </p:grpSpPr>
        <p:sp>
          <p:nvSpPr>
            <p:cNvPr id="46" name="íṩľíḍè-Freeform: Shape 116">
              <a:extLst>
                <a:ext uri="{FF2B5EF4-FFF2-40B4-BE49-F238E27FC236}">
                  <a16:creationId xmlns="" xmlns:a16="http://schemas.microsoft.com/office/drawing/2014/main" id="{2B6EEE40-197D-4899-94A8-B7C8F39FC0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616" y="2773893"/>
              <a:ext cx="3813618" cy="642165"/>
            </a:xfrm>
            <a:custGeom>
              <a:avLst/>
              <a:gdLst>
                <a:gd name="connsiteX0" fmla="*/ 0 w 3813618"/>
                <a:gd name="connsiteY0" fmla="*/ 0 h 642165"/>
                <a:gd name="connsiteX1" fmla="*/ 2448189 w 3813618"/>
                <a:gd name="connsiteY1" fmla="*/ 0 h 642165"/>
                <a:gd name="connsiteX2" fmla="*/ 2448189 w 3813618"/>
                <a:gd name="connsiteY2" fmla="*/ 1019 h 642165"/>
                <a:gd name="connsiteX3" fmla="*/ 3813618 w 3813618"/>
                <a:gd name="connsiteY3" fmla="*/ 1019 h 642165"/>
                <a:gd name="connsiteX4" fmla="*/ 3491517 w 3813618"/>
                <a:gd name="connsiteY4" fmla="*/ 319044 h 642165"/>
                <a:gd name="connsiteX5" fmla="*/ 3813618 w 3813618"/>
                <a:gd name="connsiteY5" fmla="*/ 641145 h 642165"/>
                <a:gd name="connsiteX6" fmla="*/ 2448189 w 3813618"/>
                <a:gd name="connsiteY6" fmla="*/ 641145 h 642165"/>
                <a:gd name="connsiteX7" fmla="*/ 2448189 w 3813618"/>
                <a:gd name="connsiteY7" fmla="*/ 642165 h 642165"/>
                <a:gd name="connsiteX8" fmla="*/ 0 w 3813618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13618" h="642165">
                  <a:moveTo>
                    <a:pt x="0" y="0"/>
                  </a:moveTo>
                  <a:lnTo>
                    <a:pt x="2448189" y="0"/>
                  </a:lnTo>
                  <a:lnTo>
                    <a:pt x="2448189" y="1019"/>
                  </a:lnTo>
                  <a:lnTo>
                    <a:pt x="3813618" y="1019"/>
                  </a:lnTo>
                  <a:lnTo>
                    <a:pt x="3491517" y="319044"/>
                  </a:lnTo>
                  <a:lnTo>
                    <a:pt x="3813618" y="641145"/>
                  </a:lnTo>
                  <a:lnTo>
                    <a:pt x="2448189" y="641145"/>
                  </a:lnTo>
                  <a:lnTo>
                    <a:pt x="2448189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íṩľíḍè-Oval 32">
              <a:extLst>
                <a:ext uri="{FF2B5EF4-FFF2-40B4-BE49-F238E27FC236}">
                  <a16:creationId xmlns="" xmlns:a16="http://schemas.microsoft.com/office/drawing/2014/main" id="{8A575A95-D8B8-4AC2-BF49-9880F736F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698" y="2850287"/>
              <a:ext cx="493345" cy="493345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48" name="Group 42">
              <a:extLst>
                <a:ext uri="{FF2B5EF4-FFF2-40B4-BE49-F238E27FC236}">
                  <a16:creationId xmlns="" xmlns:a16="http://schemas.microsoft.com/office/drawing/2014/main" id="{E618004D-4980-4D45-93D9-18228B18F975}"/>
                </a:ext>
              </a:extLst>
            </p:cNvPr>
            <p:cNvGrpSpPr/>
            <p:nvPr/>
          </p:nvGrpSpPr>
          <p:grpSpPr>
            <a:xfrm>
              <a:off x="1295490" y="2367135"/>
              <a:ext cx="1162014" cy="1451495"/>
              <a:chOff x="2231025" y="1995288"/>
              <a:chExt cx="904876" cy="1130300"/>
            </a:xfrm>
          </p:grpSpPr>
          <p:sp>
            <p:nvSpPr>
              <p:cNvPr id="52" name="íṩľíḍè-Freeform: Shape 43">
                <a:extLst>
                  <a:ext uri="{FF2B5EF4-FFF2-40B4-BE49-F238E27FC236}">
                    <a16:creationId xmlns="" xmlns:a16="http://schemas.microsoft.com/office/drawing/2014/main" id="{E04AD1F2-0EEA-4BD0-8380-68A2B6050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285" y="512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5" y="199"/>
                  </a:cxn>
                  <a:cxn ang="0">
                    <a:pos x="285" y="512"/>
                  </a:cxn>
                </a:cxnLst>
                <a:rect l="0" t="0" r="r" b="b"/>
                <a:pathLst>
                  <a:path w="285" h="512">
                    <a:moveTo>
                      <a:pt x="285" y="512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5" y="199"/>
                    </a:lnTo>
                    <a:lnTo>
                      <a:pt x="285" y="51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íṩľíḍè-Freeform: Shape 44">
                <a:extLst>
                  <a:ext uri="{FF2B5EF4-FFF2-40B4-BE49-F238E27FC236}">
                    <a16:creationId xmlns="" xmlns:a16="http://schemas.microsoft.com/office/drawing/2014/main" id="{CBA448DD-59CF-4AE5-AF78-37469B5BD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3463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0" y="512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199"/>
                  </a:cxn>
                  <a:cxn ang="0">
                    <a:pos x="0" y="512"/>
                  </a:cxn>
                </a:cxnLst>
                <a:rect l="0" t="0" r="r" b="b"/>
                <a:pathLst>
                  <a:path w="285" h="512">
                    <a:moveTo>
                      <a:pt x="0" y="512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199"/>
                    </a:lnTo>
                    <a:lnTo>
                      <a:pt x="0" y="512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íṩľíḍè-Freeform: Shape 45">
                <a:extLst>
                  <a:ext uri="{FF2B5EF4-FFF2-40B4-BE49-F238E27FC236}">
                    <a16:creationId xmlns="" xmlns:a16="http://schemas.microsoft.com/office/drawing/2014/main" id="{581F6113-5763-40FE-9B7F-3FC024FDA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995288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200"/>
                  </a:cxn>
                  <a:cxn ang="0">
                    <a:pos x="285" y="399"/>
                  </a:cxn>
                  <a:cxn ang="0">
                    <a:pos x="570" y="200"/>
                  </a:cxn>
                  <a:cxn ang="0">
                    <a:pos x="285" y="0"/>
                  </a:cxn>
                  <a:cxn ang="0">
                    <a:pos x="0" y="200"/>
                  </a:cxn>
                </a:cxnLst>
                <a:rect l="0" t="0" r="r" b="b"/>
                <a:pathLst>
                  <a:path w="570" h="399">
                    <a:moveTo>
                      <a:pt x="0" y="200"/>
                    </a:moveTo>
                    <a:lnTo>
                      <a:pt x="285" y="399"/>
                    </a:lnTo>
                    <a:lnTo>
                      <a:pt x="570" y="200"/>
                    </a:lnTo>
                    <a:lnTo>
                      <a:pt x="285" y="0"/>
                    </a:lnTo>
                    <a:lnTo>
                      <a:pt x="0" y="20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78">
              <a:extLst>
                <a:ext uri="{FF2B5EF4-FFF2-40B4-BE49-F238E27FC236}">
                  <a16:creationId xmlns="" xmlns:a16="http://schemas.microsoft.com/office/drawing/2014/main" id="{FD4FF268-C596-4D6E-A2C3-2AC6765E1EFE}"/>
                </a:ext>
              </a:extLst>
            </p:cNvPr>
            <p:cNvGrpSpPr/>
            <p:nvPr/>
          </p:nvGrpSpPr>
          <p:grpSpPr>
            <a:xfrm>
              <a:off x="5262779" y="2924697"/>
              <a:ext cx="304533" cy="344523"/>
              <a:chOff x="1687513" y="1622425"/>
              <a:chExt cx="314325" cy="355600"/>
            </a:xfrm>
          </p:grpSpPr>
          <p:sp>
            <p:nvSpPr>
              <p:cNvPr id="50" name="íṩľíḍè-Freeform: Shape 79">
                <a:extLst>
                  <a:ext uri="{FF2B5EF4-FFF2-40B4-BE49-F238E27FC236}">
                    <a16:creationId xmlns="" xmlns:a16="http://schemas.microsoft.com/office/drawing/2014/main" id="{E38F27EB-DEE8-40CE-BB88-FFB37C241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íṩľíḍè-Freeform: Shape 80">
                <a:extLst>
                  <a:ext uri="{FF2B5EF4-FFF2-40B4-BE49-F238E27FC236}">
                    <a16:creationId xmlns="" xmlns:a16="http://schemas.microsoft.com/office/drawing/2014/main" id="{1A610938-0766-45EC-BD63-12DCC07A65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180293F-FCFE-43AE-8C78-BC3D1AED0661}"/>
              </a:ext>
            </a:extLst>
          </p:cNvPr>
          <p:cNvGrpSpPr/>
          <p:nvPr/>
        </p:nvGrpSpPr>
        <p:grpSpPr>
          <a:xfrm>
            <a:off x="1332327" y="989464"/>
            <a:ext cx="3893090" cy="1088622"/>
            <a:chOff x="714483" y="1319285"/>
            <a:chExt cx="5190786" cy="1451496"/>
          </a:xfrm>
        </p:grpSpPr>
        <p:sp>
          <p:nvSpPr>
            <p:cNvPr id="37" name="íṩľíḍè-Freeform: Shape 112">
              <a:extLst>
                <a:ext uri="{FF2B5EF4-FFF2-40B4-BE49-F238E27FC236}">
                  <a16:creationId xmlns="" xmlns:a16="http://schemas.microsoft.com/office/drawing/2014/main" id="{02C19E2B-B969-4A52-946D-CD594AF8B6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19" y="1724970"/>
              <a:ext cx="3687670" cy="642165"/>
            </a:xfrm>
            <a:custGeom>
              <a:avLst/>
              <a:gdLst>
                <a:gd name="connsiteX0" fmla="*/ 0 w 3687670"/>
                <a:gd name="connsiteY0" fmla="*/ 0 h 642165"/>
                <a:gd name="connsiteX1" fmla="*/ 2315681 w 3687670"/>
                <a:gd name="connsiteY1" fmla="*/ 0 h 642165"/>
                <a:gd name="connsiteX2" fmla="*/ 2448189 w 3687670"/>
                <a:gd name="connsiteY2" fmla="*/ 0 h 642165"/>
                <a:gd name="connsiteX3" fmla="*/ 3687670 w 3687670"/>
                <a:gd name="connsiteY3" fmla="*/ 0 h 642165"/>
                <a:gd name="connsiteX4" fmla="*/ 3367607 w 3687670"/>
                <a:gd name="connsiteY4" fmla="*/ 320063 h 642165"/>
                <a:gd name="connsiteX5" fmla="*/ 3687670 w 3687670"/>
                <a:gd name="connsiteY5" fmla="*/ 642165 h 642165"/>
                <a:gd name="connsiteX6" fmla="*/ 2448189 w 3687670"/>
                <a:gd name="connsiteY6" fmla="*/ 642165 h 642165"/>
                <a:gd name="connsiteX7" fmla="*/ 2315681 w 3687670"/>
                <a:gd name="connsiteY7" fmla="*/ 642165 h 642165"/>
                <a:gd name="connsiteX8" fmla="*/ 0 w 3687670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70" h="642165">
                  <a:moveTo>
                    <a:pt x="0" y="0"/>
                  </a:moveTo>
                  <a:lnTo>
                    <a:pt x="2315681" y="0"/>
                  </a:lnTo>
                  <a:lnTo>
                    <a:pt x="2448189" y="0"/>
                  </a:lnTo>
                  <a:lnTo>
                    <a:pt x="3687670" y="0"/>
                  </a:lnTo>
                  <a:lnTo>
                    <a:pt x="3367607" y="320063"/>
                  </a:lnTo>
                  <a:lnTo>
                    <a:pt x="3687670" y="642165"/>
                  </a:lnTo>
                  <a:lnTo>
                    <a:pt x="2448189" y="642165"/>
                  </a:lnTo>
                  <a:lnTo>
                    <a:pt x="2315681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íṩľíḍè-Oval 33">
              <a:extLst>
                <a:ext uri="{FF2B5EF4-FFF2-40B4-BE49-F238E27FC236}">
                  <a16:creationId xmlns="" xmlns:a16="http://schemas.microsoft.com/office/drawing/2014/main" id="{5690D02F-5BBE-4C46-8A3B-9D0E45D5F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924" y="1794283"/>
              <a:ext cx="493345" cy="493345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39" name="Group 46">
              <a:extLst>
                <a:ext uri="{FF2B5EF4-FFF2-40B4-BE49-F238E27FC236}">
                  <a16:creationId xmlns="" xmlns:a16="http://schemas.microsoft.com/office/drawing/2014/main" id="{3BB4857F-882F-4F02-B3CF-5C3C9AB7BA4D}"/>
                </a:ext>
              </a:extLst>
            </p:cNvPr>
            <p:cNvGrpSpPr/>
            <p:nvPr/>
          </p:nvGrpSpPr>
          <p:grpSpPr>
            <a:xfrm>
              <a:off x="714483" y="1319285"/>
              <a:ext cx="1162011" cy="1451496"/>
              <a:chOff x="1778588" y="1179312"/>
              <a:chExt cx="904875" cy="1130301"/>
            </a:xfrm>
          </p:grpSpPr>
          <p:sp>
            <p:nvSpPr>
              <p:cNvPr id="43" name="íṩľíḍè-Freeform: Shape 73">
                <a:extLst>
                  <a:ext uri="{FF2B5EF4-FFF2-40B4-BE49-F238E27FC236}">
                    <a16:creationId xmlns="" xmlns:a16="http://schemas.microsoft.com/office/drawing/2014/main" id="{39F710B3-14F1-4341-B0DF-8C99F7194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285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5" y="200"/>
                  </a:cxn>
                  <a:cxn ang="0">
                    <a:pos x="285" y="513"/>
                  </a:cxn>
                </a:cxnLst>
                <a:rect l="0" t="0" r="r" b="b"/>
                <a:pathLst>
                  <a:path w="285" h="513">
                    <a:moveTo>
                      <a:pt x="285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5" y="200"/>
                    </a:lnTo>
                    <a:lnTo>
                      <a:pt x="285" y="513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íṩľíḍè-Freeform: Shape 74">
                <a:extLst>
                  <a:ext uri="{FF2B5EF4-FFF2-40B4-BE49-F238E27FC236}">
                    <a16:creationId xmlns="" xmlns:a16="http://schemas.microsoft.com/office/drawing/2014/main" id="{427F5B8E-6236-4E7F-98DC-E409F50F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4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4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íṩľíḍè-Freeform: Shape 75">
                <a:extLst>
                  <a:ext uri="{FF2B5EF4-FFF2-40B4-BE49-F238E27FC236}">
                    <a16:creationId xmlns="" xmlns:a16="http://schemas.microsoft.com/office/drawing/2014/main" id="{2EBDB3A1-C73D-4532-91FF-11225DDD3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179312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5" y="399"/>
                  </a:cxn>
                  <a:cxn ang="0">
                    <a:pos x="570" y="199"/>
                  </a:cxn>
                  <a:cxn ang="0">
                    <a:pos x="285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5" y="399"/>
                    </a:lnTo>
                    <a:lnTo>
                      <a:pt x="570" y="199"/>
                    </a:lnTo>
                    <a:lnTo>
                      <a:pt x="285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5">
              <a:extLst>
                <a:ext uri="{FF2B5EF4-FFF2-40B4-BE49-F238E27FC236}">
                  <a16:creationId xmlns="" xmlns:a16="http://schemas.microsoft.com/office/drawing/2014/main" id="{67CEC316-2C33-4F76-A837-68EA05DC86AA}"/>
                </a:ext>
              </a:extLst>
            </p:cNvPr>
            <p:cNvGrpSpPr/>
            <p:nvPr/>
          </p:nvGrpSpPr>
          <p:grpSpPr>
            <a:xfrm>
              <a:off x="4680806" y="1873791"/>
              <a:ext cx="304533" cy="344523"/>
              <a:chOff x="1687513" y="1622425"/>
              <a:chExt cx="314325" cy="355600"/>
            </a:xfrm>
          </p:grpSpPr>
          <p:sp>
            <p:nvSpPr>
              <p:cNvPr id="41" name="íṩľíḍè-Freeform: Shape 86">
                <a:extLst>
                  <a:ext uri="{FF2B5EF4-FFF2-40B4-BE49-F238E27FC236}">
                    <a16:creationId xmlns="" xmlns:a16="http://schemas.microsoft.com/office/drawing/2014/main" id="{1693ADCB-EE17-4BB7-8E45-B93EE4937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íṩľíḍè-Freeform: Shape 87">
                <a:extLst>
                  <a:ext uri="{FF2B5EF4-FFF2-40B4-BE49-F238E27FC236}">
                    <a16:creationId xmlns="" xmlns:a16="http://schemas.microsoft.com/office/drawing/2014/main" id="{76332625-8318-4AB1-88CD-32A2FC2A1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BA4922CE-E460-468F-A5BF-5B98223337BB}"/>
              </a:ext>
            </a:extLst>
          </p:cNvPr>
          <p:cNvGrpSpPr/>
          <p:nvPr/>
        </p:nvGrpSpPr>
        <p:grpSpPr>
          <a:xfrm>
            <a:off x="1332327" y="2556651"/>
            <a:ext cx="3894618" cy="1088622"/>
            <a:chOff x="714483" y="3408867"/>
            <a:chExt cx="5192824" cy="1451496"/>
          </a:xfrm>
        </p:grpSpPr>
        <p:sp>
          <p:nvSpPr>
            <p:cNvPr id="28" name="íṩľíḍè-Freeform: Shape 117">
              <a:extLst>
                <a:ext uri="{FF2B5EF4-FFF2-40B4-BE49-F238E27FC236}">
                  <a16:creationId xmlns="" xmlns:a16="http://schemas.microsoft.com/office/drawing/2014/main" id="{72CFA4FD-1684-49C9-B6F9-DBBD92E4C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21" y="3809287"/>
              <a:ext cx="3687669" cy="644203"/>
            </a:xfrm>
            <a:custGeom>
              <a:avLst/>
              <a:gdLst>
                <a:gd name="connsiteX0" fmla="*/ 2315680 w 3687669"/>
                <a:gd name="connsiteY0" fmla="*/ 0 h 644203"/>
                <a:gd name="connsiteX1" fmla="*/ 3687669 w 3687669"/>
                <a:gd name="connsiteY1" fmla="*/ 0 h 644203"/>
                <a:gd name="connsiteX2" fmla="*/ 3367606 w 3687669"/>
                <a:gd name="connsiteY2" fmla="*/ 315986 h 644203"/>
                <a:gd name="connsiteX3" fmla="*/ 3687669 w 3687669"/>
                <a:gd name="connsiteY3" fmla="*/ 644203 h 644203"/>
                <a:gd name="connsiteX4" fmla="*/ 2315680 w 3687669"/>
                <a:gd name="connsiteY4" fmla="*/ 644203 h 644203"/>
                <a:gd name="connsiteX5" fmla="*/ 2315680 w 3687669"/>
                <a:gd name="connsiteY5" fmla="*/ 643184 h 644203"/>
                <a:gd name="connsiteX6" fmla="*/ 0 w 3687669"/>
                <a:gd name="connsiteY6" fmla="*/ 643184 h 644203"/>
                <a:gd name="connsiteX7" fmla="*/ 0 w 3687669"/>
                <a:gd name="connsiteY7" fmla="*/ 1019 h 644203"/>
                <a:gd name="connsiteX8" fmla="*/ 2315680 w 3687669"/>
                <a:gd name="connsiteY8" fmla="*/ 1019 h 644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69" h="644203">
                  <a:moveTo>
                    <a:pt x="2315680" y="0"/>
                  </a:moveTo>
                  <a:lnTo>
                    <a:pt x="3687669" y="0"/>
                  </a:lnTo>
                  <a:lnTo>
                    <a:pt x="3367606" y="315986"/>
                  </a:lnTo>
                  <a:lnTo>
                    <a:pt x="3687669" y="644203"/>
                  </a:lnTo>
                  <a:lnTo>
                    <a:pt x="2315680" y="644203"/>
                  </a:lnTo>
                  <a:lnTo>
                    <a:pt x="2315680" y="643184"/>
                  </a:lnTo>
                  <a:lnTo>
                    <a:pt x="0" y="643184"/>
                  </a:lnTo>
                  <a:lnTo>
                    <a:pt x="0" y="1019"/>
                  </a:lnTo>
                  <a:lnTo>
                    <a:pt x="2315680" y="101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íṩľíḍè-Oval 31">
              <a:extLst>
                <a:ext uri="{FF2B5EF4-FFF2-40B4-BE49-F238E27FC236}">
                  <a16:creationId xmlns="" xmlns:a16="http://schemas.microsoft.com/office/drawing/2014/main" id="{F408B4B4-A3CD-4F55-B172-2165AD6CDA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3962" y="3863480"/>
              <a:ext cx="493345" cy="4953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30" name="Group 38">
              <a:extLst>
                <a:ext uri="{FF2B5EF4-FFF2-40B4-BE49-F238E27FC236}">
                  <a16:creationId xmlns="" xmlns:a16="http://schemas.microsoft.com/office/drawing/2014/main" id="{D1F94D19-FE09-4CE3-8FE9-69687AC5C71D}"/>
                </a:ext>
              </a:extLst>
            </p:cNvPr>
            <p:cNvGrpSpPr/>
            <p:nvPr/>
          </p:nvGrpSpPr>
          <p:grpSpPr>
            <a:xfrm>
              <a:off x="714483" y="3408867"/>
              <a:ext cx="1162011" cy="1451496"/>
              <a:chOff x="1778588" y="2806500"/>
              <a:chExt cx="904875" cy="1130301"/>
            </a:xfrm>
          </p:grpSpPr>
          <p:sp>
            <p:nvSpPr>
              <p:cNvPr id="34" name="íṩľíḍè-Freeform: Shape 39">
                <a:extLst>
                  <a:ext uri="{FF2B5EF4-FFF2-40B4-BE49-F238E27FC236}">
                    <a16:creationId xmlns="" xmlns:a16="http://schemas.microsoft.com/office/drawing/2014/main" id="{3F8F12BC-B7C7-438A-8B87-C70BE10C5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3122413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íṩľíḍè-Freeform: Shape 40">
                <a:extLst>
                  <a:ext uri="{FF2B5EF4-FFF2-40B4-BE49-F238E27FC236}">
                    <a16:creationId xmlns="" xmlns:a16="http://schemas.microsoft.com/office/drawing/2014/main" id="{CD6B3E51-FF29-4633-8386-1DCB77CEF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438" y="3122413"/>
                <a:ext cx="454025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6" y="314"/>
                  </a:cxn>
                  <a:cxn ang="0">
                    <a:pos x="286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6" h="513">
                    <a:moveTo>
                      <a:pt x="0" y="513"/>
                    </a:moveTo>
                    <a:lnTo>
                      <a:pt x="286" y="314"/>
                    </a:lnTo>
                    <a:lnTo>
                      <a:pt x="286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íṩľíḍè-Freeform: Shape 41">
                <a:extLst>
                  <a:ext uri="{FF2B5EF4-FFF2-40B4-BE49-F238E27FC236}">
                    <a16:creationId xmlns="" xmlns:a16="http://schemas.microsoft.com/office/drawing/2014/main" id="{633A24D0-B5D3-44EC-A582-42318ECD21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2806500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70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70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92">
              <a:extLst>
                <a:ext uri="{FF2B5EF4-FFF2-40B4-BE49-F238E27FC236}">
                  <a16:creationId xmlns="" xmlns:a16="http://schemas.microsoft.com/office/drawing/2014/main" id="{D52AAD83-1D48-4B04-A767-EC55DA1EB950}"/>
                </a:ext>
              </a:extLst>
            </p:cNvPr>
            <p:cNvGrpSpPr/>
            <p:nvPr/>
          </p:nvGrpSpPr>
          <p:grpSpPr>
            <a:xfrm>
              <a:off x="4690146" y="3960317"/>
              <a:ext cx="304533" cy="344523"/>
              <a:chOff x="1687513" y="1622425"/>
              <a:chExt cx="314325" cy="355600"/>
            </a:xfrm>
          </p:grpSpPr>
          <p:sp>
            <p:nvSpPr>
              <p:cNvPr id="32" name="íṩľíḍè-Freeform: Shape 93">
                <a:extLst>
                  <a:ext uri="{FF2B5EF4-FFF2-40B4-BE49-F238E27FC236}">
                    <a16:creationId xmlns="" xmlns:a16="http://schemas.microsoft.com/office/drawing/2014/main" id="{F97E779D-C9B9-45A9-B713-B0BE8F4BF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íṩľíḍè-Freeform: Shape 94">
                <a:extLst>
                  <a:ext uri="{FF2B5EF4-FFF2-40B4-BE49-F238E27FC236}">
                    <a16:creationId xmlns="" xmlns:a16="http://schemas.microsoft.com/office/drawing/2014/main" id="{E3B0F202-82BD-4DFB-8E4F-809DC40CC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F1557D31-5DC7-4F92-9F40-E0D4DC3EF703}"/>
              </a:ext>
            </a:extLst>
          </p:cNvPr>
          <p:cNvGrpSpPr/>
          <p:nvPr/>
        </p:nvGrpSpPr>
        <p:grpSpPr>
          <a:xfrm>
            <a:off x="1774196" y="3336422"/>
            <a:ext cx="3879330" cy="1088622"/>
            <a:chOff x="1303642" y="4448562"/>
            <a:chExt cx="5172440" cy="1451496"/>
          </a:xfrm>
        </p:grpSpPr>
        <p:sp>
          <p:nvSpPr>
            <p:cNvPr id="19" name="íṩľíḍè-Freeform: Shape 118">
              <a:extLst>
                <a:ext uri="{FF2B5EF4-FFF2-40B4-BE49-F238E27FC236}">
                  <a16:creationId xmlns="" xmlns:a16="http://schemas.microsoft.com/office/drawing/2014/main" id="{620ED3C9-1A7C-45EC-B1A3-F353B876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7587" y="4855081"/>
              <a:ext cx="3664763" cy="642165"/>
            </a:xfrm>
            <a:custGeom>
              <a:avLst/>
              <a:gdLst>
                <a:gd name="connsiteX0" fmla="*/ 0 w 3664763"/>
                <a:gd name="connsiteY0" fmla="*/ 0 h 642165"/>
                <a:gd name="connsiteX1" fmla="*/ 2292774 w 3664763"/>
                <a:gd name="connsiteY1" fmla="*/ 0 h 642165"/>
                <a:gd name="connsiteX2" fmla="*/ 2293219 w 3664763"/>
                <a:gd name="connsiteY2" fmla="*/ 0 h 642165"/>
                <a:gd name="connsiteX3" fmla="*/ 3664763 w 3664763"/>
                <a:gd name="connsiteY3" fmla="*/ 0 h 642165"/>
                <a:gd name="connsiteX4" fmla="*/ 3342662 w 3664763"/>
                <a:gd name="connsiteY4" fmla="*/ 318025 h 642165"/>
                <a:gd name="connsiteX5" fmla="*/ 3664763 w 3664763"/>
                <a:gd name="connsiteY5" fmla="*/ 642165 h 642165"/>
                <a:gd name="connsiteX6" fmla="*/ 2293219 w 3664763"/>
                <a:gd name="connsiteY6" fmla="*/ 642165 h 642165"/>
                <a:gd name="connsiteX7" fmla="*/ 2292774 w 3664763"/>
                <a:gd name="connsiteY7" fmla="*/ 642165 h 642165"/>
                <a:gd name="connsiteX8" fmla="*/ 0 w 3664763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64763" h="642165">
                  <a:moveTo>
                    <a:pt x="0" y="0"/>
                  </a:moveTo>
                  <a:lnTo>
                    <a:pt x="2292774" y="0"/>
                  </a:lnTo>
                  <a:lnTo>
                    <a:pt x="2293219" y="0"/>
                  </a:lnTo>
                  <a:lnTo>
                    <a:pt x="3664763" y="0"/>
                  </a:lnTo>
                  <a:lnTo>
                    <a:pt x="3342662" y="318025"/>
                  </a:lnTo>
                  <a:lnTo>
                    <a:pt x="3664763" y="642165"/>
                  </a:lnTo>
                  <a:lnTo>
                    <a:pt x="2293219" y="642165"/>
                  </a:lnTo>
                  <a:lnTo>
                    <a:pt x="2292774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íṩľíḍè-Oval 30">
              <a:extLst>
                <a:ext uri="{FF2B5EF4-FFF2-40B4-BE49-F238E27FC236}">
                  <a16:creationId xmlns="" xmlns:a16="http://schemas.microsoft.com/office/drawing/2014/main" id="{C233F06B-62AA-4426-95DE-732D2E98C1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737" y="4925598"/>
              <a:ext cx="493345" cy="493345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1" name="Group 34">
              <a:extLst>
                <a:ext uri="{FF2B5EF4-FFF2-40B4-BE49-F238E27FC236}">
                  <a16:creationId xmlns="" xmlns:a16="http://schemas.microsoft.com/office/drawing/2014/main" id="{AD12F58B-7279-44CA-B5DF-8EF4C84E7DD3}"/>
                </a:ext>
              </a:extLst>
            </p:cNvPr>
            <p:cNvGrpSpPr/>
            <p:nvPr/>
          </p:nvGrpSpPr>
          <p:grpSpPr>
            <a:xfrm>
              <a:off x="1303642" y="4448562"/>
              <a:ext cx="1159973" cy="1451496"/>
              <a:chOff x="2237375" y="3616125"/>
              <a:chExt cx="903288" cy="1130301"/>
            </a:xfrm>
          </p:grpSpPr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652D9DBB-0313-412B-ABE7-A0D2F25E6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932038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íṩľíḍè-Freeform: Shape 36">
                <a:extLst>
                  <a:ext uri="{FF2B5EF4-FFF2-40B4-BE49-F238E27FC236}">
                    <a16:creationId xmlns="" xmlns:a16="http://schemas.microsoft.com/office/drawing/2014/main" id="{8EF80E71-68A5-4304-BEFB-B13F09F444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225" y="3932038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íṩľíḍè-Freeform: Shape 37">
                <a:extLst>
                  <a:ext uri="{FF2B5EF4-FFF2-40B4-BE49-F238E27FC236}">
                    <a16:creationId xmlns="" xmlns:a16="http://schemas.microsoft.com/office/drawing/2014/main" id="{AC459127-FD0F-4830-8C41-2EC967E4E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616125"/>
                <a:ext cx="903288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69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69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69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99">
              <a:extLst>
                <a:ext uri="{FF2B5EF4-FFF2-40B4-BE49-F238E27FC236}">
                  <a16:creationId xmlns="" xmlns:a16="http://schemas.microsoft.com/office/drawing/2014/main" id="{39FA9F59-25C7-4C26-AFC0-98056056D50E}"/>
                </a:ext>
              </a:extLst>
            </p:cNvPr>
            <p:cNvGrpSpPr/>
            <p:nvPr/>
          </p:nvGrpSpPr>
          <p:grpSpPr>
            <a:xfrm>
              <a:off x="5287053" y="5003068"/>
              <a:ext cx="304533" cy="344523"/>
              <a:chOff x="1687513" y="1622425"/>
              <a:chExt cx="314325" cy="355600"/>
            </a:xfrm>
          </p:grpSpPr>
          <p:sp>
            <p:nvSpPr>
              <p:cNvPr id="23" name="íṩľíḍè-Freeform: Shape 100">
                <a:extLst>
                  <a:ext uri="{FF2B5EF4-FFF2-40B4-BE49-F238E27FC236}">
                    <a16:creationId xmlns="" xmlns:a16="http://schemas.microsoft.com/office/drawing/2014/main" id="{16ABD75D-2B02-4748-BAB3-7BFDABFFE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ṩľíḍè-Freeform: Shape 101">
                <a:extLst>
                  <a:ext uri="{FF2B5EF4-FFF2-40B4-BE49-F238E27FC236}">
                    <a16:creationId xmlns="" xmlns:a16="http://schemas.microsoft.com/office/drawing/2014/main" id="{B6F7A5A1-3A91-4F12-9311-73535466F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47">
            <a:extLst>
              <a:ext uri="{FF2B5EF4-FFF2-40B4-BE49-F238E27FC236}">
                <a16:creationId xmlns="" xmlns:a16="http://schemas.microsoft.com/office/drawing/2014/main" id="{49473E33-3C10-4BBF-A6FF-C9401DEF0C1E}"/>
              </a:ext>
            </a:extLst>
          </p:cNvPr>
          <p:cNvGrpSpPr/>
          <p:nvPr/>
        </p:nvGrpSpPr>
        <p:grpSpPr>
          <a:xfrm>
            <a:off x="5651997" y="1994861"/>
            <a:ext cx="2159677" cy="649603"/>
            <a:chOff x="8601584" y="1451933"/>
            <a:chExt cx="2196245" cy="866137"/>
          </a:xfrm>
        </p:grpSpPr>
        <p:sp>
          <p:nvSpPr>
            <p:cNvPr id="17" name="íṩľíḍè-TextBox 48">
              <a:extLst>
                <a:ext uri="{FF2B5EF4-FFF2-40B4-BE49-F238E27FC236}">
                  <a16:creationId xmlns="" xmlns:a16="http://schemas.microsoft.com/office/drawing/2014/main" id="{E3CDF0F1-5F33-43A9-8083-EDDA3F450A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íṩľíḍè-TextBox 49">
              <a:extLst>
                <a:ext uri="{FF2B5EF4-FFF2-40B4-BE49-F238E27FC236}">
                  <a16:creationId xmlns="" xmlns:a16="http://schemas.microsoft.com/office/drawing/2014/main" id="{958FACEB-3BC3-46D7-AC4C-D6693A1856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50">
            <a:extLst>
              <a:ext uri="{FF2B5EF4-FFF2-40B4-BE49-F238E27FC236}">
                <a16:creationId xmlns="" xmlns:a16="http://schemas.microsoft.com/office/drawing/2014/main" id="{8185DC43-969B-4952-9A89-47E9D97623E4}"/>
              </a:ext>
            </a:extLst>
          </p:cNvPr>
          <p:cNvGrpSpPr/>
          <p:nvPr/>
        </p:nvGrpSpPr>
        <p:grpSpPr>
          <a:xfrm>
            <a:off x="5225417" y="1208974"/>
            <a:ext cx="2159677" cy="649603"/>
            <a:chOff x="8601584" y="1451933"/>
            <a:chExt cx="2196245" cy="866137"/>
          </a:xfrm>
        </p:grpSpPr>
        <p:sp>
          <p:nvSpPr>
            <p:cNvPr id="15" name="íṩľíḍè-TextBox 51">
              <a:extLst>
                <a:ext uri="{FF2B5EF4-FFF2-40B4-BE49-F238E27FC236}">
                  <a16:creationId xmlns="" xmlns:a16="http://schemas.microsoft.com/office/drawing/2014/main" id="{DCC7FA45-F605-4CE9-A31A-0BE8FC7670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íṡľíḍè-TextBox 52">
              <a:extLst>
                <a:ext uri="{FF2B5EF4-FFF2-40B4-BE49-F238E27FC236}">
                  <a16:creationId xmlns="" xmlns:a16="http://schemas.microsoft.com/office/drawing/2014/main" id="{6EC37C1B-AE0A-4660-9801-AC7FDE05535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53">
            <a:extLst>
              <a:ext uri="{FF2B5EF4-FFF2-40B4-BE49-F238E27FC236}">
                <a16:creationId xmlns="" xmlns:a16="http://schemas.microsoft.com/office/drawing/2014/main" id="{019107AB-F5A0-484C-B9C2-71D3F759C3A6}"/>
              </a:ext>
            </a:extLst>
          </p:cNvPr>
          <p:cNvGrpSpPr/>
          <p:nvPr/>
        </p:nvGrpSpPr>
        <p:grpSpPr>
          <a:xfrm>
            <a:off x="5226945" y="2776161"/>
            <a:ext cx="2159677" cy="649603"/>
            <a:chOff x="8601584" y="1451933"/>
            <a:chExt cx="2196245" cy="866137"/>
          </a:xfrm>
        </p:grpSpPr>
        <p:sp>
          <p:nvSpPr>
            <p:cNvPr id="13" name="íṡľíḍè-TextBox 54">
              <a:extLst>
                <a:ext uri="{FF2B5EF4-FFF2-40B4-BE49-F238E27FC236}">
                  <a16:creationId xmlns="" xmlns:a16="http://schemas.microsoft.com/office/drawing/2014/main" id="{07FF5BCF-1D27-4202-81F7-17DEB03BEA1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íṡľíḍè-TextBox 55">
              <a:extLst>
                <a:ext uri="{FF2B5EF4-FFF2-40B4-BE49-F238E27FC236}">
                  <a16:creationId xmlns="" xmlns:a16="http://schemas.microsoft.com/office/drawing/2014/main" id="{A60EEFB9-17C6-4B11-A219-C391028280F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Group 56">
            <a:extLst>
              <a:ext uri="{FF2B5EF4-FFF2-40B4-BE49-F238E27FC236}">
                <a16:creationId xmlns="" xmlns:a16="http://schemas.microsoft.com/office/drawing/2014/main" id="{02CCADE4-7D38-45C0-8175-12016F43E5C7}"/>
              </a:ext>
            </a:extLst>
          </p:cNvPr>
          <p:cNvGrpSpPr/>
          <p:nvPr/>
        </p:nvGrpSpPr>
        <p:grpSpPr>
          <a:xfrm>
            <a:off x="5651997" y="3555932"/>
            <a:ext cx="2159677" cy="649603"/>
            <a:chOff x="8601584" y="1451933"/>
            <a:chExt cx="2196245" cy="866137"/>
          </a:xfrm>
        </p:grpSpPr>
        <p:sp>
          <p:nvSpPr>
            <p:cNvPr id="11" name="íṡľíḍè-TextBox 57">
              <a:extLst>
                <a:ext uri="{FF2B5EF4-FFF2-40B4-BE49-F238E27FC236}">
                  <a16:creationId xmlns="" xmlns:a16="http://schemas.microsoft.com/office/drawing/2014/main" id="{CCF2A7B0-C942-47CF-A3BF-3E08ED72B9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íṡľíḍè-TextBox 58">
              <a:extLst>
                <a:ext uri="{FF2B5EF4-FFF2-40B4-BE49-F238E27FC236}">
                  <a16:creationId xmlns="" xmlns:a16="http://schemas.microsoft.com/office/drawing/2014/main" id="{2AD1F784-ABC1-48CD-AAF4-BE650911B6A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15705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79C4875C-324F-4561-8823-E93A82D957A3}"/>
              </a:ext>
            </a:extLst>
          </p:cNvPr>
          <p:cNvGrpSpPr/>
          <p:nvPr/>
        </p:nvGrpSpPr>
        <p:grpSpPr>
          <a:xfrm>
            <a:off x="2451104" y="1393214"/>
            <a:ext cx="4241805" cy="2744746"/>
            <a:chOff x="2451104" y="1393214"/>
            <a:chExt cx="4241805" cy="2744746"/>
          </a:xfrm>
        </p:grpSpPr>
        <p:grpSp>
          <p:nvGrpSpPr>
            <p:cNvPr id="3" name="Group 6">
              <a:extLst>
                <a:ext uri="{FF2B5EF4-FFF2-40B4-BE49-F238E27FC236}">
                  <a16:creationId xmlns="" xmlns:a16="http://schemas.microsoft.com/office/drawing/2014/main" id="{27780311-E53D-4F4E-9F58-BE72B35BC5CA}"/>
                </a:ext>
              </a:extLst>
            </p:cNvPr>
            <p:cNvGrpSpPr/>
            <p:nvPr/>
          </p:nvGrpSpPr>
          <p:grpSpPr>
            <a:xfrm>
              <a:off x="5164089" y="3390642"/>
              <a:ext cx="1360541" cy="747318"/>
              <a:chOff x="5164085" y="3824753"/>
              <a:chExt cx="1360540" cy="747318"/>
            </a:xfrm>
          </p:grpSpPr>
          <p:sp>
            <p:nvSpPr>
              <p:cNvPr id="54" name="îŝḷîḓé-Freeform: Shape 7">
                <a:extLst>
                  <a:ext uri="{FF2B5EF4-FFF2-40B4-BE49-F238E27FC236}">
                    <a16:creationId xmlns="" xmlns:a16="http://schemas.microsoft.com/office/drawing/2014/main" id="{E3E05207-6E5B-4B31-8443-294AF80F0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4085" y="3824753"/>
                <a:ext cx="446468" cy="747318"/>
              </a:xfrm>
              <a:custGeom>
                <a:avLst/>
                <a:gdLst>
                  <a:gd name="T0" fmla="*/ 325 w 325"/>
                  <a:gd name="T1" fmla="*/ 544 h 544"/>
                  <a:gd name="T2" fmla="*/ 0 w 325"/>
                  <a:gd name="T3" fmla="*/ 41 h 544"/>
                  <a:gd name="T4" fmla="*/ 41 w 325"/>
                  <a:gd name="T5" fmla="*/ 0 h 544"/>
                  <a:gd name="T6" fmla="*/ 325 w 325"/>
                  <a:gd name="T7" fmla="*/ 136 h 544"/>
                  <a:gd name="T8" fmla="*/ 325 w 325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544">
                    <a:moveTo>
                      <a:pt x="325" y="544"/>
                    </a:moveTo>
                    <a:lnTo>
                      <a:pt x="0" y="41"/>
                    </a:lnTo>
                    <a:lnTo>
                      <a:pt x="41" y="0"/>
                    </a:lnTo>
                    <a:lnTo>
                      <a:pt x="325" y="136"/>
                    </a:lnTo>
                    <a:lnTo>
                      <a:pt x="325" y="54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5" name="Group 8">
                <a:extLst>
                  <a:ext uri="{FF2B5EF4-FFF2-40B4-BE49-F238E27FC236}">
                    <a16:creationId xmlns="" xmlns:a16="http://schemas.microsoft.com/office/drawing/2014/main" id="{1D243F77-D7EE-4EA1-956A-250F4E5AE548}"/>
                  </a:ext>
                </a:extLst>
              </p:cNvPr>
              <p:cNvGrpSpPr/>
              <p:nvPr/>
            </p:nvGrpSpPr>
            <p:grpSpPr>
              <a:xfrm>
                <a:off x="5610225" y="4007380"/>
                <a:ext cx="914400" cy="558446"/>
                <a:chOff x="5610225" y="4007380"/>
                <a:chExt cx="914400" cy="558446"/>
              </a:xfrm>
            </p:grpSpPr>
            <p:sp>
              <p:nvSpPr>
                <p:cNvPr id="56" name="îŝḷîḓé-Rectangle 9">
                  <a:extLst>
                    <a:ext uri="{FF2B5EF4-FFF2-40B4-BE49-F238E27FC236}">
                      <a16:creationId xmlns="" xmlns:a16="http://schemas.microsoft.com/office/drawing/2014/main" id="{25536595-66D0-4B65-ADD5-886AB9956763}"/>
                    </a:ext>
                  </a:extLst>
                </p:cNvPr>
                <p:cNvSpPr/>
                <p:nvPr/>
              </p:nvSpPr>
              <p:spPr>
                <a:xfrm>
                  <a:off x="5610225" y="4007380"/>
                  <a:ext cx="914400" cy="558446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îŝḷîḓé-Freeform: Shape 10">
                  <a:extLst>
                    <a:ext uri="{FF2B5EF4-FFF2-40B4-BE49-F238E27FC236}">
                      <a16:creationId xmlns="" xmlns:a16="http://schemas.microsoft.com/office/drawing/2014/main" id="{CAC96856-AFB4-4564-8CFF-1268C72191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0837" y="4160016"/>
                  <a:ext cx="253176" cy="253174"/>
                </a:xfrm>
                <a:custGeom>
                  <a:avLst/>
                  <a:gdLst/>
                  <a:ahLst/>
                  <a:cxnLst>
                    <a:cxn ang="0">
                      <a:pos x="60" y="40"/>
                    </a:cxn>
                    <a:cxn ang="0">
                      <a:pos x="40" y="60"/>
                    </a:cxn>
                    <a:cxn ang="0">
                      <a:pos x="36" y="61"/>
                    </a:cxn>
                    <a:cxn ang="0">
                      <a:pos x="33" y="60"/>
                    </a:cxn>
                    <a:cxn ang="0">
                      <a:pos x="4" y="31"/>
                    </a:cxn>
                    <a:cxn ang="0">
                      <a:pos x="0" y="22"/>
                    </a:cxn>
                    <a:cxn ang="0">
                      <a:pos x="0" y="6"/>
                    </a:cxn>
                    <a:cxn ang="0">
                      <a:pos x="6" y="0"/>
                    </a:cxn>
                    <a:cxn ang="0">
                      <a:pos x="22" y="0"/>
                    </a:cxn>
                    <a:cxn ang="0">
                      <a:pos x="31" y="4"/>
                    </a:cxn>
                    <a:cxn ang="0">
                      <a:pos x="60" y="33"/>
                    </a:cxn>
                    <a:cxn ang="0">
                      <a:pos x="61" y="36"/>
                    </a:cxn>
                    <a:cxn ang="0">
                      <a:pos x="60" y="40"/>
                    </a:cxn>
                    <a:cxn ang="0">
                      <a:pos x="13" y="8"/>
                    </a:cxn>
                    <a:cxn ang="0">
                      <a:pos x="8" y="13"/>
                    </a:cxn>
                    <a:cxn ang="0">
                      <a:pos x="13" y="18"/>
                    </a:cxn>
                    <a:cxn ang="0">
                      <a:pos x="18" y="13"/>
                    </a:cxn>
                    <a:cxn ang="0">
                      <a:pos x="13" y="8"/>
                    </a:cxn>
                  </a:cxnLst>
                  <a:rect l="0" t="0" r="r" b="b"/>
                  <a:pathLst>
                    <a:path w="61" h="61">
                      <a:moveTo>
                        <a:pt x="60" y="40"/>
                      </a:moveTo>
                      <a:cubicBezTo>
                        <a:pt x="40" y="60"/>
                        <a:pt x="40" y="60"/>
                        <a:pt x="40" y="60"/>
                      </a:cubicBezTo>
                      <a:cubicBezTo>
                        <a:pt x="39" y="61"/>
                        <a:pt x="38" y="61"/>
                        <a:pt x="36" y="61"/>
                      </a:cubicBezTo>
                      <a:cubicBezTo>
                        <a:pt x="35" y="61"/>
                        <a:pt x="34" y="61"/>
                        <a:pt x="33" y="60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2" y="29"/>
                        <a:pt x="0" y="25"/>
                        <a:pt x="0" y="2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5" y="0"/>
                        <a:pt x="29" y="2"/>
                        <a:pt x="31" y="4"/>
                      </a:cubicBezTo>
                      <a:cubicBezTo>
                        <a:pt x="60" y="33"/>
                        <a:pt x="60" y="33"/>
                        <a:pt x="60" y="33"/>
                      </a:cubicBezTo>
                      <a:cubicBezTo>
                        <a:pt x="61" y="34"/>
                        <a:pt x="61" y="35"/>
                        <a:pt x="61" y="36"/>
                      </a:cubicBezTo>
                      <a:cubicBezTo>
                        <a:pt x="61" y="38"/>
                        <a:pt x="61" y="39"/>
                        <a:pt x="60" y="40"/>
                      </a:cubicBezTo>
                      <a:close/>
                      <a:moveTo>
                        <a:pt x="13" y="8"/>
                      </a:moveTo>
                      <a:cubicBezTo>
                        <a:pt x="10" y="8"/>
                        <a:pt x="8" y="10"/>
                        <a:pt x="8" y="13"/>
                      </a:cubicBezTo>
                      <a:cubicBezTo>
                        <a:pt x="8" y="16"/>
                        <a:pt x="10" y="18"/>
                        <a:pt x="13" y="18"/>
                      </a:cubicBezTo>
                      <a:cubicBezTo>
                        <a:pt x="16" y="18"/>
                        <a:pt x="18" y="16"/>
                        <a:pt x="18" y="13"/>
                      </a:cubicBezTo>
                      <a:cubicBezTo>
                        <a:pt x="18" y="10"/>
                        <a:pt x="16" y="8"/>
                        <a:pt x="13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F078872-2E54-4710-827A-E3B415C18A63}"/>
                </a:ext>
              </a:extLst>
            </p:cNvPr>
            <p:cNvGrpSpPr/>
            <p:nvPr/>
          </p:nvGrpSpPr>
          <p:grpSpPr>
            <a:xfrm>
              <a:off x="2616199" y="3390642"/>
              <a:ext cx="1359593" cy="747318"/>
              <a:chOff x="2616200" y="3824753"/>
              <a:chExt cx="1359593" cy="747318"/>
            </a:xfrm>
          </p:grpSpPr>
          <p:sp>
            <p:nvSpPr>
              <p:cNvPr id="50" name="îŝḷîḓé-Freeform: Shape 12">
                <a:extLst>
                  <a:ext uri="{FF2B5EF4-FFF2-40B4-BE49-F238E27FC236}">
                    <a16:creationId xmlns="" xmlns:a16="http://schemas.microsoft.com/office/drawing/2014/main" id="{B184FCB9-7A7C-45CA-866F-BFCF04772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952" y="3824753"/>
                <a:ext cx="447841" cy="747318"/>
              </a:xfrm>
              <a:custGeom>
                <a:avLst/>
                <a:gdLst>
                  <a:gd name="T0" fmla="*/ 0 w 326"/>
                  <a:gd name="T1" fmla="*/ 544 h 544"/>
                  <a:gd name="T2" fmla="*/ 326 w 326"/>
                  <a:gd name="T3" fmla="*/ 41 h 544"/>
                  <a:gd name="T4" fmla="*/ 284 w 326"/>
                  <a:gd name="T5" fmla="*/ 0 h 544"/>
                  <a:gd name="T6" fmla="*/ 0 w 326"/>
                  <a:gd name="T7" fmla="*/ 136 h 544"/>
                  <a:gd name="T8" fmla="*/ 0 w 326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544"/>
                    </a:moveTo>
                    <a:lnTo>
                      <a:pt x="326" y="41"/>
                    </a:lnTo>
                    <a:lnTo>
                      <a:pt x="284" y="0"/>
                    </a:lnTo>
                    <a:lnTo>
                      <a:pt x="0" y="136"/>
                    </a:lnTo>
                    <a:lnTo>
                      <a:pt x="0" y="54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13">
                <a:extLst>
                  <a:ext uri="{FF2B5EF4-FFF2-40B4-BE49-F238E27FC236}">
                    <a16:creationId xmlns="" xmlns:a16="http://schemas.microsoft.com/office/drawing/2014/main" id="{AFCF1A8A-9C26-4F5F-AE0D-7F49AE4DCBB7}"/>
                  </a:ext>
                </a:extLst>
              </p:cNvPr>
              <p:cNvGrpSpPr/>
              <p:nvPr/>
            </p:nvGrpSpPr>
            <p:grpSpPr>
              <a:xfrm>
                <a:off x="2616200" y="4007380"/>
                <a:ext cx="914400" cy="558446"/>
                <a:chOff x="2616200" y="4007380"/>
                <a:chExt cx="914400" cy="558446"/>
              </a:xfrm>
            </p:grpSpPr>
            <p:sp>
              <p:nvSpPr>
                <p:cNvPr id="52" name="îŝḷîḓé-Rectangle 14">
                  <a:extLst>
                    <a:ext uri="{FF2B5EF4-FFF2-40B4-BE49-F238E27FC236}">
                      <a16:creationId xmlns="" xmlns:a16="http://schemas.microsoft.com/office/drawing/2014/main" id="{60261A1B-D594-48D8-8506-05094C07B354}"/>
                    </a:ext>
                  </a:extLst>
                </p:cNvPr>
                <p:cNvSpPr/>
                <p:nvPr/>
              </p:nvSpPr>
              <p:spPr>
                <a:xfrm>
                  <a:off x="2616200" y="4007380"/>
                  <a:ext cx="914400" cy="55844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îŝḷîḓé-Freeform: Shape 15">
                  <a:extLst>
                    <a:ext uri="{FF2B5EF4-FFF2-40B4-BE49-F238E27FC236}">
                      <a16:creationId xmlns="" xmlns:a16="http://schemas.microsoft.com/office/drawing/2014/main" id="{F1E75680-5FBA-4D37-B2BA-287079EDAB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34345" y="4137000"/>
                  <a:ext cx="278110" cy="299206"/>
                </a:xfrm>
                <a:custGeom>
                  <a:avLst/>
                  <a:gdLst/>
                  <a:ahLst/>
                  <a:cxnLst>
                    <a:cxn ang="0">
                      <a:pos x="67" y="67"/>
                    </a:cxn>
                    <a:cxn ang="0">
                      <a:pos x="61" y="72"/>
                    </a:cxn>
                    <a:cxn ang="0">
                      <a:pos x="5" y="72"/>
                    </a:cxn>
                    <a:cxn ang="0">
                      <a:pos x="0" y="67"/>
                    </a:cxn>
                    <a:cxn ang="0">
                      <a:pos x="0" y="16"/>
                    </a:cxn>
                    <a:cxn ang="0">
                      <a:pos x="5" y="11"/>
                    </a:cxn>
                    <a:cxn ang="0">
                      <a:pos x="10" y="11"/>
                    </a:cxn>
                    <a:cxn ang="0">
                      <a:pos x="10" y="7"/>
                    </a:cxn>
                    <a:cxn ang="0">
                      <a:pos x="16" y="0"/>
                    </a:cxn>
                    <a:cxn ang="0">
                      <a:pos x="19" y="0"/>
                    </a:cxn>
                    <a:cxn ang="0">
                      <a:pos x="25" y="7"/>
                    </a:cxn>
                    <a:cxn ang="0">
                      <a:pos x="25" y="11"/>
                    </a:cxn>
                    <a:cxn ang="0">
                      <a:pos x="41" y="11"/>
                    </a:cxn>
                    <a:cxn ang="0">
                      <a:pos x="41" y="7"/>
                    </a:cxn>
                    <a:cxn ang="0">
                      <a:pos x="47" y="0"/>
                    </a:cxn>
                    <a:cxn ang="0">
                      <a:pos x="50" y="0"/>
                    </a:cxn>
                    <a:cxn ang="0">
                      <a:pos x="56" y="7"/>
                    </a:cxn>
                    <a:cxn ang="0">
                      <a:pos x="56" y="11"/>
                    </a:cxn>
                    <a:cxn ang="0">
                      <a:pos x="61" y="11"/>
                    </a:cxn>
                    <a:cxn ang="0">
                      <a:pos x="67" y="16"/>
                    </a:cxn>
                    <a:cxn ang="0">
                      <a:pos x="67" y="67"/>
                    </a:cxn>
                    <a:cxn ang="0">
                      <a:pos x="61" y="67"/>
                    </a:cxn>
                    <a:cxn ang="0">
                      <a:pos x="61" y="26"/>
                    </a:cxn>
                    <a:cxn ang="0">
                      <a:pos x="5" y="26"/>
                    </a:cxn>
                    <a:cxn ang="0">
                      <a:pos x="5" y="67"/>
                    </a:cxn>
                    <a:cxn ang="0">
                      <a:pos x="61" y="67"/>
                    </a:cxn>
                    <a:cxn ang="0">
                      <a:pos x="20" y="7"/>
                    </a:cxn>
                    <a:cxn ang="0">
                      <a:pos x="19" y="5"/>
                    </a:cxn>
                    <a:cxn ang="0">
                      <a:pos x="16" y="5"/>
                    </a:cxn>
                    <a:cxn ang="0">
                      <a:pos x="15" y="7"/>
                    </a:cxn>
                    <a:cxn ang="0">
                      <a:pos x="15" y="18"/>
                    </a:cxn>
                    <a:cxn ang="0">
                      <a:pos x="16" y="20"/>
                    </a:cxn>
                    <a:cxn ang="0">
                      <a:pos x="19" y="20"/>
                    </a:cxn>
                    <a:cxn ang="0">
                      <a:pos x="20" y="18"/>
                    </a:cxn>
                    <a:cxn ang="0">
                      <a:pos x="20" y="7"/>
                    </a:cxn>
                    <a:cxn ang="0">
                      <a:pos x="51" y="7"/>
                    </a:cxn>
                    <a:cxn ang="0">
                      <a:pos x="50" y="5"/>
                    </a:cxn>
                    <a:cxn ang="0">
                      <a:pos x="47" y="5"/>
                    </a:cxn>
                    <a:cxn ang="0">
                      <a:pos x="46" y="7"/>
                    </a:cxn>
                    <a:cxn ang="0">
                      <a:pos x="46" y="18"/>
                    </a:cxn>
                    <a:cxn ang="0">
                      <a:pos x="47" y="20"/>
                    </a:cxn>
                    <a:cxn ang="0">
                      <a:pos x="50" y="20"/>
                    </a:cxn>
                    <a:cxn ang="0">
                      <a:pos x="51" y="18"/>
                    </a:cxn>
                    <a:cxn ang="0">
                      <a:pos x="51" y="7"/>
                    </a:cxn>
                  </a:cxnLst>
                  <a:rect l="0" t="0" r="r" b="b"/>
                  <a:pathLst>
                    <a:path w="67" h="72">
                      <a:moveTo>
                        <a:pt x="67" y="67"/>
                      </a:moveTo>
                      <a:cubicBezTo>
                        <a:pt x="67" y="70"/>
                        <a:pt x="64" y="72"/>
                        <a:pt x="61" y="72"/>
                      </a:cubicBezTo>
                      <a:cubicBezTo>
                        <a:pt x="5" y="72"/>
                        <a:pt x="5" y="72"/>
                        <a:pt x="5" y="72"/>
                      </a:cubicBezTo>
                      <a:cubicBezTo>
                        <a:pt x="2" y="72"/>
                        <a:pt x="0" y="70"/>
                        <a:pt x="0" y="67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3"/>
                        <a:pt x="2" y="11"/>
                        <a:pt x="5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3"/>
                        <a:pt x="13" y="0"/>
                        <a:pt x="16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3" y="0"/>
                        <a:pt x="25" y="3"/>
                        <a:pt x="25" y="7"/>
                      </a:cubicBezTo>
                      <a:cubicBezTo>
                        <a:pt x="25" y="11"/>
                        <a:pt x="25" y="11"/>
                        <a:pt x="25" y="11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7"/>
                        <a:pt x="41" y="7"/>
                        <a:pt x="41" y="7"/>
                      </a:cubicBezTo>
                      <a:cubicBezTo>
                        <a:pt x="41" y="3"/>
                        <a:pt x="44" y="0"/>
                        <a:pt x="47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3" y="0"/>
                        <a:pt x="56" y="3"/>
                        <a:pt x="56" y="7"/>
                      </a:cubicBezTo>
                      <a:cubicBezTo>
                        <a:pt x="56" y="11"/>
                        <a:pt x="56" y="11"/>
                        <a:pt x="56" y="11"/>
                      </a:cubicBezTo>
                      <a:cubicBezTo>
                        <a:pt x="61" y="11"/>
                        <a:pt x="61" y="11"/>
                        <a:pt x="61" y="11"/>
                      </a:cubicBezTo>
                      <a:cubicBezTo>
                        <a:pt x="64" y="11"/>
                        <a:pt x="67" y="13"/>
                        <a:pt x="67" y="16"/>
                      </a:cubicBezTo>
                      <a:lnTo>
                        <a:pt x="67" y="67"/>
                      </a:lnTo>
                      <a:close/>
                      <a:moveTo>
                        <a:pt x="61" y="67"/>
                      </a:moveTo>
                      <a:cubicBezTo>
                        <a:pt x="61" y="26"/>
                        <a:pt x="61" y="26"/>
                        <a:pt x="61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67"/>
                        <a:pt x="5" y="67"/>
                        <a:pt x="5" y="67"/>
                      </a:cubicBezTo>
                      <a:lnTo>
                        <a:pt x="61" y="67"/>
                      </a:lnTo>
                      <a:close/>
                      <a:moveTo>
                        <a:pt x="20" y="7"/>
                      </a:moveTo>
                      <a:cubicBezTo>
                        <a:pt x="20" y="6"/>
                        <a:pt x="20" y="5"/>
                        <a:pt x="19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5"/>
                        <a:pt x="15" y="6"/>
                        <a:pt x="15" y="7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9"/>
                        <a:pt x="16" y="20"/>
                        <a:pt x="16" y="20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lnTo>
                        <a:pt x="20" y="7"/>
                      </a:lnTo>
                      <a:close/>
                      <a:moveTo>
                        <a:pt x="51" y="7"/>
                      </a:move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5"/>
                        <a:pt x="46" y="6"/>
                        <a:pt x="46" y="7"/>
                      </a:cubicBezTo>
                      <a:cubicBezTo>
                        <a:pt x="46" y="18"/>
                        <a:pt x="46" y="18"/>
                        <a:pt x="46" y="18"/>
                      </a:cubicBezTo>
                      <a:cubicBezTo>
                        <a:pt x="46" y="19"/>
                        <a:pt x="47" y="20"/>
                        <a:pt x="47" y="20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51" y="20"/>
                        <a:pt x="51" y="19"/>
                        <a:pt x="51" y="18"/>
                      </a:cubicBezTo>
                      <a:lnTo>
                        <a:pt x="51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16">
              <a:extLst>
                <a:ext uri="{FF2B5EF4-FFF2-40B4-BE49-F238E27FC236}">
                  <a16:creationId xmlns="" xmlns:a16="http://schemas.microsoft.com/office/drawing/2014/main" id="{D98D84CB-3B99-4582-99AF-BC905357CDE5}"/>
                </a:ext>
              </a:extLst>
            </p:cNvPr>
            <p:cNvGrpSpPr/>
            <p:nvPr/>
          </p:nvGrpSpPr>
          <p:grpSpPr>
            <a:xfrm>
              <a:off x="2622549" y="1393214"/>
              <a:ext cx="1361486" cy="747318"/>
              <a:chOff x="2622550" y="1827325"/>
              <a:chExt cx="1361486" cy="747318"/>
            </a:xfrm>
          </p:grpSpPr>
          <p:sp>
            <p:nvSpPr>
              <p:cNvPr id="47" name="îŝḷîḓé-Freeform: Shape 17">
                <a:extLst>
                  <a:ext uri="{FF2B5EF4-FFF2-40B4-BE49-F238E27FC236}">
                    <a16:creationId xmlns="" xmlns:a16="http://schemas.microsoft.com/office/drawing/2014/main" id="{89EA774B-1916-4DB8-A1A3-E6A505C68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195" y="1827325"/>
                <a:ext cx="447841" cy="747318"/>
              </a:xfrm>
              <a:custGeom>
                <a:avLst/>
                <a:gdLst>
                  <a:gd name="T0" fmla="*/ 0 w 326"/>
                  <a:gd name="T1" fmla="*/ 0 h 544"/>
                  <a:gd name="T2" fmla="*/ 326 w 326"/>
                  <a:gd name="T3" fmla="*/ 504 h 544"/>
                  <a:gd name="T4" fmla="*/ 284 w 326"/>
                  <a:gd name="T5" fmla="*/ 544 h 544"/>
                  <a:gd name="T6" fmla="*/ 0 w 326"/>
                  <a:gd name="T7" fmla="*/ 408 h 544"/>
                  <a:gd name="T8" fmla="*/ 0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0"/>
                    </a:moveTo>
                    <a:lnTo>
                      <a:pt x="326" y="504"/>
                    </a:lnTo>
                    <a:lnTo>
                      <a:pt x="284" y="544"/>
                    </a:lnTo>
                    <a:lnTo>
                      <a:pt x="0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ŝḷîḓé-Rectangle 18">
                <a:extLst>
                  <a:ext uri="{FF2B5EF4-FFF2-40B4-BE49-F238E27FC236}">
                    <a16:creationId xmlns="" xmlns:a16="http://schemas.microsoft.com/office/drawing/2014/main" id="{C68F47A3-4B1F-48F2-9F99-65474249765C}"/>
                  </a:ext>
                </a:extLst>
              </p:cNvPr>
              <p:cNvSpPr/>
              <p:nvPr/>
            </p:nvSpPr>
            <p:spPr>
              <a:xfrm>
                <a:off x="2622550" y="1830387"/>
                <a:ext cx="914400" cy="558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îŝḷîḓé-Freeform: Shape 19">
                <a:extLst>
                  <a:ext uri="{FF2B5EF4-FFF2-40B4-BE49-F238E27FC236}">
                    <a16:creationId xmlns="" xmlns:a16="http://schemas.microsoft.com/office/drawing/2014/main" id="{032C3E06-DCDA-4333-9A3B-2AB925EB2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147" y="1993748"/>
                <a:ext cx="299206" cy="232078"/>
              </a:xfrm>
              <a:custGeom>
                <a:avLst/>
                <a:gdLst/>
                <a:ahLst/>
                <a:cxnLst>
                  <a:cxn ang="0">
                    <a:pos x="29" y="41"/>
                  </a:cxn>
                  <a:cxn ang="0">
                    <a:pos x="22" y="40"/>
                  </a:cxn>
                  <a:cxn ang="0">
                    <a:pos x="11" y="45"/>
                  </a:cxn>
                  <a:cxn ang="0">
                    <a:pos x="7" y="46"/>
                  </a:cxn>
                  <a:cxn ang="0">
                    <a:pos x="7" y="46"/>
                  </a:cxn>
                  <a:cxn ang="0">
                    <a:pos x="6" y="45"/>
                  </a:cxn>
                  <a:cxn ang="0">
                    <a:pos x="6" y="43"/>
                  </a:cxn>
                  <a:cxn ang="0">
                    <a:pos x="11" y="36"/>
                  </a:cxn>
                  <a:cxn ang="0">
                    <a:pos x="0" y="20"/>
                  </a:cxn>
                  <a:cxn ang="0">
                    <a:pos x="29" y="0"/>
                  </a:cxn>
                  <a:cxn ang="0">
                    <a:pos x="57" y="20"/>
                  </a:cxn>
                  <a:cxn ang="0">
                    <a:pos x="29" y="41"/>
                  </a:cxn>
                  <a:cxn ang="0">
                    <a:pos x="62" y="47"/>
                  </a:cxn>
                  <a:cxn ang="0">
                    <a:pos x="66" y="53"/>
                  </a:cxn>
                  <a:cxn ang="0">
                    <a:pos x="67" y="55"/>
                  </a:cxn>
                  <a:cxn ang="0">
                    <a:pos x="66" y="56"/>
                  </a:cxn>
                  <a:cxn ang="0">
                    <a:pos x="62" y="55"/>
                  </a:cxn>
                  <a:cxn ang="0">
                    <a:pos x="51" y="50"/>
                  </a:cxn>
                  <a:cxn ang="0">
                    <a:pos x="44" y="51"/>
                  </a:cxn>
                  <a:cxn ang="0">
                    <a:pos x="25" y="46"/>
                  </a:cxn>
                  <a:cxn ang="0">
                    <a:pos x="29" y="46"/>
                  </a:cxn>
                  <a:cxn ang="0">
                    <a:pos x="52" y="39"/>
                  </a:cxn>
                  <a:cxn ang="0">
                    <a:pos x="62" y="20"/>
                  </a:cxn>
                  <a:cxn ang="0">
                    <a:pos x="61" y="14"/>
                  </a:cxn>
                  <a:cxn ang="0">
                    <a:pos x="72" y="30"/>
                  </a:cxn>
                  <a:cxn ang="0">
                    <a:pos x="62" y="47"/>
                  </a:cxn>
                </a:cxnLst>
                <a:rect l="0" t="0" r="r" b="b"/>
                <a:pathLst>
                  <a:path w="72" h="56">
                    <a:moveTo>
                      <a:pt x="29" y="41"/>
                    </a:moveTo>
                    <a:cubicBezTo>
                      <a:pt x="26" y="41"/>
                      <a:pt x="24" y="40"/>
                      <a:pt x="22" y="40"/>
                    </a:cubicBezTo>
                    <a:cubicBezTo>
                      <a:pt x="18" y="42"/>
                      <a:pt x="15" y="44"/>
                      <a:pt x="11" y="45"/>
                    </a:cubicBezTo>
                    <a:cubicBezTo>
                      <a:pt x="9" y="45"/>
                      <a:pt x="8" y="46"/>
                      <a:pt x="7" y="46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46"/>
                      <a:pt x="6" y="45"/>
                      <a:pt x="6" y="45"/>
                    </a:cubicBezTo>
                    <a:cubicBezTo>
                      <a:pt x="5" y="44"/>
                      <a:pt x="6" y="43"/>
                      <a:pt x="6" y="43"/>
                    </a:cubicBezTo>
                    <a:cubicBezTo>
                      <a:pt x="8" y="41"/>
                      <a:pt x="10" y="40"/>
                      <a:pt x="11" y="36"/>
                    </a:cubicBezTo>
                    <a:cubicBezTo>
                      <a:pt x="5" y="32"/>
                      <a:pt x="0" y="27"/>
                      <a:pt x="0" y="20"/>
                    </a:cubicBezTo>
                    <a:cubicBezTo>
                      <a:pt x="0" y="9"/>
                      <a:pt x="13" y="0"/>
                      <a:pt x="29" y="0"/>
                    </a:cubicBezTo>
                    <a:cubicBezTo>
                      <a:pt x="44" y="0"/>
                      <a:pt x="57" y="9"/>
                      <a:pt x="57" y="20"/>
                    </a:cubicBezTo>
                    <a:cubicBezTo>
                      <a:pt x="57" y="32"/>
                      <a:pt x="44" y="41"/>
                      <a:pt x="29" y="41"/>
                    </a:cubicBezTo>
                    <a:close/>
                    <a:moveTo>
                      <a:pt x="62" y="47"/>
                    </a:moveTo>
                    <a:cubicBezTo>
                      <a:pt x="63" y="50"/>
                      <a:pt x="65" y="51"/>
                      <a:pt x="66" y="53"/>
                    </a:cubicBezTo>
                    <a:cubicBezTo>
                      <a:pt x="67" y="54"/>
                      <a:pt x="67" y="54"/>
                      <a:pt x="67" y="55"/>
                    </a:cubicBezTo>
                    <a:cubicBezTo>
                      <a:pt x="67" y="56"/>
                      <a:pt x="67" y="56"/>
                      <a:pt x="66" y="56"/>
                    </a:cubicBezTo>
                    <a:cubicBezTo>
                      <a:pt x="65" y="56"/>
                      <a:pt x="63" y="56"/>
                      <a:pt x="62" y="55"/>
                    </a:cubicBezTo>
                    <a:cubicBezTo>
                      <a:pt x="58" y="54"/>
                      <a:pt x="55" y="53"/>
                      <a:pt x="51" y="50"/>
                    </a:cubicBezTo>
                    <a:cubicBezTo>
                      <a:pt x="49" y="51"/>
                      <a:pt x="47" y="51"/>
                      <a:pt x="44" y="51"/>
                    </a:cubicBezTo>
                    <a:cubicBezTo>
                      <a:pt x="37" y="51"/>
                      <a:pt x="30" y="49"/>
                      <a:pt x="25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37" y="46"/>
                      <a:pt x="46" y="43"/>
                      <a:pt x="52" y="39"/>
                    </a:cubicBezTo>
                    <a:cubicBezTo>
                      <a:pt x="58" y="34"/>
                      <a:pt x="62" y="27"/>
                      <a:pt x="62" y="20"/>
                    </a:cubicBezTo>
                    <a:cubicBezTo>
                      <a:pt x="62" y="18"/>
                      <a:pt x="62" y="16"/>
                      <a:pt x="61" y="14"/>
                    </a:cubicBezTo>
                    <a:cubicBezTo>
                      <a:pt x="68" y="18"/>
                      <a:pt x="72" y="24"/>
                      <a:pt x="72" y="30"/>
                    </a:cubicBezTo>
                    <a:cubicBezTo>
                      <a:pt x="72" y="37"/>
                      <a:pt x="68" y="43"/>
                      <a:pt x="6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B8F4F0A5-0F9B-4A4E-B15C-3FA4454AC51F}"/>
                </a:ext>
              </a:extLst>
            </p:cNvPr>
            <p:cNvGrpSpPr/>
            <p:nvPr/>
          </p:nvGrpSpPr>
          <p:grpSpPr>
            <a:xfrm>
              <a:off x="2451104" y="2482243"/>
              <a:ext cx="1216976" cy="558446"/>
              <a:chOff x="2451100" y="2916354"/>
              <a:chExt cx="1216975" cy="558446"/>
            </a:xfrm>
          </p:grpSpPr>
          <p:sp>
            <p:nvSpPr>
              <p:cNvPr id="43" name="îŝḷîḓé-Freeform: Shape 21">
                <a:extLst>
                  <a:ext uri="{FF2B5EF4-FFF2-40B4-BE49-F238E27FC236}">
                    <a16:creationId xmlns="" xmlns:a16="http://schemas.microsoft.com/office/drawing/2014/main" id="{CA4A3168-CC3D-4A93-BCE0-A437876259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598" y="2916707"/>
                <a:ext cx="299477" cy="557741"/>
              </a:xfrm>
              <a:custGeom>
                <a:avLst/>
                <a:gdLst>
                  <a:gd name="T0" fmla="*/ 0 w 218"/>
                  <a:gd name="T1" fmla="*/ 0 h 406"/>
                  <a:gd name="T2" fmla="*/ 218 w 218"/>
                  <a:gd name="T3" fmla="*/ 176 h 406"/>
                  <a:gd name="T4" fmla="*/ 218 w 218"/>
                  <a:gd name="T5" fmla="*/ 253 h 406"/>
                  <a:gd name="T6" fmla="*/ 0 w 218"/>
                  <a:gd name="T7" fmla="*/ 406 h 406"/>
                  <a:gd name="T8" fmla="*/ 0 w 218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406">
                    <a:moveTo>
                      <a:pt x="0" y="0"/>
                    </a:moveTo>
                    <a:lnTo>
                      <a:pt x="218" y="176"/>
                    </a:lnTo>
                    <a:lnTo>
                      <a:pt x="218" y="253"/>
                    </a:lnTo>
                    <a:lnTo>
                      <a:pt x="0" y="4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4" name="Group 22">
                <a:extLst>
                  <a:ext uri="{FF2B5EF4-FFF2-40B4-BE49-F238E27FC236}">
                    <a16:creationId xmlns="" xmlns:a16="http://schemas.microsoft.com/office/drawing/2014/main" id="{C19FDBF8-AF18-49AE-B4BD-8F2C31EB9048}"/>
                  </a:ext>
                </a:extLst>
              </p:cNvPr>
              <p:cNvGrpSpPr/>
              <p:nvPr/>
            </p:nvGrpSpPr>
            <p:grpSpPr>
              <a:xfrm>
                <a:off x="2451100" y="2916354"/>
                <a:ext cx="914400" cy="558446"/>
                <a:chOff x="2451100" y="2916354"/>
                <a:chExt cx="914400" cy="558446"/>
              </a:xfrm>
            </p:grpSpPr>
            <p:sp>
              <p:nvSpPr>
                <p:cNvPr id="45" name="îŝḷîḓé-Rectangle 23">
                  <a:extLst>
                    <a:ext uri="{FF2B5EF4-FFF2-40B4-BE49-F238E27FC236}">
                      <a16:creationId xmlns="" xmlns:a16="http://schemas.microsoft.com/office/drawing/2014/main" id="{7D39C86A-E7EC-4DE1-A100-6C99E9E620A8}"/>
                    </a:ext>
                  </a:extLst>
                </p:cNvPr>
                <p:cNvSpPr/>
                <p:nvPr/>
              </p:nvSpPr>
              <p:spPr>
                <a:xfrm>
                  <a:off x="2451100" y="2916354"/>
                  <a:ext cx="914400" cy="55844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îŝḷîḓé-Freeform: Shape 24">
                  <a:extLst>
                    <a:ext uri="{FF2B5EF4-FFF2-40B4-BE49-F238E27FC236}">
                      <a16:creationId xmlns="" xmlns:a16="http://schemas.microsoft.com/office/drawing/2014/main" id="{28344A96-AE68-495D-9FD3-0F02093A6E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69246" y="3062277"/>
                  <a:ext cx="278108" cy="266600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25">
              <a:extLst>
                <a:ext uri="{FF2B5EF4-FFF2-40B4-BE49-F238E27FC236}">
                  <a16:creationId xmlns="" xmlns:a16="http://schemas.microsoft.com/office/drawing/2014/main" id="{EF96813F-A321-41D7-B342-82278CEB3E70}"/>
                </a:ext>
              </a:extLst>
            </p:cNvPr>
            <p:cNvGrpSpPr/>
            <p:nvPr/>
          </p:nvGrpSpPr>
          <p:grpSpPr>
            <a:xfrm>
              <a:off x="5477307" y="2482243"/>
              <a:ext cx="1215602" cy="558446"/>
              <a:chOff x="5477299" y="2916354"/>
              <a:chExt cx="1215601" cy="558446"/>
            </a:xfrm>
          </p:grpSpPr>
          <p:sp>
            <p:nvSpPr>
              <p:cNvPr id="39" name="îŝḷîḓé-Freeform: Shape 26">
                <a:extLst>
                  <a:ext uri="{FF2B5EF4-FFF2-40B4-BE49-F238E27FC236}">
                    <a16:creationId xmlns="" xmlns:a16="http://schemas.microsoft.com/office/drawing/2014/main" id="{A1705632-5135-449F-8E4C-34FA2449A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7299" y="2916707"/>
                <a:ext cx="298103" cy="557741"/>
              </a:xfrm>
              <a:custGeom>
                <a:avLst/>
                <a:gdLst>
                  <a:gd name="T0" fmla="*/ 217 w 217"/>
                  <a:gd name="T1" fmla="*/ 0 h 406"/>
                  <a:gd name="T2" fmla="*/ 0 w 217"/>
                  <a:gd name="T3" fmla="*/ 176 h 406"/>
                  <a:gd name="T4" fmla="*/ 0 w 217"/>
                  <a:gd name="T5" fmla="*/ 253 h 406"/>
                  <a:gd name="T6" fmla="*/ 217 w 217"/>
                  <a:gd name="T7" fmla="*/ 406 h 406"/>
                  <a:gd name="T8" fmla="*/ 217 w 217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406">
                    <a:moveTo>
                      <a:pt x="217" y="0"/>
                    </a:moveTo>
                    <a:lnTo>
                      <a:pt x="0" y="176"/>
                    </a:lnTo>
                    <a:lnTo>
                      <a:pt x="0" y="253"/>
                    </a:lnTo>
                    <a:lnTo>
                      <a:pt x="217" y="406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0" name="Group 27">
                <a:extLst>
                  <a:ext uri="{FF2B5EF4-FFF2-40B4-BE49-F238E27FC236}">
                    <a16:creationId xmlns="" xmlns:a16="http://schemas.microsoft.com/office/drawing/2014/main" id="{C5038A7C-E353-4B55-A15A-F08782A5556F}"/>
                  </a:ext>
                </a:extLst>
              </p:cNvPr>
              <p:cNvGrpSpPr/>
              <p:nvPr/>
            </p:nvGrpSpPr>
            <p:grpSpPr>
              <a:xfrm>
                <a:off x="5778500" y="2916354"/>
                <a:ext cx="914400" cy="558446"/>
                <a:chOff x="5778500" y="2916354"/>
                <a:chExt cx="914400" cy="558446"/>
              </a:xfrm>
            </p:grpSpPr>
            <p:sp>
              <p:nvSpPr>
                <p:cNvPr id="41" name="îŝḷîḓé-Rectangle 28">
                  <a:extLst>
                    <a:ext uri="{FF2B5EF4-FFF2-40B4-BE49-F238E27FC236}">
                      <a16:creationId xmlns="" xmlns:a16="http://schemas.microsoft.com/office/drawing/2014/main" id="{83B0B569-7CE0-442A-BA34-4518DAD86F87}"/>
                    </a:ext>
                  </a:extLst>
                </p:cNvPr>
                <p:cNvSpPr/>
                <p:nvPr/>
              </p:nvSpPr>
              <p:spPr>
                <a:xfrm>
                  <a:off x="5778500" y="2916354"/>
                  <a:ext cx="914400" cy="558446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îŝḷîḓé-Freeform: Shape 29">
                  <a:extLst>
                    <a:ext uri="{FF2B5EF4-FFF2-40B4-BE49-F238E27FC236}">
                      <a16:creationId xmlns="" xmlns:a16="http://schemas.microsoft.com/office/drawing/2014/main" id="{63E2EE4A-DAAB-45AF-8E65-8423D5FFA6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3373" y="3062277"/>
                  <a:ext cx="264654" cy="266600"/>
                </a:xfrm>
                <a:custGeom>
                  <a:avLst/>
                  <a:gdLst/>
                  <a:ahLst/>
                  <a:cxnLst>
                    <a:cxn ang="0">
                      <a:pos x="63" y="43"/>
                    </a:cxn>
                    <a:cxn ang="0">
                      <a:pos x="60" y="48"/>
                    </a:cxn>
                    <a:cxn ang="0">
                      <a:pos x="34" y="62"/>
                    </a:cxn>
                    <a:cxn ang="0">
                      <a:pos x="31" y="63"/>
                    </a:cxn>
                    <a:cxn ang="0">
                      <a:pos x="29" y="62"/>
                    </a:cxn>
                    <a:cxn ang="0">
                      <a:pos x="2" y="48"/>
                    </a:cxn>
                    <a:cxn ang="0">
                      <a:pos x="0" y="43"/>
                    </a:cxn>
                    <a:cxn ang="0">
                      <a:pos x="0" y="14"/>
                    </a:cxn>
                    <a:cxn ang="0">
                      <a:pos x="3" y="10"/>
                    </a:cxn>
                    <a:cxn ang="0">
                      <a:pos x="30" y="0"/>
                    </a:cxn>
                    <a:cxn ang="0">
                      <a:pos x="31" y="0"/>
                    </a:cxn>
                    <a:cxn ang="0">
                      <a:pos x="33" y="0"/>
                    </a:cxn>
                    <a:cxn ang="0">
                      <a:pos x="60" y="10"/>
                    </a:cxn>
                    <a:cxn ang="0">
                      <a:pos x="63" y="14"/>
                    </a:cxn>
                    <a:cxn ang="0">
                      <a:pos x="63" y="43"/>
                    </a:cxn>
                    <a:cxn ang="0">
                      <a:pos x="58" y="14"/>
                    </a:cxn>
                    <a:cxn ang="0">
                      <a:pos x="31" y="4"/>
                    </a:cxn>
                    <a:cxn ang="0">
                      <a:pos x="5" y="14"/>
                    </a:cxn>
                    <a:cxn ang="0">
                      <a:pos x="31" y="24"/>
                    </a:cxn>
                    <a:cxn ang="0">
                      <a:pos x="58" y="14"/>
                    </a:cxn>
                    <a:cxn ang="0">
                      <a:pos x="58" y="43"/>
                    </a:cxn>
                    <a:cxn ang="0">
                      <a:pos x="58" y="19"/>
                    </a:cxn>
                    <a:cxn ang="0">
                      <a:pos x="34" y="28"/>
                    </a:cxn>
                    <a:cxn ang="0">
                      <a:pos x="34" y="57"/>
                    </a:cxn>
                    <a:cxn ang="0">
                      <a:pos x="58" y="43"/>
                    </a:cxn>
                  </a:cxnLst>
                  <a:rect l="0" t="0" r="r" b="b"/>
                  <a:pathLst>
                    <a:path w="63" h="63">
                      <a:moveTo>
                        <a:pt x="63" y="43"/>
                      </a:moveTo>
                      <a:cubicBezTo>
                        <a:pt x="63" y="45"/>
                        <a:pt x="62" y="47"/>
                        <a:pt x="60" y="48"/>
                      </a:cubicBezTo>
                      <a:cubicBezTo>
                        <a:pt x="34" y="62"/>
                        <a:pt x="34" y="62"/>
                        <a:pt x="34" y="62"/>
                      </a:cubicBezTo>
                      <a:cubicBezTo>
                        <a:pt x="33" y="63"/>
                        <a:pt x="32" y="63"/>
                        <a:pt x="31" y="63"/>
                      </a:cubicBezTo>
                      <a:cubicBezTo>
                        <a:pt x="31" y="63"/>
                        <a:pt x="30" y="63"/>
                        <a:pt x="29" y="62"/>
                      </a:cubicBezTo>
                      <a:cubicBezTo>
                        <a:pt x="2" y="48"/>
                        <a:pt x="2" y="48"/>
                        <a:pt x="2" y="48"/>
                      </a:cubicBezTo>
                      <a:cubicBezTo>
                        <a:pt x="1" y="47"/>
                        <a:pt x="0" y="45"/>
                        <a:pt x="0" y="4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2"/>
                        <a:pt x="1" y="10"/>
                        <a:pt x="3" y="1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31" y="0"/>
                        <a:pt x="31" y="0"/>
                      </a:cubicBezTo>
                      <a:cubicBezTo>
                        <a:pt x="32" y="0"/>
                        <a:pt x="32" y="0"/>
                        <a:pt x="33" y="0"/>
                      </a:cubicBezTo>
                      <a:cubicBezTo>
                        <a:pt x="60" y="10"/>
                        <a:pt x="60" y="10"/>
                        <a:pt x="60" y="10"/>
                      </a:cubicBezTo>
                      <a:cubicBezTo>
                        <a:pt x="62" y="10"/>
                        <a:pt x="63" y="12"/>
                        <a:pt x="63" y="14"/>
                      </a:cubicBezTo>
                      <a:lnTo>
                        <a:pt x="63" y="43"/>
                      </a:lnTo>
                      <a:close/>
                      <a:moveTo>
                        <a:pt x="58" y="14"/>
                      </a:move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5" y="14"/>
                        <a:pt x="5" y="14"/>
                        <a:pt x="5" y="14"/>
                      </a:cubicBezTo>
                      <a:cubicBezTo>
                        <a:pt x="31" y="24"/>
                        <a:pt x="31" y="24"/>
                        <a:pt x="31" y="24"/>
                      </a:cubicBezTo>
                      <a:lnTo>
                        <a:pt x="58" y="14"/>
                      </a:lnTo>
                      <a:close/>
                      <a:moveTo>
                        <a:pt x="58" y="43"/>
                      </a:moveTo>
                      <a:cubicBezTo>
                        <a:pt x="58" y="19"/>
                        <a:pt x="58" y="19"/>
                        <a:pt x="58" y="19"/>
                      </a:cubicBezTo>
                      <a:cubicBezTo>
                        <a:pt x="34" y="28"/>
                        <a:pt x="34" y="28"/>
                        <a:pt x="34" y="28"/>
                      </a:cubicBezTo>
                      <a:cubicBezTo>
                        <a:pt x="34" y="57"/>
                        <a:pt x="34" y="57"/>
                        <a:pt x="34" y="57"/>
                      </a:cubicBezTo>
                      <a:lnTo>
                        <a:pt x="58" y="4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30">
              <a:extLst>
                <a:ext uri="{FF2B5EF4-FFF2-40B4-BE49-F238E27FC236}">
                  <a16:creationId xmlns="" xmlns:a16="http://schemas.microsoft.com/office/drawing/2014/main" id="{1B1ECE04-4D47-4844-988D-137E91A3AB8A}"/>
                </a:ext>
              </a:extLst>
            </p:cNvPr>
            <p:cNvGrpSpPr/>
            <p:nvPr/>
          </p:nvGrpSpPr>
          <p:grpSpPr>
            <a:xfrm>
              <a:off x="5172325" y="1393214"/>
              <a:ext cx="1360058" cy="747318"/>
              <a:chOff x="5172327" y="1827325"/>
              <a:chExt cx="1360059" cy="747318"/>
            </a:xfrm>
          </p:grpSpPr>
          <p:sp>
            <p:nvSpPr>
              <p:cNvPr id="35" name="îŝḷîḓé-Freeform: Shape 31">
                <a:extLst>
                  <a:ext uri="{FF2B5EF4-FFF2-40B4-BE49-F238E27FC236}">
                    <a16:creationId xmlns="" xmlns:a16="http://schemas.microsoft.com/office/drawing/2014/main" id="{CA866A7E-8FB7-4A11-ADB5-D40B71519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327" y="1827325"/>
                <a:ext cx="447841" cy="747318"/>
              </a:xfrm>
              <a:custGeom>
                <a:avLst/>
                <a:gdLst>
                  <a:gd name="T0" fmla="*/ 326 w 326"/>
                  <a:gd name="T1" fmla="*/ 0 h 544"/>
                  <a:gd name="T2" fmla="*/ 0 w 326"/>
                  <a:gd name="T3" fmla="*/ 504 h 544"/>
                  <a:gd name="T4" fmla="*/ 42 w 326"/>
                  <a:gd name="T5" fmla="*/ 544 h 544"/>
                  <a:gd name="T6" fmla="*/ 326 w 326"/>
                  <a:gd name="T7" fmla="*/ 408 h 544"/>
                  <a:gd name="T8" fmla="*/ 326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326" y="0"/>
                    </a:moveTo>
                    <a:lnTo>
                      <a:pt x="0" y="504"/>
                    </a:lnTo>
                    <a:lnTo>
                      <a:pt x="42" y="544"/>
                    </a:lnTo>
                    <a:lnTo>
                      <a:pt x="326" y="408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6" name="Group 32">
                <a:extLst>
                  <a:ext uri="{FF2B5EF4-FFF2-40B4-BE49-F238E27FC236}">
                    <a16:creationId xmlns="" xmlns:a16="http://schemas.microsoft.com/office/drawing/2014/main" id="{AC530AAD-119C-4083-9603-40ADB6E22CFD}"/>
                  </a:ext>
                </a:extLst>
              </p:cNvPr>
              <p:cNvGrpSpPr/>
              <p:nvPr/>
            </p:nvGrpSpPr>
            <p:grpSpPr>
              <a:xfrm>
                <a:off x="5617986" y="1843087"/>
                <a:ext cx="914400" cy="558800"/>
                <a:chOff x="5617986" y="1843087"/>
                <a:chExt cx="914400" cy="558800"/>
              </a:xfrm>
            </p:grpSpPr>
            <p:sp>
              <p:nvSpPr>
                <p:cNvPr id="37" name="îŝḷîḓé-Rectangle 33">
                  <a:extLst>
                    <a:ext uri="{FF2B5EF4-FFF2-40B4-BE49-F238E27FC236}">
                      <a16:creationId xmlns="" xmlns:a16="http://schemas.microsoft.com/office/drawing/2014/main" id="{DA5048A3-6045-4ACD-B358-DB999E66B5C7}"/>
                    </a:ext>
                  </a:extLst>
                </p:cNvPr>
                <p:cNvSpPr/>
                <p:nvPr/>
              </p:nvSpPr>
              <p:spPr>
                <a:xfrm>
                  <a:off x="5617986" y="1843087"/>
                  <a:ext cx="914400" cy="5588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îŝḷîḓé-Freeform: Shape 34">
                  <a:extLst>
                    <a:ext uri="{FF2B5EF4-FFF2-40B4-BE49-F238E27FC236}">
                      <a16:creationId xmlns="" xmlns:a16="http://schemas.microsoft.com/office/drawing/2014/main" id="{FD5DCA57-3B87-4F76-A749-52A265FD6D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1439" y="1984465"/>
                  <a:ext cx="267494" cy="250644"/>
                </a:xfrm>
                <a:custGeom>
                  <a:avLst/>
                  <a:gdLst/>
                  <a:ahLst/>
                  <a:cxnLst>
                    <a:cxn ang="0">
                      <a:pos x="65" y="22"/>
                    </a:cxn>
                    <a:cxn ang="0">
                      <a:pos x="26" y="45"/>
                    </a:cxn>
                    <a:cxn ang="0">
                      <a:pos x="0" y="26"/>
                    </a:cxn>
                    <a:cxn ang="0">
                      <a:pos x="39" y="0"/>
                    </a:cxn>
                    <a:cxn ang="0">
                      <a:pos x="65" y="22"/>
                    </a:cxn>
                    <a:cxn ang="0">
                      <a:pos x="65" y="69"/>
                    </a:cxn>
                    <a:cxn ang="0">
                      <a:pos x="39" y="91"/>
                    </a:cxn>
                    <a:cxn ang="0">
                      <a:pos x="0" y="67"/>
                    </a:cxn>
                    <a:cxn ang="0">
                      <a:pos x="26" y="45"/>
                    </a:cxn>
                    <a:cxn ang="0">
                      <a:pos x="65" y="69"/>
                    </a:cxn>
                    <a:cxn ang="0">
                      <a:pos x="101" y="97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26" y="97"/>
                    </a:cxn>
                    <a:cxn ang="0">
                      <a:pos x="26" y="89"/>
                    </a:cxn>
                    <a:cxn ang="0">
                      <a:pos x="39" y="95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91" y="95"/>
                    </a:cxn>
                    <a:cxn ang="0">
                      <a:pos x="101" y="89"/>
                    </a:cxn>
                    <a:cxn ang="0">
                      <a:pos x="101" y="97"/>
                    </a:cxn>
                    <a:cxn ang="0">
                      <a:pos x="127" y="26"/>
                    </a:cxn>
                    <a:cxn ang="0">
                      <a:pos x="101" y="45"/>
                    </a:cxn>
                    <a:cxn ang="0">
                      <a:pos x="65" y="22"/>
                    </a:cxn>
                    <a:cxn ang="0">
                      <a:pos x="91" y="0"/>
                    </a:cxn>
                    <a:cxn ang="0">
                      <a:pos x="127" y="26"/>
                    </a:cxn>
                    <a:cxn ang="0">
                      <a:pos x="127" y="67"/>
                    </a:cxn>
                    <a:cxn ang="0">
                      <a:pos x="91" y="91"/>
                    </a:cxn>
                    <a:cxn ang="0">
                      <a:pos x="65" y="69"/>
                    </a:cxn>
                    <a:cxn ang="0">
                      <a:pos x="101" y="45"/>
                    </a:cxn>
                    <a:cxn ang="0">
                      <a:pos x="127" y="67"/>
                    </a:cxn>
                  </a:cxnLst>
                  <a:rect l="0" t="0" r="r" b="b"/>
                  <a:pathLst>
                    <a:path w="127" h="119">
                      <a:moveTo>
                        <a:pt x="65" y="22"/>
                      </a:moveTo>
                      <a:lnTo>
                        <a:pt x="26" y="45"/>
                      </a:lnTo>
                      <a:lnTo>
                        <a:pt x="0" y="26"/>
                      </a:lnTo>
                      <a:lnTo>
                        <a:pt x="39" y="0"/>
                      </a:lnTo>
                      <a:lnTo>
                        <a:pt x="65" y="22"/>
                      </a:lnTo>
                      <a:close/>
                      <a:moveTo>
                        <a:pt x="65" y="69"/>
                      </a:moveTo>
                      <a:lnTo>
                        <a:pt x="39" y="91"/>
                      </a:lnTo>
                      <a:lnTo>
                        <a:pt x="0" y="67"/>
                      </a:lnTo>
                      <a:lnTo>
                        <a:pt x="26" y="45"/>
                      </a:lnTo>
                      <a:lnTo>
                        <a:pt x="65" y="69"/>
                      </a:lnTo>
                      <a:close/>
                      <a:moveTo>
                        <a:pt x="101" y="97"/>
                      </a:move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26" y="97"/>
                      </a:lnTo>
                      <a:lnTo>
                        <a:pt x="26" y="89"/>
                      </a:lnTo>
                      <a:lnTo>
                        <a:pt x="39" y="95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91" y="95"/>
                      </a:lnTo>
                      <a:lnTo>
                        <a:pt x="101" y="89"/>
                      </a:lnTo>
                      <a:lnTo>
                        <a:pt x="101" y="97"/>
                      </a:lnTo>
                      <a:close/>
                      <a:moveTo>
                        <a:pt x="127" y="26"/>
                      </a:moveTo>
                      <a:lnTo>
                        <a:pt x="101" y="45"/>
                      </a:lnTo>
                      <a:lnTo>
                        <a:pt x="65" y="22"/>
                      </a:lnTo>
                      <a:lnTo>
                        <a:pt x="91" y="0"/>
                      </a:lnTo>
                      <a:lnTo>
                        <a:pt x="127" y="26"/>
                      </a:lnTo>
                      <a:close/>
                      <a:moveTo>
                        <a:pt x="127" y="67"/>
                      </a:moveTo>
                      <a:lnTo>
                        <a:pt x="91" y="91"/>
                      </a:lnTo>
                      <a:lnTo>
                        <a:pt x="65" y="69"/>
                      </a:lnTo>
                      <a:lnTo>
                        <a:pt x="101" y="45"/>
                      </a:lnTo>
                      <a:lnTo>
                        <a:pt x="127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9" name="Group 65">
            <a:extLst>
              <a:ext uri="{FF2B5EF4-FFF2-40B4-BE49-F238E27FC236}">
                <a16:creationId xmlns="" xmlns:a16="http://schemas.microsoft.com/office/drawing/2014/main" id="{7496EA91-375C-4090-A0D3-B02243834C5B}"/>
              </a:ext>
            </a:extLst>
          </p:cNvPr>
          <p:cNvGrpSpPr/>
          <p:nvPr/>
        </p:nvGrpSpPr>
        <p:grpSpPr>
          <a:xfrm>
            <a:off x="3662580" y="1853421"/>
            <a:ext cx="1814720" cy="1816093"/>
            <a:chOff x="4883439" y="2471227"/>
            <a:chExt cx="2419627" cy="2421457"/>
          </a:xfrm>
        </p:grpSpPr>
        <p:grpSp>
          <p:nvGrpSpPr>
            <p:cNvPr id="28" name="Group 3">
              <a:extLst>
                <a:ext uri="{FF2B5EF4-FFF2-40B4-BE49-F238E27FC236}">
                  <a16:creationId xmlns="" xmlns:a16="http://schemas.microsoft.com/office/drawing/2014/main" id="{91AEB893-CB8E-4FDC-B2CD-C6DCED3D0CD1}"/>
                </a:ext>
              </a:extLst>
            </p:cNvPr>
            <p:cNvGrpSpPr/>
            <p:nvPr/>
          </p:nvGrpSpPr>
          <p:grpSpPr>
            <a:xfrm>
              <a:off x="4883439" y="2471227"/>
              <a:ext cx="2419627" cy="2421457"/>
              <a:chOff x="3662579" y="1989784"/>
              <a:chExt cx="1814720" cy="1816093"/>
            </a:xfrm>
          </p:grpSpPr>
          <p:sp>
            <p:nvSpPr>
              <p:cNvPr id="33" name="îŝḷîḓé-Oval 4">
                <a:extLst>
                  <a:ext uri="{FF2B5EF4-FFF2-40B4-BE49-F238E27FC236}">
                    <a16:creationId xmlns="" xmlns:a16="http://schemas.microsoft.com/office/drawing/2014/main" id="{A09DA859-19ED-449B-8E9D-DB436812D0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579" y="1989784"/>
                <a:ext cx="1814720" cy="1816093"/>
              </a:xfrm>
              <a:prstGeom prst="ellipse">
                <a:avLst/>
              </a:prstGeom>
              <a:solidFill>
                <a:srgbClr val="0796A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ŝḷîḓé-Oval 5">
                <a:extLst>
                  <a:ext uri="{FF2B5EF4-FFF2-40B4-BE49-F238E27FC236}">
                    <a16:creationId xmlns="" xmlns:a16="http://schemas.microsoft.com/office/drawing/2014/main" id="{3CCB78BB-B4EA-45C2-9B4A-46E665D22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874" y="2215078"/>
                <a:ext cx="1365504" cy="13668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4">
              <a:extLst>
                <a:ext uri="{FF2B5EF4-FFF2-40B4-BE49-F238E27FC236}">
                  <a16:creationId xmlns="" xmlns:a16="http://schemas.microsoft.com/office/drawing/2014/main" id="{CC885E2C-A25A-491D-AAEA-2DB9E424A194}"/>
                </a:ext>
              </a:extLst>
            </p:cNvPr>
            <p:cNvGrpSpPr/>
            <p:nvPr/>
          </p:nvGrpSpPr>
          <p:grpSpPr>
            <a:xfrm>
              <a:off x="5489583" y="3078285"/>
              <a:ext cx="1207338" cy="1207338"/>
              <a:chOff x="5489583" y="3078285"/>
              <a:chExt cx="1207338" cy="1207338"/>
            </a:xfrm>
          </p:grpSpPr>
          <p:sp>
            <p:nvSpPr>
              <p:cNvPr id="31" name="îŝḷîḓé-Freeform: Shape 44">
                <a:extLst>
                  <a:ext uri="{FF2B5EF4-FFF2-40B4-BE49-F238E27FC236}">
                    <a16:creationId xmlns="" xmlns:a16="http://schemas.microsoft.com/office/drawing/2014/main" id="{01DC273E-8493-4D84-9F98-4E1DB4EFFCE7}"/>
                  </a:ext>
                </a:extLst>
              </p:cNvPr>
              <p:cNvSpPr/>
              <p:nvPr/>
            </p:nvSpPr>
            <p:spPr>
              <a:xfrm>
                <a:off x="5489583" y="3078285"/>
                <a:ext cx="1207338" cy="1207338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îŝḷîḓé-Freeform: Shape 45">
                <a:extLst>
                  <a:ext uri="{FF2B5EF4-FFF2-40B4-BE49-F238E27FC236}">
                    <a16:creationId xmlns="" xmlns:a16="http://schemas.microsoft.com/office/drawing/2014/main" id="{803A1172-3957-4BA7-AEAA-D75235182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0215" y="3445634"/>
                <a:ext cx="586076" cy="472641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0" name="îŝḷîḓé-Freeform: Shape 43">
              <a:extLst>
                <a:ext uri="{FF2B5EF4-FFF2-40B4-BE49-F238E27FC236}">
                  <a16:creationId xmlns="" xmlns:a16="http://schemas.microsoft.com/office/drawing/2014/main" id="{D4284CBB-7D1B-4350-AE77-10C232FCD38B}"/>
                </a:ext>
              </a:extLst>
            </p:cNvPr>
            <p:cNvSpPr/>
            <p:nvPr/>
          </p:nvSpPr>
          <p:spPr>
            <a:xfrm>
              <a:off x="5331750" y="2920452"/>
              <a:ext cx="1523005" cy="1523005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A361871B-EEB0-4C20-B067-56D28F97ACE2}"/>
              </a:ext>
            </a:extLst>
          </p:cNvPr>
          <p:cNvGrpSpPr/>
          <p:nvPr/>
        </p:nvGrpSpPr>
        <p:grpSpPr>
          <a:xfrm>
            <a:off x="521269" y="1357787"/>
            <a:ext cx="8317486" cy="2819861"/>
            <a:chOff x="521269" y="1357787"/>
            <a:chExt cx="8317486" cy="2819861"/>
          </a:xfrm>
        </p:grpSpPr>
        <p:grpSp>
          <p:nvGrpSpPr>
            <p:cNvPr id="10" name="Group 46">
              <a:extLst>
                <a:ext uri="{FF2B5EF4-FFF2-40B4-BE49-F238E27FC236}">
                  <a16:creationId xmlns="" xmlns:a16="http://schemas.microsoft.com/office/drawing/2014/main" id="{092E690B-AC0F-4877-A084-199B6B0BE032}"/>
                </a:ext>
              </a:extLst>
            </p:cNvPr>
            <p:cNvGrpSpPr/>
            <p:nvPr/>
          </p:nvGrpSpPr>
          <p:grpSpPr>
            <a:xfrm>
              <a:off x="692718" y="1357787"/>
              <a:ext cx="1929832" cy="635776"/>
              <a:chOff x="2653530" y="5074715"/>
              <a:chExt cx="2262955" cy="847702"/>
            </a:xfrm>
          </p:grpSpPr>
          <p:sp>
            <p:nvSpPr>
              <p:cNvPr id="26" name="îŝḷîḓé-TextBox 47">
                <a:extLst>
                  <a:ext uri="{FF2B5EF4-FFF2-40B4-BE49-F238E27FC236}">
                    <a16:creationId xmlns="" xmlns:a16="http://schemas.microsoft.com/office/drawing/2014/main" id="{942F9BA2-D711-4798-A970-9E110BB434A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îŝḷîḓé-TextBox 48">
                <a:extLst>
                  <a:ext uri="{FF2B5EF4-FFF2-40B4-BE49-F238E27FC236}">
                    <a16:creationId xmlns="" xmlns:a16="http://schemas.microsoft.com/office/drawing/2014/main" id="{BAEDC068-952E-4129-843B-6481A487572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1" name="Group 49">
              <a:extLst>
                <a:ext uri="{FF2B5EF4-FFF2-40B4-BE49-F238E27FC236}">
                  <a16:creationId xmlns="" xmlns:a16="http://schemas.microsoft.com/office/drawing/2014/main" id="{05DCA01D-95FF-4B2F-9021-B3BF50B9CD53}"/>
                </a:ext>
              </a:extLst>
            </p:cNvPr>
            <p:cNvGrpSpPr/>
            <p:nvPr/>
          </p:nvGrpSpPr>
          <p:grpSpPr>
            <a:xfrm>
              <a:off x="6532387" y="1357787"/>
              <a:ext cx="2145854" cy="635776"/>
              <a:chOff x="7284132" y="5074715"/>
              <a:chExt cx="2262955" cy="847702"/>
            </a:xfrm>
          </p:grpSpPr>
          <p:sp>
            <p:nvSpPr>
              <p:cNvPr id="24" name="îŝḷîḓé-TextBox 50">
                <a:extLst>
                  <a:ext uri="{FF2B5EF4-FFF2-40B4-BE49-F238E27FC236}">
                    <a16:creationId xmlns="" xmlns:a16="http://schemas.microsoft.com/office/drawing/2014/main" id="{BFBC48DE-6E99-4A42-A745-4B3A3102240C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ŝḷîḓé-TextBox 51">
                <a:extLst>
                  <a:ext uri="{FF2B5EF4-FFF2-40B4-BE49-F238E27FC236}">
                    <a16:creationId xmlns="" xmlns:a16="http://schemas.microsoft.com/office/drawing/2014/main" id="{A8FA8266-247D-4DF3-8BBC-C60627B40DB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2" name="Group 52">
              <a:extLst>
                <a:ext uri="{FF2B5EF4-FFF2-40B4-BE49-F238E27FC236}">
                  <a16:creationId xmlns="" xmlns:a16="http://schemas.microsoft.com/office/drawing/2014/main" id="{83BF6EB9-4EF1-47EC-BB46-2BCDCD4B8FD6}"/>
                </a:ext>
              </a:extLst>
            </p:cNvPr>
            <p:cNvGrpSpPr/>
            <p:nvPr/>
          </p:nvGrpSpPr>
          <p:grpSpPr>
            <a:xfrm>
              <a:off x="521269" y="2438721"/>
              <a:ext cx="1929832" cy="635776"/>
              <a:chOff x="2653530" y="5074715"/>
              <a:chExt cx="2262955" cy="847702"/>
            </a:xfrm>
          </p:grpSpPr>
          <p:sp>
            <p:nvSpPr>
              <p:cNvPr id="22" name="îŝḷîḓé-TextBox 53">
                <a:extLst>
                  <a:ext uri="{FF2B5EF4-FFF2-40B4-BE49-F238E27FC236}">
                    <a16:creationId xmlns="" xmlns:a16="http://schemas.microsoft.com/office/drawing/2014/main" id="{DB592115-DB36-4A88-9C92-F81BCB65779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ŝḷîḓé-TextBox 54">
                <a:extLst>
                  <a:ext uri="{FF2B5EF4-FFF2-40B4-BE49-F238E27FC236}">
                    <a16:creationId xmlns="" xmlns:a16="http://schemas.microsoft.com/office/drawing/2014/main" id="{29BC4809-11E4-460E-80DC-58AB67390A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3" name="Group 55">
              <a:extLst>
                <a:ext uri="{FF2B5EF4-FFF2-40B4-BE49-F238E27FC236}">
                  <a16:creationId xmlns="" xmlns:a16="http://schemas.microsoft.com/office/drawing/2014/main" id="{F6CB6901-70EB-4841-A2C9-1624397FB48C}"/>
                </a:ext>
              </a:extLst>
            </p:cNvPr>
            <p:cNvGrpSpPr/>
            <p:nvPr/>
          </p:nvGrpSpPr>
          <p:grpSpPr>
            <a:xfrm>
              <a:off x="6692901" y="2438721"/>
              <a:ext cx="2145854" cy="635776"/>
              <a:chOff x="7284132" y="5074715"/>
              <a:chExt cx="2262955" cy="847702"/>
            </a:xfrm>
          </p:grpSpPr>
          <p:sp>
            <p:nvSpPr>
              <p:cNvPr id="20" name="îŝḷîḓé-TextBox 56">
                <a:extLst>
                  <a:ext uri="{FF2B5EF4-FFF2-40B4-BE49-F238E27FC236}">
                    <a16:creationId xmlns="" xmlns:a16="http://schemas.microsoft.com/office/drawing/2014/main" id="{E470E1D4-D7B8-45A5-9292-E0B003B5190B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ŝḷîḓé-TextBox 57">
                <a:extLst>
                  <a:ext uri="{FF2B5EF4-FFF2-40B4-BE49-F238E27FC236}">
                    <a16:creationId xmlns="" xmlns:a16="http://schemas.microsoft.com/office/drawing/2014/main" id="{2F04F1A1-2BB8-4D36-A483-2724540D410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4" name="Group 58">
              <a:extLst>
                <a:ext uri="{FF2B5EF4-FFF2-40B4-BE49-F238E27FC236}">
                  <a16:creationId xmlns="" xmlns:a16="http://schemas.microsoft.com/office/drawing/2014/main" id="{D71C8977-6B0F-4BD6-ABE6-6DFC620A6384}"/>
                </a:ext>
              </a:extLst>
            </p:cNvPr>
            <p:cNvGrpSpPr/>
            <p:nvPr/>
          </p:nvGrpSpPr>
          <p:grpSpPr>
            <a:xfrm>
              <a:off x="686369" y="3541872"/>
              <a:ext cx="1929832" cy="635776"/>
              <a:chOff x="2653530" y="5074715"/>
              <a:chExt cx="2262955" cy="847702"/>
            </a:xfrm>
          </p:grpSpPr>
          <p:sp>
            <p:nvSpPr>
              <p:cNvPr id="18" name="îŝḷîḓé-TextBox 59">
                <a:extLst>
                  <a:ext uri="{FF2B5EF4-FFF2-40B4-BE49-F238E27FC236}">
                    <a16:creationId xmlns="" xmlns:a16="http://schemas.microsoft.com/office/drawing/2014/main" id="{72828EFC-27C5-4E02-B514-4F1AF5A08181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ŝḷîḓé-TextBox 60">
                <a:extLst>
                  <a:ext uri="{FF2B5EF4-FFF2-40B4-BE49-F238E27FC236}">
                    <a16:creationId xmlns="" xmlns:a16="http://schemas.microsoft.com/office/drawing/2014/main" id="{ECE185E6-DD73-48F0-9A3F-D62ED12B76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5" name="Group 61">
              <a:extLst>
                <a:ext uri="{FF2B5EF4-FFF2-40B4-BE49-F238E27FC236}">
                  <a16:creationId xmlns="" xmlns:a16="http://schemas.microsoft.com/office/drawing/2014/main" id="{17C07824-5317-42D2-AC90-255DEF4CE872}"/>
                </a:ext>
              </a:extLst>
            </p:cNvPr>
            <p:cNvGrpSpPr/>
            <p:nvPr/>
          </p:nvGrpSpPr>
          <p:grpSpPr>
            <a:xfrm>
              <a:off x="6524625" y="3541872"/>
              <a:ext cx="2145854" cy="635776"/>
              <a:chOff x="7284132" y="5074715"/>
              <a:chExt cx="2262955" cy="847702"/>
            </a:xfrm>
          </p:grpSpPr>
          <p:sp>
            <p:nvSpPr>
              <p:cNvPr id="16" name="îŝḷîḓé-TextBox 62">
                <a:extLst>
                  <a:ext uri="{FF2B5EF4-FFF2-40B4-BE49-F238E27FC236}">
                    <a16:creationId xmlns="" xmlns:a16="http://schemas.microsoft.com/office/drawing/2014/main" id="{51EA638D-19F3-499A-AA33-CBFAB055C9BE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ŝḷîḓé-TextBox 63">
                <a:extLst>
                  <a:ext uri="{FF2B5EF4-FFF2-40B4-BE49-F238E27FC236}">
                    <a16:creationId xmlns="" xmlns:a16="http://schemas.microsoft.com/office/drawing/2014/main" id="{73494768-B57E-4C71-9687-27A88595328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0743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F01ABB25-4820-450E-BEBD-20740C6B5858}"/>
              </a:ext>
            </a:extLst>
          </p:cNvPr>
          <p:cNvGrpSpPr/>
          <p:nvPr/>
        </p:nvGrpSpPr>
        <p:grpSpPr>
          <a:xfrm>
            <a:off x="548304" y="1041000"/>
            <a:ext cx="3606055" cy="3592533"/>
            <a:chOff x="659532" y="2228832"/>
            <a:chExt cx="4161776" cy="4790055"/>
          </a:xfrm>
        </p:grpSpPr>
        <p:sp>
          <p:nvSpPr>
            <p:cNvPr id="45" name="ïṧḷïḓê-Freeform: Shape 2">
              <a:extLst>
                <a:ext uri="{FF2B5EF4-FFF2-40B4-BE49-F238E27FC236}">
                  <a16:creationId xmlns="" xmlns:a16="http://schemas.microsoft.com/office/drawing/2014/main" id="{957FE700-4832-4D51-8607-73DA4AC8C5D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64328" y="5686584"/>
              <a:ext cx="2228" cy="0"/>
            </a:xfrm>
            <a:custGeom>
              <a:avLst/>
              <a:gdLst>
                <a:gd name="T0" fmla="*/ 0 w 1"/>
                <a:gd name="T1" fmla="*/ 1 w 1"/>
                <a:gd name="T2" fmla="*/ 0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" cap="flat">
              <a:noFill/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6" name="Group 3">
              <a:extLst>
                <a:ext uri="{FF2B5EF4-FFF2-40B4-BE49-F238E27FC236}">
                  <a16:creationId xmlns="" xmlns:a16="http://schemas.microsoft.com/office/drawing/2014/main" id="{4164E4B6-70F1-4FA6-995E-40A1634B4793}"/>
                </a:ext>
              </a:extLst>
            </p:cNvPr>
            <p:cNvGrpSpPr/>
            <p:nvPr/>
          </p:nvGrpSpPr>
          <p:grpSpPr>
            <a:xfrm>
              <a:off x="2303741" y="2228832"/>
              <a:ext cx="810967" cy="839931"/>
              <a:chOff x="1998028" y="1265209"/>
              <a:chExt cx="608226" cy="629948"/>
            </a:xfrm>
          </p:grpSpPr>
          <p:sp>
            <p:nvSpPr>
              <p:cNvPr id="80" name="ïṧḷïḓê-Freeform: Shape 38">
                <a:extLst>
                  <a:ext uri="{FF2B5EF4-FFF2-40B4-BE49-F238E27FC236}">
                    <a16:creationId xmlns="" xmlns:a16="http://schemas.microsoft.com/office/drawing/2014/main" id="{E9A0B158-FA23-4DC1-BB39-20C137A6F3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8028" y="1265210"/>
                <a:ext cx="275707" cy="511310"/>
              </a:xfrm>
              <a:custGeom>
                <a:avLst/>
                <a:gdLst>
                  <a:gd name="T0" fmla="*/ 0 w 165"/>
                  <a:gd name="T1" fmla="*/ 306 h 306"/>
                  <a:gd name="T2" fmla="*/ 0 w 165"/>
                  <a:gd name="T3" fmla="*/ 306 h 306"/>
                  <a:gd name="T4" fmla="*/ 165 w 165"/>
                  <a:gd name="T5" fmla="*/ 0 h 306"/>
                  <a:gd name="T6" fmla="*/ 83 w 165"/>
                  <a:gd name="T7" fmla="*/ 21 h 306"/>
                  <a:gd name="T8" fmla="*/ 0 w 165"/>
                  <a:gd name="T9" fmla="*/ 30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5" h="306">
                    <a:moveTo>
                      <a:pt x="0" y="306"/>
                    </a:moveTo>
                    <a:lnTo>
                      <a:pt x="0" y="306"/>
                    </a:lnTo>
                    <a:lnTo>
                      <a:pt x="165" y="0"/>
                    </a:lnTo>
                    <a:lnTo>
                      <a:pt x="83" y="21"/>
                    </a:lnTo>
                    <a:lnTo>
                      <a:pt x="0" y="30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ïṧḷïḓê-Freeform: Shape 39">
                <a:extLst>
                  <a:ext uri="{FF2B5EF4-FFF2-40B4-BE49-F238E27FC236}">
                    <a16:creationId xmlns="" xmlns:a16="http://schemas.microsoft.com/office/drawing/2014/main" id="{7CEBAF1B-197D-4737-A573-4CDC2190EF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35046" y="1265209"/>
                <a:ext cx="471208" cy="616581"/>
              </a:xfrm>
              <a:custGeom>
                <a:avLst/>
                <a:gdLst>
                  <a:gd name="T0" fmla="*/ 339 w 340"/>
                  <a:gd name="T1" fmla="*/ 102 h 446"/>
                  <a:gd name="T2" fmla="*/ 0 w 340"/>
                  <a:gd name="T3" fmla="*/ 21 h 446"/>
                  <a:gd name="T4" fmla="*/ 240 w 340"/>
                  <a:gd name="T5" fmla="*/ 446 h 446"/>
                  <a:gd name="T6" fmla="*/ 340 w 340"/>
                  <a:gd name="T7" fmla="*/ 102 h 446"/>
                  <a:gd name="T8" fmla="*/ 339 w 340"/>
                  <a:gd name="T9" fmla="*/ 102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46">
                    <a:moveTo>
                      <a:pt x="339" y="102"/>
                    </a:moveTo>
                    <a:cubicBezTo>
                      <a:pt x="222" y="22"/>
                      <a:pt x="108" y="0"/>
                      <a:pt x="0" y="21"/>
                    </a:cubicBezTo>
                    <a:cubicBezTo>
                      <a:pt x="240" y="446"/>
                      <a:pt x="240" y="446"/>
                      <a:pt x="240" y="446"/>
                    </a:cubicBezTo>
                    <a:cubicBezTo>
                      <a:pt x="340" y="102"/>
                      <a:pt x="340" y="102"/>
                      <a:pt x="340" y="102"/>
                    </a:cubicBezTo>
                    <a:lnTo>
                      <a:pt x="339" y="10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2" name="ïṧḷïḓê-Freeform: Shape 40">
                <a:extLst>
                  <a:ext uri="{FF2B5EF4-FFF2-40B4-BE49-F238E27FC236}">
                    <a16:creationId xmlns="" xmlns:a16="http://schemas.microsoft.com/office/drawing/2014/main" id="{908D0561-7165-45DE-B899-AEE28080385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23350" y="1741430"/>
                <a:ext cx="467866" cy="153727"/>
              </a:xfrm>
              <a:custGeom>
                <a:avLst/>
                <a:gdLst>
                  <a:gd name="T0" fmla="*/ 339 w 339"/>
                  <a:gd name="T1" fmla="*/ 78 h 111"/>
                  <a:gd name="T2" fmla="*/ 175 w 339"/>
                  <a:gd name="T3" fmla="*/ 1 h 111"/>
                  <a:gd name="T4" fmla="*/ 0 w 339"/>
                  <a:gd name="T5" fmla="*/ 28 h 111"/>
                  <a:gd name="T6" fmla="*/ 329 w 339"/>
                  <a:gd name="T7" fmla="*/ 111 h 111"/>
                  <a:gd name="T8" fmla="*/ 330 w 339"/>
                  <a:gd name="T9" fmla="*/ 111 h 111"/>
                  <a:gd name="T10" fmla="*/ 339 w 339"/>
                  <a:gd name="T11" fmla="*/ 7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9" h="111">
                    <a:moveTo>
                      <a:pt x="339" y="78"/>
                    </a:moveTo>
                    <a:cubicBezTo>
                      <a:pt x="283" y="41"/>
                      <a:pt x="228" y="15"/>
                      <a:pt x="175" y="1"/>
                    </a:cubicBezTo>
                    <a:cubicBezTo>
                      <a:pt x="95" y="0"/>
                      <a:pt x="38" y="14"/>
                      <a:pt x="0" y="28"/>
                    </a:cubicBezTo>
                    <a:cubicBezTo>
                      <a:pt x="105" y="10"/>
                      <a:pt x="216" y="34"/>
                      <a:pt x="329" y="111"/>
                    </a:cubicBezTo>
                    <a:cubicBezTo>
                      <a:pt x="330" y="111"/>
                      <a:pt x="330" y="111"/>
                      <a:pt x="330" y="111"/>
                    </a:cubicBezTo>
                    <a:cubicBezTo>
                      <a:pt x="339" y="78"/>
                      <a:pt x="339" y="78"/>
                      <a:pt x="339" y="78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3" name="ïṧḷïḓê-Freeform: Shape 41">
                <a:extLst>
                  <a:ext uri="{FF2B5EF4-FFF2-40B4-BE49-F238E27FC236}">
                    <a16:creationId xmlns="" xmlns:a16="http://schemas.microsoft.com/office/drawing/2014/main" id="{71AB6C46-63E7-49DA-903E-6E07E4CEDAC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9698" y="1741430"/>
                <a:ext cx="135347" cy="63496"/>
              </a:xfrm>
              <a:custGeom>
                <a:avLst/>
                <a:gdLst>
                  <a:gd name="T0" fmla="*/ 9 w 98"/>
                  <a:gd name="T1" fmla="*/ 13 h 46"/>
                  <a:gd name="T2" fmla="*/ 0 w 98"/>
                  <a:gd name="T3" fmla="*/ 46 h 46"/>
                  <a:gd name="T4" fmla="*/ 98 w 98"/>
                  <a:gd name="T5" fmla="*/ 20 h 46"/>
                  <a:gd name="T6" fmla="*/ 53 w 98"/>
                  <a:gd name="T7" fmla="*/ 0 h 46"/>
                  <a:gd name="T8" fmla="*/ 9 w 98"/>
                  <a:gd name="T9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46">
                    <a:moveTo>
                      <a:pt x="9" y="13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86" y="14"/>
                      <a:pt x="62" y="4"/>
                      <a:pt x="53" y="0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4">
              <a:extLst>
                <a:ext uri="{FF2B5EF4-FFF2-40B4-BE49-F238E27FC236}">
                  <a16:creationId xmlns="" xmlns:a16="http://schemas.microsoft.com/office/drawing/2014/main" id="{4C691203-BA5B-463D-A117-A4C590A994B6}"/>
                </a:ext>
              </a:extLst>
            </p:cNvPr>
            <p:cNvGrpSpPr/>
            <p:nvPr/>
          </p:nvGrpSpPr>
          <p:grpSpPr>
            <a:xfrm>
              <a:off x="659532" y="5024887"/>
              <a:ext cx="4161776" cy="1994000"/>
              <a:chOff x="764868" y="3362250"/>
              <a:chExt cx="3121332" cy="1495500"/>
            </a:xfrm>
          </p:grpSpPr>
          <p:sp>
            <p:nvSpPr>
              <p:cNvPr id="77" name="ïṧḷïḓê-Freeform: Shape 35">
                <a:extLst>
                  <a:ext uri="{FF2B5EF4-FFF2-40B4-BE49-F238E27FC236}">
                    <a16:creationId xmlns="" xmlns:a16="http://schemas.microsoft.com/office/drawing/2014/main" id="{13FB0A41-373D-412D-9C8F-E4D44120FD6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858523"/>
                <a:ext cx="3121332" cy="999227"/>
              </a:xfrm>
              <a:custGeom>
                <a:avLst/>
                <a:gdLst>
                  <a:gd name="T0" fmla="*/ 1710 w 2255"/>
                  <a:gd name="T1" fmla="*/ 722 h 722"/>
                  <a:gd name="T2" fmla="*/ 1711 w 2255"/>
                  <a:gd name="T3" fmla="*/ 722 h 722"/>
                  <a:gd name="T4" fmla="*/ 2255 w 2255"/>
                  <a:gd name="T5" fmla="*/ 571 h 722"/>
                  <a:gd name="T6" fmla="*/ 2255 w 2255"/>
                  <a:gd name="T7" fmla="*/ 571 h 722"/>
                  <a:gd name="T8" fmla="*/ 0 w 2255"/>
                  <a:gd name="T9" fmla="*/ 526 h 722"/>
                  <a:gd name="T10" fmla="*/ 2 w 2255"/>
                  <a:gd name="T11" fmla="*/ 530 h 722"/>
                  <a:gd name="T12" fmla="*/ 1710 w 2255"/>
                  <a:gd name="T13" fmla="*/ 722 h 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55" h="722">
                    <a:moveTo>
                      <a:pt x="1710" y="722"/>
                    </a:moveTo>
                    <a:cubicBezTo>
                      <a:pt x="1711" y="722"/>
                      <a:pt x="1711" y="722"/>
                      <a:pt x="1711" y="722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1140" y="0"/>
                      <a:pt x="0" y="526"/>
                      <a:pt x="0" y="526"/>
                    </a:cubicBezTo>
                    <a:cubicBezTo>
                      <a:pt x="2" y="530"/>
                      <a:pt x="2" y="530"/>
                      <a:pt x="2" y="530"/>
                    </a:cubicBezTo>
                    <a:cubicBezTo>
                      <a:pt x="799" y="190"/>
                      <a:pt x="1646" y="683"/>
                      <a:pt x="1710" y="722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8" name="ïṧḷïḓê-Freeform: Shape 36">
                <a:extLst>
                  <a:ext uri="{FF2B5EF4-FFF2-40B4-BE49-F238E27FC236}">
                    <a16:creationId xmlns="" xmlns:a16="http://schemas.microsoft.com/office/drawing/2014/main" id="{59CC7039-CAD3-4FF9-8303-C97647C730B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362250"/>
                <a:ext cx="898970" cy="705140"/>
              </a:xfrm>
              <a:custGeom>
                <a:avLst/>
                <a:gdLst>
                  <a:gd name="T0" fmla="*/ 105 w 649"/>
                  <a:gd name="T1" fmla="*/ 151 h 509"/>
                  <a:gd name="T2" fmla="*/ 104 w 649"/>
                  <a:gd name="T3" fmla="*/ 151 h 509"/>
                  <a:gd name="T4" fmla="*/ 0 w 649"/>
                  <a:gd name="T5" fmla="*/ 509 h 509"/>
                  <a:gd name="T6" fmla="*/ 1 w 649"/>
                  <a:gd name="T7" fmla="*/ 509 h 509"/>
                  <a:gd name="T8" fmla="*/ 447 w 649"/>
                  <a:gd name="T9" fmla="*/ 375 h 509"/>
                  <a:gd name="T10" fmla="*/ 649 w 649"/>
                  <a:gd name="T11" fmla="*/ 0 h 509"/>
                  <a:gd name="T12" fmla="*/ 105 w 649"/>
                  <a:gd name="T13" fmla="*/ 15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9" h="509">
                    <a:moveTo>
                      <a:pt x="105" y="151"/>
                    </a:moveTo>
                    <a:cubicBezTo>
                      <a:pt x="104" y="151"/>
                      <a:pt x="104" y="151"/>
                      <a:pt x="104" y="151"/>
                    </a:cubicBezTo>
                    <a:cubicBezTo>
                      <a:pt x="0" y="509"/>
                      <a:pt x="0" y="509"/>
                      <a:pt x="0" y="509"/>
                    </a:cubicBezTo>
                    <a:cubicBezTo>
                      <a:pt x="0" y="509"/>
                      <a:pt x="0" y="509"/>
                      <a:pt x="1" y="509"/>
                    </a:cubicBezTo>
                    <a:cubicBezTo>
                      <a:pt x="447" y="375"/>
                      <a:pt x="447" y="375"/>
                      <a:pt x="447" y="375"/>
                    </a:cubicBezTo>
                    <a:cubicBezTo>
                      <a:pt x="649" y="0"/>
                      <a:pt x="649" y="0"/>
                      <a:pt x="649" y="0"/>
                    </a:cubicBezTo>
                    <a:lnTo>
                      <a:pt x="105" y="15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ïṧḷïḓê-Freeform: Shape 37">
                <a:extLst>
                  <a:ext uri="{FF2B5EF4-FFF2-40B4-BE49-F238E27FC236}">
                    <a16:creationId xmlns="" xmlns:a16="http://schemas.microsoft.com/office/drawing/2014/main" id="{CA1CBBAC-8A29-4326-8C46-10462BD288C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520137" y="3362250"/>
                <a:ext cx="2362721" cy="1231490"/>
              </a:xfrm>
              <a:custGeom>
                <a:avLst/>
                <a:gdLst>
                  <a:gd name="T0" fmla="*/ 1604 w 1708"/>
                  <a:gd name="T1" fmla="*/ 890 h 890"/>
                  <a:gd name="T2" fmla="*/ 1708 w 1708"/>
                  <a:gd name="T3" fmla="*/ 532 h 890"/>
                  <a:gd name="T4" fmla="*/ 0 w 1708"/>
                  <a:gd name="T5" fmla="*/ 340 h 890"/>
                  <a:gd name="T6" fmla="*/ 198 w 1708"/>
                  <a:gd name="T7" fmla="*/ 691 h 890"/>
                  <a:gd name="T8" fmla="*/ 1604 w 1708"/>
                  <a:gd name="T9" fmla="*/ 89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8" h="890">
                    <a:moveTo>
                      <a:pt x="1604" y="890"/>
                    </a:moveTo>
                    <a:cubicBezTo>
                      <a:pt x="1708" y="532"/>
                      <a:pt x="1708" y="532"/>
                      <a:pt x="1708" y="532"/>
                    </a:cubicBezTo>
                    <a:cubicBezTo>
                      <a:pt x="1644" y="493"/>
                      <a:pt x="797" y="0"/>
                      <a:pt x="0" y="340"/>
                    </a:cubicBezTo>
                    <a:cubicBezTo>
                      <a:pt x="198" y="691"/>
                      <a:pt x="198" y="691"/>
                      <a:pt x="198" y="691"/>
                    </a:cubicBezTo>
                    <a:cubicBezTo>
                      <a:pt x="278" y="659"/>
                      <a:pt x="854" y="453"/>
                      <a:pt x="1604" y="89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Group 5">
              <a:extLst>
                <a:ext uri="{FF2B5EF4-FFF2-40B4-BE49-F238E27FC236}">
                  <a16:creationId xmlns="" xmlns:a16="http://schemas.microsoft.com/office/drawing/2014/main" id="{AA00539D-D119-499F-8CD9-C5F0857E693F}"/>
                </a:ext>
              </a:extLst>
            </p:cNvPr>
            <p:cNvGrpSpPr/>
            <p:nvPr/>
          </p:nvGrpSpPr>
          <p:grpSpPr>
            <a:xfrm>
              <a:off x="1902719" y="2923947"/>
              <a:ext cx="1653126" cy="1004797"/>
              <a:chOff x="1697257" y="1786545"/>
              <a:chExt cx="1239844" cy="753598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73" name="ïṧḷïḓê-Freeform: Shape 30">
                <a:extLst>
                  <a:ext uri="{FF2B5EF4-FFF2-40B4-BE49-F238E27FC236}">
                    <a16:creationId xmlns="" xmlns:a16="http://schemas.microsoft.com/office/drawing/2014/main" id="{B7E746E3-A1D7-453D-BEE6-EFA553CF1E9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1786546"/>
                <a:ext cx="426092" cy="551413"/>
              </a:xfrm>
              <a:custGeom>
                <a:avLst/>
                <a:gdLst>
                  <a:gd name="T0" fmla="*/ 0 w 255"/>
                  <a:gd name="T1" fmla="*/ 330 h 330"/>
                  <a:gd name="T2" fmla="*/ 92 w 255"/>
                  <a:gd name="T3" fmla="*/ 302 h 330"/>
                  <a:gd name="T4" fmla="*/ 255 w 255"/>
                  <a:gd name="T5" fmla="*/ 0 h 330"/>
                  <a:gd name="T6" fmla="*/ 83 w 255"/>
                  <a:gd name="T7" fmla="*/ 46 h 330"/>
                  <a:gd name="T8" fmla="*/ 0 w 255"/>
                  <a:gd name="T9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" h="330">
                    <a:moveTo>
                      <a:pt x="0" y="330"/>
                    </a:moveTo>
                    <a:lnTo>
                      <a:pt x="92" y="302"/>
                    </a:lnTo>
                    <a:lnTo>
                      <a:pt x="255" y="0"/>
                    </a:lnTo>
                    <a:lnTo>
                      <a:pt x="83" y="46"/>
                    </a:lnTo>
                    <a:lnTo>
                      <a:pt x="0" y="33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4" name="ïṧḷïḓê-Freeform: Shape 31">
                <a:extLst>
                  <a:ext uri="{FF2B5EF4-FFF2-40B4-BE49-F238E27FC236}">
                    <a16:creationId xmlns="" xmlns:a16="http://schemas.microsoft.com/office/drawing/2014/main" id="{E43B3E9B-111F-4952-B073-9656FFA434E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84660" y="1786545"/>
                <a:ext cx="952441" cy="736889"/>
              </a:xfrm>
              <a:custGeom>
                <a:avLst/>
                <a:gdLst>
                  <a:gd name="T0" fmla="*/ 588 w 688"/>
                  <a:gd name="T1" fmla="*/ 532 h 532"/>
                  <a:gd name="T2" fmla="*/ 588 w 688"/>
                  <a:gd name="T3" fmla="*/ 532 h 532"/>
                  <a:gd name="T4" fmla="*/ 688 w 688"/>
                  <a:gd name="T5" fmla="*/ 189 h 532"/>
                  <a:gd name="T6" fmla="*/ 688 w 688"/>
                  <a:gd name="T7" fmla="*/ 189 h 532"/>
                  <a:gd name="T8" fmla="*/ 0 w 688"/>
                  <a:gd name="T9" fmla="*/ 58 h 532"/>
                  <a:gd name="T10" fmla="*/ 220 w 688"/>
                  <a:gd name="T11" fmla="*/ 450 h 532"/>
                  <a:gd name="T12" fmla="*/ 588 w 688"/>
                  <a:gd name="T13" fmla="*/ 532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8" h="532">
                    <a:moveTo>
                      <a:pt x="588" y="532"/>
                    </a:moveTo>
                    <a:cubicBezTo>
                      <a:pt x="588" y="532"/>
                      <a:pt x="588" y="532"/>
                      <a:pt x="588" y="532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435" y="16"/>
                      <a:pt x="201" y="0"/>
                      <a:pt x="0" y="58"/>
                    </a:cubicBezTo>
                    <a:cubicBezTo>
                      <a:pt x="220" y="450"/>
                      <a:pt x="220" y="450"/>
                      <a:pt x="220" y="450"/>
                    </a:cubicBezTo>
                    <a:cubicBezTo>
                      <a:pt x="336" y="424"/>
                      <a:pt x="459" y="445"/>
                      <a:pt x="588" y="53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ïṧḷïḓê-Freeform: Shape 32">
                <a:extLst>
                  <a:ext uri="{FF2B5EF4-FFF2-40B4-BE49-F238E27FC236}">
                    <a16:creationId xmlns="" xmlns:a16="http://schemas.microsoft.com/office/drawing/2014/main" id="{55BC13E0-47F9-49B4-9B22-872DC5B8F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71293" y="2261094"/>
                <a:ext cx="932389" cy="279049"/>
              </a:xfrm>
              <a:custGeom>
                <a:avLst/>
                <a:gdLst>
                  <a:gd name="T0" fmla="*/ 191 w 674"/>
                  <a:gd name="T1" fmla="*/ 0 h 201"/>
                  <a:gd name="T2" fmla="*/ 0 w 674"/>
                  <a:gd name="T3" fmla="*/ 63 h 201"/>
                  <a:gd name="T4" fmla="*/ 664 w 674"/>
                  <a:gd name="T5" fmla="*/ 201 h 201"/>
                  <a:gd name="T6" fmla="*/ 664 w 674"/>
                  <a:gd name="T7" fmla="*/ 201 h 201"/>
                  <a:gd name="T8" fmla="*/ 674 w 674"/>
                  <a:gd name="T9" fmla="*/ 168 h 201"/>
                  <a:gd name="T10" fmla="*/ 191 w 674"/>
                  <a:gd name="T1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4" h="201">
                    <a:moveTo>
                      <a:pt x="191" y="0"/>
                    </a:moveTo>
                    <a:cubicBezTo>
                      <a:pt x="86" y="21"/>
                      <a:pt x="26" y="49"/>
                      <a:pt x="0" y="63"/>
                    </a:cubicBezTo>
                    <a:cubicBezTo>
                      <a:pt x="196" y="13"/>
                      <a:pt x="421" y="35"/>
                      <a:pt x="664" y="201"/>
                    </a:cubicBezTo>
                    <a:cubicBezTo>
                      <a:pt x="664" y="201"/>
                      <a:pt x="664" y="201"/>
                      <a:pt x="664" y="201"/>
                    </a:cubicBezTo>
                    <a:cubicBezTo>
                      <a:pt x="674" y="168"/>
                      <a:pt x="674" y="168"/>
                      <a:pt x="674" y="168"/>
                    </a:cubicBezTo>
                    <a:cubicBezTo>
                      <a:pt x="501" y="52"/>
                      <a:pt x="339" y="3"/>
                      <a:pt x="19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6" name="ïṧḷïḓê-Freeform: Shape 33">
                <a:extLst>
                  <a:ext uri="{FF2B5EF4-FFF2-40B4-BE49-F238E27FC236}">
                    <a16:creationId xmlns="" xmlns:a16="http://schemas.microsoft.com/office/drawing/2014/main" id="{5B3DFCB2-A840-447C-8F4A-8B9222D4B76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2261096"/>
                <a:ext cx="287403" cy="106941"/>
              </a:xfrm>
              <a:custGeom>
                <a:avLst/>
                <a:gdLst>
                  <a:gd name="T0" fmla="*/ 10 w 207"/>
                  <a:gd name="T1" fmla="*/ 44 h 77"/>
                  <a:gd name="T2" fmla="*/ 10 w 207"/>
                  <a:gd name="T3" fmla="*/ 44 h 77"/>
                  <a:gd name="T4" fmla="*/ 0 w 207"/>
                  <a:gd name="T5" fmla="*/ 77 h 77"/>
                  <a:gd name="T6" fmla="*/ 207 w 207"/>
                  <a:gd name="T7" fmla="*/ 22 h 77"/>
                  <a:gd name="T8" fmla="*/ 159 w 207"/>
                  <a:gd name="T9" fmla="*/ 0 h 77"/>
                  <a:gd name="T10" fmla="*/ 10 w 207"/>
                  <a:gd name="T11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7" h="77">
                    <a:moveTo>
                      <a:pt x="10" y="44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207" y="22"/>
                      <a:pt x="207" y="22"/>
                      <a:pt x="207" y="22"/>
                    </a:cubicBezTo>
                    <a:cubicBezTo>
                      <a:pt x="159" y="0"/>
                      <a:pt x="159" y="0"/>
                      <a:pt x="159" y="0"/>
                    </a:cubicBezTo>
                    <a:lnTo>
                      <a:pt x="10" y="44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6">
              <a:extLst>
                <a:ext uri="{FF2B5EF4-FFF2-40B4-BE49-F238E27FC236}">
                  <a16:creationId xmlns="" xmlns:a16="http://schemas.microsoft.com/office/drawing/2014/main" id="{8F3793D8-2CCB-45DD-8814-D0E85CFD1B6C}"/>
                </a:ext>
              </a:extLst>
            </p:cNvPr>
            <p:cNvGrpSpPr/>
            <p:nvPr/>
          </p:nvGrpSpPr>
          <p:grpSpPr>
            <a:xfrm>
              <a:off x="1492778" y="3619063"/>
              <a:ext cx="2499739" cy="1142928"/>
              <a:chOff x="1389803" y="2307882"/>
              <a:chExt cx="1874804" cy="857196"/>
            </a:xfrm>
            <a:solidFill>
              <a:schemeClr val="accent3"/>
            </a:solidFill>
          </p:grpSpPr>
          <p:sp>
            <p:nvSpPr>
              <p:cNvPr id="69" name="ïṧḷïḓê-Freeform: Shape 26">
                <a:extLst>
                  <a:ext uri="{FF2B5EF4-FFF2-40B4-BE49-F238E27FC236}">
                    <a16:creationId xmlns="" xmlns:a16="http://schemas.microsoft.com/office/drawing/2014/main" id="{B0E479E5-4AA5-4666-A676-1717117743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307882"/>
                <a:ext cx="581490" cy="601542"/>
              </a:xfrm>
              <a:custGeom>
                <a:avLst/>
                <a:gdLst>
                  <a:gd name="T0" fmla="*/ 102 w 420"/>
                  <a:gd name="T1" fmla="*/ 84 h 435"/>
                  <a:gd name="T2" fmla="*/ 0 w 420"/>
                  <a:gd name="T3" fmla="*/ 435 h 435"/>
                  <a:gd name="T4" fmla="*/ 0 w 420"/>
                  <a:gd name="T5" fmla="*/ 435 h 435"/>
                  <a:gd name="T6" fmla="*/ 222 w 420"/>
                  <a:gd name="T7" fmla="*/ 369 h 435"/>
                  <a:gd name="T8" fmla="*/ 420 w 420"/>
                  <a:gd name="T9" fmla="*/ 0 h 435"/>
                  <a:gd name="T10" fmla="*/ 102 w 420"/>
                  <a:gd name="T11" fmla="*/ 84 h 435"/>
                  <a:gd name="T12" fmla="*/ 102 w 420"/>
                  <a:gd name="T13" fmla="*/ 84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0" h="435">
                    <a:moveTo>
                      <a:pt x="102" y="84"/>
                    </a:moveTo>
                    <a:cubicBezTo>
                      <a:pt x="0" y="435"/>
                      <a:pt x="0" y="435"/>
                      <a:pt x="0" y="435"/>
                    </a:cubicBezTo>
                    <a:cubicBezTo>
                      <a:pt x="0" y="435"/>
                      <a:pt x="0" y="435"/>
                      <a:pt x="0" y="435"/>
                    </a:cubicBezTo>
                    <a:cubicBezTo>
                      <a:pt x="222" y="369"/>
                      <a:pt x="222" y="369"/>
                      <a:pt x="222" y="369"/>
                    </a:cubicBezTo>
                    <a:cubicBezTo>
                      <a:pt x="420" y="0"/>
                      <a:pt x="420" y="0"/>
                      <a:pt x="420" y="0"/>
                    </a:cubicBezTo>
                    <a:cubicBezTo>
                      <a:pt x="102" y="84"/>
                      <a:pt x="102" y="84"/>
                      <a:pt x="102" y="84"/>
                    </a:cubicBezTo>
                    <a:cubicBezTo>
                      <a:pt x="102" y="84"/>
                      <a:pt x="102" y="84"/>
                      <a:pt x="102" y="84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ïṧḷïḓê-Freeform: Shape 27">
                <a:extLst>
                  <a:ext uri="{FF2B5EF4-FFF2-40B4-BE49-F238E27FC236}">
                    <a16:creationId xmlns="" xmlns:a16="http://schemas.microsoft.com/office/drawing/2014/main" id="{04A0A03B-99FA-4DB9-90A7-5F238468F86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29262" y="2307882"/>
                <a:ext cx="1435345" cy="845500"/>
              </a:xfrm>
              <a:custGeom>
                <a:avLst/>
                <a:gdLst>
                  <a:gd name="T0" fmla="*/ 935 w 1037"/>
                  <a:gd name="T1" fmla="*/ 612 h 612"/>
                  <a:gd name="T2" fmla="*/ 1037 w 1037"/>
                  <a:gd name="T3" fmla="*/ 261 h 612"/>
                  <a:gd name="T4" fmla="*/ 0 w 1037"/>
                  <a:gd name="T5" fmla="*/ 94 h 612"/>
                  <a:gd name="T6" fmla="*/ 215 w 1037"/>
                  <a:gd name="T7" fmla="*/ 476 h 612"/>
                  <a:gd name="T8" fmla="*/ 935 w 1037"/>
                  <a:gd name="T9" fmla="*/ 612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12">
                    <a:moveTo>
                      <a:pt x="935" y="612"/>
                    </a:moveTo>
                    <a:cubicBezTo>
                      <a:pt x="1037" y="261"/>
                      <a:pt x="1037" y="261"/>
                      <a:pt x="1037" y="261"/>
                    </a:cubicBezTo>
                    <a:cubicBezTo>
                      <a:pt x="594" y="0"/>
                      <a:pt x="242" y="13"/>
                      <a:pt x="0" y="94"/>
                    </a:cubicBezTo>
                    <a:cubicBezTo>
                      <a:pt x="215" y="476"/>
                      <a:pt x="215" y="476"/>
                      <a:pt x="215" y="476"/>
                    </a:cubicBezTo>
                    <a:cubicBezTo>
                      <a:pt x="421" y="414"/>
                      <a:pt x="665" y="430"/>
                      <a:pt x="935" y="6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ïṧḷïḓê-Freeform: Shape 28">
                <a:extLst>
                  <a:ext uri="{FF2B5EF4-FFF2-40B4-BE49-F238E27FC236}">
                    <a16:creationId xmlns="" xmlns:a16="http://schemas.microsoft.com/office/drawing/2014/main" id="{D878EDA7-90E9-4E52-8EB1-BE34763675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15895" y="2792456"/>
                <a:ext cx="1413623" cy="372622"/>
              </a:xfrm>
              <a:custGeom>
                <a:avLst/>
                <a:gdLst>
                  <a:gd name="T0" fmla="*/ 222 w 1022"/>
                  <a:gd name="T1" fmla="*/ 15 h 269"/>
                  <a:gd name="T2" fmla="*/ 0 w 1022"/>
                  <a:gd name="T3" fmla="*/ 94 h 269"/>
                  <a:gd name="T4" fmla="*/ 1012 w 1022"/>
                  <a:gd name="T5" fmla="*/ 269 h 269"/>
                  <a:gd name="T6" fmla="*/ 1022 w 1022"/>
                  <a:gd name="T7" fmla="*/ 236 h 269"/>
                  <a:gd name="T8" fmla="*/ 222 w 1022"/>
                  <a:gd name="T9" fmla="*/ 15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2" h="269">
                    <a:moveTo>
                      <a:pt x="222" y="15"/>
                    </a:moveTo>
                    <a:cubicBezTo>
                      <a:pt x="119" y="42"/>
                      <a:pt x="41" y="75"/>
                      <a:pt x="0" y="94"/>
                    </a:cubicBezTo>
                    <a:cubicBezTo>
                      <a:pt x="241" y="21"/>
                      <a:pt x="584" y="17"/>
                      <a:pt x="1012" y="269"/>
                    </a:cubicBezTo>
                    <a:cubicBezTo>
                      <a:pt x="1022" y="236"/>
                      <a:pt x="1022" y="236"/>
                      <a:pt x="1022" y="236"/>
                    </a:cubicBezTo>
                    <a:cubicBezTo>
                      <a:pt x="708" y="49"/>
                      <a:pt x="438" y="0"/>
                      <a:pt x="222" y="15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ïṧḷïḓê-Freeform: Shape 29">
                <a:extLst>
                  <a:ext uri="{FF2B5EF4-FFF2-40B4-BE49-F238E27FC236}">
                    <a16:creationId xmlns="" xmlns:a16="http://schemas.microsoft.com/office/drawing/2014/main" id="{FC413F0B-6706-4A7F-A32C-175E9CDDD38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792456"/>
                <a:ext cx="439460" cy="152057"/>
              </a:xfrm>
              <a:custGeom>
                <a:avLst/>
                <a:gdLst>
                  <a:gd name="T0" fmla="*/ 10 w 318"/>
                  <a:gd name="T1" fmla="*/ 77 h 110"/>
                  <a:gd name="T2" fmla="*/ 10 w 318"/>
                  <a:gd name="T3" fmla="*/ 77 h 110"/>
                  <a:gd name="T4" fmla="*/ 0 w 318"/>
                  <a:gd name="T5" fmla="*/ 110 h 110"/>
                  <a:gd name="T6" fmla="*/ 0 w 318"/>
                  <a:gd name="T7" fmla="*/ 110 h 110"/>
                  <a:gd name="T8" fmla="*/ 318 w 318"/>
                  <a:gd name="T9" fmla="*/ 26 h 110"/>
                  <a:gd name="T10" fmla="*/ 268 w 318"/>
                  <a:gd name="T11" fmla="*/ 0 h 110"/>
                  <a:gd name="T12" fmla="*/ 10 w 318"/>
                  <a:gd name="T13" fmla="*/ 7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8" h="110">
                    <a:moveTo>
                      <a:pt x="10" y="77"/>
                    </a:moveTo>
                    <a:cubicBezTo>
                      <a:pt x="10" y="77"/>
                      <a:pt x="10" y="77"/>
                      <a:pt x="10" y="7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318" y="26"/>
                      <a:pt x="318" y="26"/>
                      <a:pt x="318" y="26"/>
                    </a:cubicBezTo>
                    <a:cubicBezTo>
                      <a:pt x="268" y="0"/>
                      <a:pt x="268" y="0"/>
                      <a:pt x="268" y="0"/>
                    </a:cubicBezTo>
                    <a:lnTo>
                      <a:pt x="10" y="77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7">
              <a:extLst>
                <a:ext uri="{FF2B5EF4-FFF2-40B4-BE49-F238E27FC236}">
                  <a16:creationId xmlns="" xmlns:a16="http://schemas.microsoft.com/office/drawing/2014/main" id="{9F72BF5F-DD02-4BED-A1FC-B5FD6B090EA3}"/>
                </a:ext>
              </a:extLst>
            </p:cNvPr>
            <p:cNvGrpSpPr/>
            <p:nvPr/>
          </p:nvGrpSpPr>
          <p:grpSpPr>
            <a:xfrm>
              <a:off x="1085068" y="4327543"/>
              <a:ext cx="3328528" cy="1376860"/>
              <a:chOff x="1084020" y="2839244"/>
              <a:chExt cx="2496397" cy="1032646"/>
            </a:xfrm>
          </p:grpSpPr>
          <p:sp>
            <p:nvSpPr>
              <p:cNvPr id="65" name="ïṧḷïḓê-Freeform: Shape 22">
                <a:extLst>
                  <a:ext uri="{FF2B5EF4-FFF2-40B4-BE49-F238E27FC236}">
                    <a16:creationId xmlns="" xmlns:a16="http://schemas.microsoft.com/office/drawing/2014/main" id="{0A937536-B171-453F-B64C-64462515D75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4020" y="2839244"/>
                <a:ext cx="731875" cy="634961"/>
              </a:xfrm>
              <a:custGeom>
                <a:avLst/>
                <a:gdLst>
                  <a:gd name="T0" fmla="*/ 101 w 528"/>
                  <a:gd name="T1" fmla="*/ 113 h 459"/>
                  <a:gd name="T2" fmla="*/ 0 w 528"/>
                  <a:gd name="T3" fmla="*/ 459 h 459"/>
                  <a:gd name="T4" fmla="*/ 0 w 528"/>
                  <a:gd name="T5" fmla="*/ 459 h 459"/>
                  <a:gd name="T6" fmla="*/ 335 w 528"/>
                  <a:gd name="T7" fmla="*/ 359 h 459"/>
                  <a:gd name="T8" fmla="*/ 528 w 528"/>
                  <a:gd name="T9" fmla="*/ 0 h 459"/>
                  <a:gd name="T10" fmla="*/ 101 w 528"/>
                  <a:gd name="T11" fmla="*/ 113 h 459"/>
                  <a:gd name="T12" fmla="*/ 101 w 528"/>
                  <a:gd name="T13" fmla="*/ 113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459">
                    <a:moveTo>
                      <a:pt x="101" y="113"/>
                    </a:moveTo>
                    <a:cubicBezTo>
                      <a:pt x="0" y="459"/>
                      <a:pt x="0" y="459"/>
                      <a:pt x="0" y="459"/>
                    </a:cubicBezTo>
                    <a:cubicBezTo>
                      <a:pt x="0" y="459"/>
                      <a:pt x="0" y="459"/>
                      <a:pt x="0" y="459"/>
                    </a:cubicBezTo>
                    <a:cubicBezTo>
                      <a:pt x="335" y="359"/>
                      <a:pt x="335" y="359"/>
                      <a:pt x="335" y="359"/>
                    </a:cubicBezTo>
                    <a:cubicBezTo>
                      <a:pt x="528" y="0"/>
                      <a:pt x="528" y="0"/>
                      <a:pt x="528" y="0"/>
                    </a:cubicBezTo>
                    <a:cubicBezTo>
                      <a:pt x="101" y="113"/>
                      <a:pt x="101" y="113"/>
                      <a:pt x="101" y="113"/>
                    </a:cubicBezTo>
                    <a:cubicBezTo>
                      <a:pt x="101" y="113"/>
                      <a:pt x="101" y="113"/>
                      <a:pt x="101" y="11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ïṧḷïḓê-Freeform: Shape 23">
                <a:extLst>
                  <a:ext uri="{FF2B5EF4-FFF2-40B4-BE49-F238E27FC236}">
                    <a16:creationId xmlns="" xmlns:a16="http://schemas.microsoft.com/office/drawing/2014/main" id="{718B7AC8-DDEA-4AEF-9C21-51E7F6BAF00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75536" y="2839244"/>
                <a:ext cx="1904881" cy="1032646"/>
              </a:xfrm>
              <a:custGeom>
                <a:avLst/>
                <a:gdLst>
                  <a:gd name="T0" fmla="*/ 1275 w 1376"/>
                  <a:gd name="T1" fmla="*/ 747 h 747"/>
                  <a:gd name="T2" fmla="*/ 1376 w 1376"/>
                  <a:gd name="T3" fmla="*/ 401 h 747"/>
                  <a:gd name="T4" fmla="*/ 0 w 1376"/>
                  <a:gd name="T5" fmla="*/ 208 h 747"/>
                  <a:gd name="T6" fmla="*/ 210 w 1376"/>
                  <a:gd name="T7" fmla="*/ 580 h 747"/>
                  <a:gd name="T8" fmla="*/ 1275 w 1376"/>
                  <a:gd name="T9" fmla="*/ 747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6" h="747">
                    <a:moveTo>
                      <a:pt x="1275" y="747"/>
                    </a:moveTo>
                    <a:cubicBezTo>
                      <a:pt x="1376" y="401"/>
                      <a:pt x="1376" y="401"/>
                      <a:pt x="1376" y="401"/>
                    </a:cubicBezTo>
                    <a:cubicBezTo>
                      <a:pt x="646" y="0"/>
                      <a:pt x="142" y="150"/>
                      <a:pt x="0" y="208"/>
                    </a:cubicBezTo>
                    <a:cubicBezTo>
                      <a:pt x="210" y="580"/>
                      <a:pt x="210" y="580"/>
                      <a:pt x="210" y="580"/>
                    </a:cubicBezTo>
                    <a:cubicBezTo>
                      <a:pt x="453" y="495"/>
                      <a:pt x="816" y="474"/>
                      <a:pt x="1275" y="74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ïṧḷïḓê-Freeform: Shape 24">
                <a:extLst>
                  <a:ext uri="{FF2B5EF4-FFF2-40B4-BE49-F238E27FC236}">
                    <a16:creationId xmlns="" xmlns:a16="http://schemas.microsoft.com/office/drawing/2014/main" id="{9730DF1E-F7BD-49E7-9B91-6C607A344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63838" y="3317135"/>
                <a:ext cx="1904881" cy="544729"/>
              </a:xfrm>
              <a:custGeom>
                <a:avLst/>
                <a:gdLst>
                  <a:gd name="T0" fmla="*/ 208 w 1377"/>
                  <a:gd name="T1" fmla="*/ 102 h 394"/>
                  <a:gd name="T2" fmla="*/ 0 w 1377"/>
                  <a:gd name="T3" fmla="*/ 198 h 394"/>
                  <a:gd name="T4" fmla="*/ 1368 w 1377"/>
                  <a:gd name="T5" fmla="*/ 394 h 394"/>
                  <a:gd name="T6" fmla="*/ 1377 w 1377"/>
                  <a:gd name="T7" fmla="*/ 361 h 394"/>
                  <a:gd name="T8" fmla="*/ 208 w 1377"/>
                  <a:gd name="T9" fmla="*/ 102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7" h="394">
                    <a:moveTo>
                      <a:pt x="208" y="102"/>
                    </a:moveTo>
                    <a:cubicBezTo>
                      <a:pt x="109" y="137"/>
                      <a:pt x="27" y="182"/>
                      <a:pt x="0" y="198"/>
                    </a:cubicBezTo>
                    <a:cubicBezTo>
                      <a:pt x="151" y="138"/>
                      <a:pt x="650" y="0"/>
                      <a:pt x="1368" y="394"/>
                    </a:cubicBezTo>
                    <a:cubicBezTo>
                      <a:pt x="1377" y="361"/>
                      <a:pt x="1377" y="361"/>
                      <a:pt x="1377" y="361"/>
                    </a:cubicBezTo>
                    <a:cubicBezTo>
                      <a:pt x="880" y="71"/>
                      <a:pt x="459" y="64"/>
                      <a:pt x="208" y="102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ïṧḷïḓê-Freeform: Shape 25">
                <a:extLst>
                  <a:ext uri="{FF2B5EF4-FFF2-40B4-BE49-F238E27FC236}">
                    <a16:creationId xmlns="" xmlns:a16="http://schemas.microsoft.com/office/drawing/2014/main" id="{532E9D7E-561D-4C2F-A34E-C9A772841D7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5690" y="3317134"/>
                <a:ext cx="589845" cy="198843"/>
              </a:xfrm>
              <a:custGeom>
                <a:avLst/>
                <a:gdLst>
                  <a:gd name="T0" fmla="*/ 10 w 426"/>
                  <a:gd name="T1" fmla="*/ 111 h 144"/>
                  <a:gd name="T2" fmla="*/ 9 w 426"/>
                  <a:gd name="T3" fmla="*/ 111 h 144"/>
                  <a:gd name="T4" fmla="*/ 0 w 426"/>
                  <a:gd name="T5" fmla="*/ 144 h 144"/>
                  <a:gd name="T6" fmla="*/ 0 w 426"/>
                  <a:gd name="T7" fmla="*/ 144 h 144"/>
                  <a:gd name="T8" fmla="*/ 426 w 426"/>
                  <a:gd name="T9" fmla="*/ 31 h 144"/>
                  <a:gd name="T10" fmla="*/ 379 w 426"/>
                  <a:gd name="T11" fmla="*/ 0 h 144"/>
                  <a:gd name="T12" fmla="*/ 10 w 426"/>
                  <a:gd name="T13" fmla="*/ 111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6" h="144">
                    <a:moveTo>
                      <a:pt x="10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426" y="31"/>
                      <a:pt x="426" y="31"/>
                      <a:pt x="426" y="31"/>
                    </a:cubicBezTo>
                    <a:cubicBezTo>
                      <a:pt x="379" y="0"/>
                      <a:pt x="379" y="0"/>
                      <a:pt x="379" y="0"/>
                    </a:cubicBezTo>
                    <a:lnTo>
                      <a:pt x="10" y="111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1" name="Group 8">
              <a:extLst>
                <a:ext uri="{FF2B5EF4-FFF2-40B4-BE49-F238E27FC236}">
                  <a16:creationId xmlns="" xmlns:a16="http://schemas.microsoft.com/office/drawing/2014/main" id="{8822ACE7-1F12-4C24-9F2F-1723F8A7E0C1}"/>
                </a:ext>
              </a:extLst>
            </p:cNvPr>
            <p:cNvGrpSpPr/>
            <p:nvPr/>
          </p:nvGrpSpPr>
          <p:grpSpPr>
            <a:xfrm>
              <a:off x="2889690" y="5570027"/>
              <a:ext cx="485087" cy="557001"/>
              <a:chOff x="7130814" y="4999578"/>
              <a:chExt cx="257037" cy="357917"/>
            </a:xfrm>
            <a:solidFill>
              <a:schemeClr val="bg1"/>
            </a:solidFill>
          </p:grpSpPr>
          <p:sp>
            <p:nvSpPr>
              <p:cNvPr id="63" name="ïṧḷïḓê-Freeform: Shape 20">
                <a:extLst>
                  <a:ext uri="{FF2B5EF4-FFF2-40B4-BE49-F238E27FC236}">
                    <a16:creationId xmlns="" xmlns:a16="http://schemas.microsoft.com/office/drawing/2014/main" id="{6407D35D-010B-4AAC-9B01-14A5C993C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0814" y="4999578"/>
                <a:ext cx="257037" cy="357917"/>
              </a:xfrm>
              <a:custGeom>
                <a:avLst/>
                <a:gdLst>
                  <a:gd name="T0" fmla="*/ 68 w 92"/>
                  <a:gd name="T1" fmla="*/ 36 h 128"/>
                  <a:gd name="T2" fmla="*/ 60 w 92"/>
                  <a:gd name="T3" fmla="*/ 56 h 128"/>
                  <a:gd name="T4" fmla="*/ 44 w 92"/>
                  <a:gd name="T5" fmla="*/ 20 h 128"/>
                  <a:gd name="T6" fmla="*/ 36 w 92"/>
                  <a:gd name="T7" fmla="*/ 44 h 128"/>
                  <a:gd name="T8" fmla="*/ 4 w 92"/>
                  <a:gd name="T9" fmla="*/ 0 h 128"/>
                  <a:gd name="T10" fmla="*/ 0 w 92"/>
                  <a:gd name="T11" fmla="*/ 92 h 128"/>
                  <a:gd name="T12" fmla="*/ 40 w 92"/>
                  <a:gd name="T13" fmla="*/ 128 h 128"/>
                  <a:gd name="T14" fmla="*/ 86 w 92"/>
                  <a:gd name="T15" fmla="*/ 100 h 128"/>
                  <a:gd name="T16" fmla="*/ 68 w 92"/>
                  <a:gd name="T17" fmla="*/ 36 h 128"/>
                  <a:gd name="T18" fmla="*/ 79 w 92"/>
                  <a:gd name="T19" fmla="*/ 98 h 128"/>
                  <a:gd name="T20" fmla="*/ 40 w 92"/>
                  <a:gd name="T21" fmla="*/ 120 h 128"/>
                  <a:gd name="T22" fmla="*/ 8 w 92"/>
                  <a:gd name="T23" fmla="*/ 92 h 128"/>
                  <a:gd name="T24" fmla="*/ 12 w 92"/>
                  <a:gd name="T25" fmla="*/ 63 h 128"/>
                  <a:gd name="T26" fmla="*/ 16 w 92"/>
                  <a:gd name="T27" fmla="*/ 23 h 128"/>
                  <a:gd name="T28" fmla="*/ 33 w 92"/>
                  <a:gd name="T29" fmla="*/ 63 h 128"/>
                  <a:gd name="T30" fmla="*/ 47 w 92"/>
                  <a:gd name="T31" fmla="*/ 39 h 128"/>
                  <a:gd name="T32" fmla="*/ 52 w 92"/>
                  <a:gd name="T33" fmla="*/ 76 h 128"/>
                  <a:gd name="T34" fmla="*/ 71 w 92"/>
                  <a:gd name="T35" fmla="*/ 54 h 128"/>
                  <a:gd name="T36" fmla="*/ 79 w 92"/>
                  <a:gd name="T37" fmla="*/ 9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2" h="128">
                    <a:moveTo>
                      <a:pt x="68" y="36"/>
                    </a:moveTo>
                    <a:cubicBezTo>
                      <a:pt x="68" y="47"/>
                      <a:pt x="60" y="56"/>
                      <a:pt x="60" y="56"/>
                    </a:cubicBezTo>
                    <a:cubicBezTo>
                      <a:pt x="60" y="36"/>
                      <a:pt x="44" y="20"/>
                      <a:pt x="44" y="20"/>
                    </a:cubicBezTo>
                    <a:cubicBezTo>
                      <a:pt x="44" y="20"/>
                      <a:pt x="44" y="32"/>
                      <a:pt x="36" y="44"/>
                    </a:cubicBezTo>
                    <a:cubicBezTo>
                      <a:pt x="28" y="16"/>
                      <a:pt x="4" y="0"/>
                      <a:pt x="4" y="0"/>
                    </a:cubicBezTo>
                    <a:cubicBezTo>
                      <a:pt x="16" y="44"/>
                      <a:pt x="0" y="60"/>
                      <a:pt x="0" y="92"/>
                    </a:cubicBezTo>
                    <a:cubicBezTo>
                      <a:pt x="0" y="110"/>
                      <a:pt x="16" y="128"/>
                      <a:pt x="40" y="128"/>
                    </a:cubicBezTo>
                    <a:cubicBezTo>
                      <a:pt x="76" y="128"/>
                      <a:pt x="83" y="115"/>
                      <a:pt x="86" y="100"/>
                    </a:cubicBezTo>
                    <a:cubicBezTo>
                      <a:pt x="92" y="80"/>
                      <a:pt x="84" y="56"/>
                      <a:pt x="68" y="36"/>
                    </a:cubicBezTo>
                    <a:close/>
                    <a:moveTo>
                      <a:pt x="79" y="98"/>
                    </a:moveTo>
                    <a:cubicBezTo>
                      <a:pt x="76" y="108"/>
                      <a:pt x="73" y="120"/>
                      <a:pt x="40" y="120"/>
                    </a:cubicBezTo>
                    <a:cubicBezTo>
                      <a:pt x="20" y="120"/>
                      <a:pt x="8" y="106"/>
                      <a:pt x="8" y="92"/>
                    </a:cubicBezTo>
                    <a:cubicBezTo>
                      <a:pt x="8" y="81"/>
                      <a:pt x="10" y="72"/>
                      <a:pt x="12" y="63"/>
                    </a:cubicBezTo>
                    <a:cubicBezTo>
                      <a:pt x="15" y="51"/>
                      <a:pt x="17" y="39"/>
                      <a:pt x="16" y="23"/>
                    </a:cubicBezTo>
                    <a:cubicBezTo>
                      <a:pt x="29" y="40"/>
                      <a:pt x="33" y="63"/>
                      <a:pt x="33" y="63"/>
                    </a:cubicBezTo>
                    <a:cubicBezTo>
                      <a:pt x="33" y="63"/>
                      <a:pt x="44" y="47"/>
                      <a:pt x="47" y="39"/>
                    </a:cubicBezTo>
                    <a:cubicBezTo>
                      <a:pt x="50" y="44"/>
                      <a:pt x="52" y="60"/>
                      <a:pt x="52" y="76"/>
                    </a:cubicBezTo>
                    <a:cubicBezTo>
                      <a:pt x="52" y="76"/>
                      <a:pt x="63" y="67"/>
                      <a:pt x="71" y="54"/>
                    </a:cubicBezTo>
                    <a:cubicBezTo>
                      <a:pt x="79" y="69"/>
                      <a:pt x="82" y="85"/>
                      <a:pt x="79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ïṧḷïḓê-Freeform: Shape 21">
                <a:extLst>
                  <a:ext uri="{FF2B5EF4-FFF2-40B4-BE49-F238E27FC236}">
                    <a16:creationId xmlns="" xmlns:a16="http://schemas.microsoft.com/office/drawing/2014/main" id="{32CA896F-9843-4957-BAA3-62A2992AB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73653" y="5152971"/>
                <a:ext cx="158921" cy="128518"/>
              </a:xfrm>
              <a:custGeom>
                <a:avLst/>
                <a:gdLst>
                  <a:gd name="T0" fmla="*/ 55 w 57"/>
                  <a:gd name="T1" fmla="*/ 12 h 46"/>
                  <a:gd name="T2" fmla="*/ 51 w 57"/>
                  <a:gd name="T3" fmla="*/ 16 h 46"/>
                  <a:gd name="T4" fmla="*/ 32 w 57"/>
                  <a:gd name="T5" fmla="*/ 31 h 46"/>
                  <a:gd name="T6" fmla="*/ 30 w 57"/>
                  <a:gd name="T7" fmla="*/ 14 h 46"/>
                  <a:gd name="T8" fmla="*/ 30 w 57"/>
                  <a:gd name="T9" fmla="*/ 7 h 46"/>
                  <a:gd name="T10" fmla="*/ 24 w 57"/>
                  <a:gd name="T11" fmla="*/ 16 h 46"/>
                  <a:gd name="T12" fmla="*/ 17 w 57"/>
                  <a:gd name="T13" fmla="*/ 26 h 46"/>
                  <a:gd name="T14" fmla="*/ 9 w 57"/>
                  <a:gd name="T15" fmla="*/ 5 h 46"/>
                  <a:gd name="T16" fmla="*/ 7 w 57"/>
                  <a:gd name="T17" fmla="*/ 0 h 46"/>
                  <a:gd name="T18" fmla="*/ 5 w 57"/>
                  <a:gd name="T19" fmla="*/ 6 h 46"/>
                  <a:gd name="T20" fmla="*/ 0 w 57"/>
                  <a:gd name="T21" fmla="*/ 40 h 46"/>
                  <a:gd name="T22" fmla="*/ 2 w 57"/>
                  <a:gd name="T23" fmla="*/ 42 h 46"/>
                  <a:gd name="T24" fmla="*/ 4 w 57"/>
                  <a:gd name="T25" fmla="*/ 40 h 46"/>
                  <a:gd name="T26" fmla="*/ 7 w 57"/>
                  <a:gd name="T27" fmla="*/ 12 h 46"/>
                  <a:gd name="T28" fmla="*/ 15 w 57"/>
                  <a:gd name="T29" fmla="*/ 31 h 46"/>
                  <a:gd name="T30" fmla="*/ 16 w 57"/>
                  <a:gd name="T31" fmla="*/ 34 h 46"/>
                  <a:gd name="T32" fmla="*/ 18 w 57"/>
                  <a:gd name="T33" fmla="*/ 31 h 46"/>
                  <a:gd name="T34" fmla="*/ 26 w 57"/>
                  <a:gd name="T35" fmla="*/ 20 h 46"/>
                  <a:gd name="T36" fmla="*/ 29 w 57"/>
                  <a:gd name="T37" fmla="*/ 34 h 46"/>
                  <a:gd name="T38" fmla="*/ 30 w 57"/>
                  <a:gd name="T39" fmla="*/ 37 h 46"/>
                  <a:gd name="T40" fmla="*/ 32 w 57"/>
                  <a:gd name="T41" fmla="*/ 36 h 46"/>
                  <a:gd name="T42" fmla="*/ 52 w 57"/>
                  <a:gd name="T43" fmla="*/ 21 h 46"/>
                  <a:gd name="T44" fmla="*/ 49 w 57"/>
                  <a:gd name="T45" fmla="*/ 43 h 46"/>
                  <a:gd name="T46" fmla="*/ 51 w 57"/>
                  <a:gd name="T47" fmla="*/ 45 h 46"/>
                  <a:gd name="T48" fmla="*/ 51 w 57"/>
                  <a:gd name="T49" fmla="*/ 46 h 46"/>
                  <a:gd name="T50" fmla="*/ 53 w 57"/>
                  <a:gd name="T51" fmla="*/ 44 h 46"/>
                  <a:gd name="T52" fmla="*/ 55 w 57"/>
                  <a:gd name="T53" fmla="*/ 16 h 46"/>
                  <a:gd name="T54" fmla="*/ 55 w 57"/>
                  <a:gd name="T55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" h="46">
                    <a:moveTo>
                      <a:pt x="55" y="12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47" y="21"/>
                      <a:pt x="43" y="26"/>
                      <a:pt x="32" y="31"/>
                    </a:cubicBezTo>
                    <a:cubicBezTo>
                      <a:pt x="31" y="26"/>
                      <a:pt x="30" y="21"/>
                      <a:pt x="30" y="14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1" y="20"/>
                      <a:pt x="20" y="22"/>
                      <a:pt x="17" y="26"/>
                    </a:cubicBezTo>
                    <a:cubicBezTo>
                      <a:pt x="13" y="17"/>
                      <a:pt x="11" y="11"/>
                      <a:pt x="9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13"/>
                      <a:pt x="0" y="21"/>
                      <a:pt x="0" y="40"/>
                    </a:cubicBezTo>
                    <a:cubicBezTo>
                      <a:pt x="0" y="41"/>
                      <a:pt x="0" y="42"/>
                      <a:pt x="2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25"/>
                      <a:pt x="5" y="18"/>
                      <a:pt x="7" y="12"/>
                    </a:cubicBezTo>
                    <a:cubicBezTo>
                      <a:pt x="9" y="17"/>
                      <a:pt x="12" y="23"/>
                      <a:pt x="15" y="31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22" y="27"/>
                      <a:pt x="24" y="24"/>
                      <a:pt x="26" y="20"/>
                    </a:cubicBezTo>
                    <a:cubicBezTo>
                      <a:pt x="27" y="26"/>
                      <a:pt x="28" y="30"/>
                      <a:pt x="29" y="34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43" y="31"/>
                      <a:pt x="48" y="26"/>
                      <a:pt x="52" y="21"/>
                    </a:cubicBezTo>
                    <a:cubicBezTo>
                      <a:pt x="53" y="29"/>
                      <a:pt x="52" y="37"/>
                      <a:pt x="49" y="43"/>
                    </a:cubicBezTo>
                    <a:cubicBezTo>
                      <a:pt x="49" y="44"/>
                      <a:pt x="49" y="45"/>
                      <a:pt x="51" y="45"/>
                    </a:cubicBezTo>
                    <a:cubicBezTo>
                      <a:pt x="51" y="45"/>
                      <a:pt x="51" y="46"/>
                      <a:pt x="51" y="46"/>
                    </a:cubicBezTo>
                    <a:cubicBezTo>
                      <a:pt x="52" y="46"/>
                      <a:pt x="53" y="45"/>
                      <a:pt x="53" y="44"/>
                    </a:cubicBezTo>
                    <a:cubicBezTo>
                      <a:pt x="56" y="37"/>
                      <a:pt x="57" y="26"/>
                      <a:pt x="55" y="16"/>
                    </a:cubicBezTo>
                    <a:lnTo>
                      <a:pt x="55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Group 9">
              <a:extLst>
                <a:ext uri="{FF2B5EF4-FFF2-40B4-BE49-F238E27FC236}">
                  <a16:creationId xmlns="" xmlns:a16="http://schemas.microsoft.com/office/drawing/2014/main" id="{AD44D755-FB9F-4716-ABAF-877E26BFB87D}"/>
                </a:ext>
              </a:extLst>
            </p:cNvPr>
            <p:cNvGrpSpPr/>
            <p:nvPr/>
          </p:nvGrpSpPr>
          <p:grpSpPr>
            <a:xfrm>
              <a:off x="2857824" y="4846589"/>
              <a:ext cx="335806" cy="356535"/>
              <a:chOff x="6372140" y="3573437"/>
              <a:chExt cx="335806" cy="356535"/>
            </a:xfrm>
            <a:solidFill>
              <a:schemeClr val="bg1"/>
            </a:solidFill>
          </p:grpSpPr>
          <p:sp>
            <p:nvSpPr>
              <p:cNvPr id="60" name="ïṧḷïḓê-Freeform: Shape 17">
                <a:extLst>
                  <a:ext uri="{FF2B5EF4-FFF2-40B4-BE49-F238E27FC236}">
                    <a16:creationId xmlns="" xmlns:a16="http://schemas.microsoft.com/office/drawing/2014/main" id="{67EAC70B-8098-455D-98AA-D9D837116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2140" y="3573437"/>
                <a:ext cx="335806" cy="356535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ïṧḷïḓê-Freeform: Shape 18">
                <a:extLst>
                  <a:ext uri="{FF2B5EF4-FFF2-40B4-BE49-F238E27FC236}">
                    <a16:creationId xmlns="" xmlns:a16="http://schemas.microsoft.com/office/drawing/2014/main" id="{5DCF8580-063F-412F-9F00-6474AD606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7744" y="3617659"/>
                <a:ext cx="244600" cy="222489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ïṧḷïḓê-Freeform: Shape 19">
                <a:extLst>
                  <a:ext uri="{FF2B5EF4-FFF2-40B4-BE49-F238E27FC236}">
                    <a16:creationId xmlns="" xmlns:a16="http://schemas.microsoft.com/office/drawing/2014/main" id="{0EF33CFC-E4AE-4C1F-8ABE-EEC4EF635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1790" y="3650825"/>
                <a:ext cx="66332" cy="67714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3" name="Group 10">
              <a:extLst>
                <a:ext uri="{FF2B5EF4-FFF2-40B4-BE49-F238E27FC236}">
                  <a16:creationId xmlns="" xmlns:a16="http://schemas.microsoft.com/office/drawing/2014/main" id="{E713D2E3-73D2-4875-8799-47211A965F29}"/>
                </a:ext>
              </a:extLst>
            </p:cNvPr>
            <p:cNvGrpSpPr/>
            <p:nvPr/>
          </p:nvGrpSpPr>
          <p:grpSpPr>
            <a:xfrm>
              <a:off x="2726985" y="3338102"/>
              <a:ext cx="356535" cy="310931"/>
              <a:chOff x="4219110" y="5023071"/>
              <a:chExt cx="356535" cy="310931"/>
            </a:xfrm>
            <a:solidFill>
              <a:schemeClr val="bg1"/>
            </a:solidFill>
          </p:grpSpPr>
          <p:sp>
            <p:nvSpPr>
              <p:cNvPr id="57" name="ïṧḷïḓê-Freeform: Shape 14">
                <a:extLst>
                  <a:ext uri="{FF2B5EF4-FFF2-40B4-BE49-F238E27FC236}">
                    <a16:creationId xmlns="" xmlns:a16="http://schemas.microsoft.com/office/drawing/2014/main" id="{783439E5-5110-4D52-AD69-A3F7A850A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110" y="5023071"/>
                <a:ext cx="356535" cy="255655"/>
              </a:xfrm>
              <a:custGeom>
                <a:avLst/>
                <a:gdLst>
                  <a:gd name="T0" fmla="*/ 128 w 128"/>
                  <a:gd name="T1" fmla="*/ 24 h 92"/>
                  <a:gd name="T2" fmla="*/ 119 w 128"/>
                  <a:gd name="T3" fmla="*/ 12 h 92"/>
                  <a:gd name="T4" fmla="*/ 67 w 128"/>
                  <a:gd name="T5" fmla="*/ 0 h 92"/>
                  <a:gd name="T6" fmla="*/ 64 w 128"/>
                  <a:gd name="T7" fmla="*/ 0 h 92"/>
                  <a:gd name="T8" fmla="*/ 61 w 128"/>
                  <a:gd name="T9" fmla="*/ 0 h 92"/>
                  <a:gd name="T10" fmla="*/ 9 w 128"/>
                  <a:gd name="T11" fmla="*/ 12 h 92"/>
                  <a:gd name="T12" fmla="*/ 0 w 128"/>
                  <a:gd name="T13" fmla="*/ 24 h 92"/>
                  <a:gd name="T14" fmla="*/ 9 w 128"/>
                  <a:gd name="T15" fmla="*/ 36 h 92"/>
                  <a:gd name="T16" fmla="*/ 20 w 128"/>
                  <a:gd name="T17" fmla="*/ 38 h 92"/>
                  <a:gd name="T18" fmla="*/ 20 w 128"/>
                  <a:gd name="T19" fmla="*/ 72 h 92"/>
                  <a:gd name="T20" fmla="*/ 64 w 128"/>
                  <a:gd name="T21" fmla="*/ 92 h 92"/>
                  <a:gd name="T22" fmla="*/ 108 w 128"/>
                  <a:gd name="T23" fmla="*/ 72 h 92"/>
                  <a:gd name="T24" fmla="*/ 108 w 128"/>
                  <a:gd name="T25" fmla="*/ 38 h 92"/>
                  <a:gd name="T26" fmla="*/ 119 w 128"/>
                  <a:gd name="T27" fmla="*/ 36 h 92"/>
                  <a:gd name="T28" fmla="*/ 128 w 128"/>
                  <a:gd name="T29" fmla="*/ 24 h 92"/>
                  <a:gd name="T30" fmla="*/ 100 w 128"/>
                  <a:gd name="T31" fmla="*/ 72 h 92"/>
                  <a:gd name="T32" fmla="*/ 64 w 128"/>
                  <a:gd name="T33" fmla="*/ 84 h 92"/>
                  <a:gd name="T34" fmla="*/ 28 w 128"/>
                  <a:gd name="T35" fmla="*/ 72 h 92"/>
                  <a:gd name="T36" fmla="*/ 28 w 128"/>
                  <a:gd name="T37" fmla="*/ 40 h 92"/>
                  <a:gd name="T38" fmla="*/ 61 w 128"/>
                  <a:gd name="T39" fmla="*/ 48 h 92"/>
                  <a:gd name="T40" fmla="*/ 64 w 128"/>
                  <a:gd name="T41" fmla="*/ 48 h 92"/>
                  <a:gd name="T42" fmla="*/ 67 w 128"/>
                  <a:gd name="T43" fmla="*/ 48 h 92"/>
                  <a:gd name="T44" fmla="*/ 100 w 128"/>
                  <a:gd name="T45" fmla="*/ 40 h 92"/>
                  <a:gd name="T46" fmla="*/ 100 w 128"/>
                  <a:gd name="T47" fmla="*/ 72 h 92"/>
                  <a:gd name="T48" fmla="*/ 65 w 128"/>
                  <a:gd name="T49" fmla="*/ 40 h 92"/>
                  <a:gd name="T50" fmla="*/ 64 w 128"/>
                  <a:gd name="T51" fmla="*/ 40 h 92"/>
                  <a:gd name="T52" fmla="*/ 63 w 128"/>
                  <a:gd name="T53" fmla="*/ 40 h 92"/>
                  <a:gd name="T54" fmla="*/ 11 w 128"/>
                  <a:gd name="T55" fmla="*/ 28 h 92"/>
                  <a:gd name="T56" fmla="*/ 8 w 128"/>
                  <a:gd name="T57" fmla="*/ 24 h 92"/>
                  <a:gd name="T58" fmla="*/ 11 w 128"/>
                  <a:gd name="T59" fmla="*/ 20 h 92"/>
                  <a:gd name="T60" fmla="*/ 63 w 128"/>
                  <a:gd name="T61" fmla="*/ 8 h 92"/>
                  <a:gd name="T62" fmla="*/ 64 w 128"/>
                  <a:gd name="T63" fmla="*/ 8 h 92"/>
                  <a:gd name="T64" fmla="*/ 65 w 128"/>
                  <a:gd name="T65" fmla="*/ 8 h 92"/>
                  <a:gd name="T66" fmla="*/ 117 w 128"/>
                  <a:gd name="T67" fmla="*/ 20 h 92"/>
                  <a:gd name="T68" fmla="*/ 120 w 128"/>
                  <a:gd name="T69" fmla="*/ 24 h 92"/>
                  <a:gd name="T70" fmla="*/ 117 w 128"/>
                  <a:gd name="T71" fmla="*/ 28 h 92"/>
                  <a:gd name="T72" fmla="*/ 65 w 128"/>
                  <a:gd name="T73" fmla="*/ 4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8" h="92">
                    <a:moveTo>
                      <a:pt x="128" y="24"/>
                    </a:moveTo>
                    <a:cubicBezTo>
                      <a:pt x="128" y="18"/>
                      <a:pt x="124" y="14"/>
                      <a:pt x="119" y="1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0"/>
                      <a:pt x="65" y="0"/>
                      <a:pt x="64" y="0"/>
                    </a:cubicBezTo>
                    <a:cubicBezTo>
                      <a:pt x="63" y="0"/>
                      <a:pt x="62" y="0"/>
                      <a:pt x="61" y="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4" y="14"/>
                      <a:pt x="0" y="18"/>
                      <a:pt x="0" y="24"/>
                    </a:cubicBezTo>
                    <a:cubicBezTo>
                      <a:pt x="0" y="30"/>
                      <a:pt x="4" y="34"/>
                      <a:pt x="9" y="36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83"/>
                      <a:pt x="32" y="92"/>
                      <a:pt x="64" y="92"/>
                    </a:cubicBezTo>
                    <a:cubicBezTo>
                      <a:pt x="96" y="92"/>
                      <a:pt x="108" y="83"/>
                      <a:pt x="108" y="72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19" y="36"/>
                      <a:pt x="119" y="36"/>
                      <a:pt x="119" y="36"/>
                    </a:cubicBezTo>
                    <a:cubicBezTo>
                      <a:pt x="124" y="34"/>
                      <a:pt x="128" y="30"/>
                      <a:pt x="128" y="24"/>
                    </a:cubicBezTo>
                    <a:close/>
                    <a:moveTo>
                      <a:pt x="100" y="72"/>
                    </a:moveTo>
                    <a:cubicBezTo>
                      <a:pt x="100" y="76"/>
                      <a:pt x="88" y="84"/>
                      <a:pt x="64" y="84"/>
                    </a:cubicBezTo>
                    <a:cubicBezTo>
                      <a:pt x="40" y="84"/>
                      <a:pt x="28" y="76"/>
                      <a:pt x="28" y="72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2" y="48"/>
                      <a:pt x="63" y="48"/>
                      <a:pt x="64" y="48"/>
                    </a:cubicBezTo>
                    <a:cubicBezTo>
                      <a:pt x="65" y="48"/>
                      <a:pt x="66" y="48"/>
                      <a:pt x="67" y="48"/>
                    </a:cubicBezTo>
                    <a:cubicBezTo>
                      <a:pt x="100" y="40"/>
                      <a:pt x="100" y="40"/>
                      <a:pt x="100" y="40"/>
                    </a:cubicBezTo>
                    <a:lnTo>
                      <a:pt x="100" y="72"/>
                    </a:lnTo>
                    <a:close/>
                    <a:moveTo>
                      <a:pt x="65" y="40"/>
                    </a:moveTo>
                    <a:cubicBezTo>
                      <a:pt x="65" y="40"/>
                      <a:pt x="64" y="40"/>
                      <a:pt x="64" y="40"/>
                    </a:cubicBezTo>
                    <a:cubicBezTo>
                      <a:pt x="64" y="40"/>
                      <a:pt x="63" y="40"/>
                      <a:pt x="63" y="40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9" y="27"/>
                      <a:pt x="8" y="26"/>
                      <a:pt x="8" y="24"/>
                    </a:cubicBezTo>
                    <a:cubicBezTo>
                      <a:pt x="8" y="22"/>
                      <a:pt x="9" y="21"/>
                      <a:pt x="11" y="2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63" y="8"/>
                      <a:pt x="64" y="8"/>
                      <a:pt x="64" y="8"/>
                    </a:cubicBezTo>
                    <a:cubicBezTo>
                      <a:pt x="64" y="8"/>
                      <a:pt x="65" y="8"/>
                      <a:pt x="65" y="8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19" y="21"/>
                      <a:pt x="120" y="22"/>
                      <a:pt x="120" y="24"/>
                    </a:cubicBezTo>
                    <a:cubicBezTo>
                      <a:pt x="120" y="26"/>
                      <a:pt x="119" y="27"/>
                      <a:pt x="117" y="28"/>
                    </a:cubicBezTo>
                    <a:lnTo>
                      <a:pt x="6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ïṧḷïḓê-Freeform: Shape 15">
                <a:extLst>
                  <a:ext uri="{FF2B5EF4-FFF2-40B4-BE49-F238E27FC236}">
                    <a16:creationId xmlns="" xmlns:a16="http://schemas.microsoft.com/office/drawing/2014/main" id="{DD561369-D4A7-4348-9957-0ADE51410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479" y="5133624"/>
                <a:ext cx="22111" cy="122991"/>
              </a:xfrm>
              <a:custGeom>
                <a:avLst/>
                <a:gdLst>
                  <a:gd name="T0" fmla="*/ 0 w 8"/>
                  <a:gd name="T1" fmla="*/ 4 h 44"/>
                  <a:gd name="T2" fmla="*/ 0 w 8"/>
                  <a:gd name="T3" fmla="*/ 40 h 44"/>
                  <a:gd name="T4" fmla="*/ 4 w 8"/>
                  <a:gd name="T5" fmla="*/ 44 h 44"/>
                  <a:gd name="T6" fmla="*/ 8 w 8"/>
                  <a:gd name="T7" fmla="*/ 40 h 44"/>
                  <a:gd name="T8" fmla="*/ 8 w 8"/>
                  <a:gd name="T9" fmla="*/ 4 h 44"/>
                  <a:gd name="T10" fmla="*/ 4 w 8"/>
                  <a:gd name="T11" fmla="*/ 0 h 44"/>
                  <a:gd name="T12" fmla="*/ 0 w 8"/>
                  <a:gd name="T13" fmla="*/ 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4">
                    <a:moveTo>
                      <a:pt x="0" y="4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0" y="42"/>
                      <a:pt x="2" y="44"/>
                      <a:pt x="4" y="44"/>
                    </a:cubicBezTo>
                    <a:cubicBezTo>
                      <a:pt x="6" y="44"/>
                      <a:pt x="8" y="42"/>
                      <a:pt x="8" y="40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ïṧḷïḓê-Oval 16">
                <a:extLst>
                  <a:ext uri="{FF2B5EF4-FFF2-40B4-BE49-F238E27FC236}">
                    <a16:creationId xmlns="" xmlns:a16="http://schemas.microsoft.com/office/drawing/2014/main" id="{F3AE4CC0-D908-443A-9329-C96170A57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1424" y="5267670"/>
                <a:ext cx="44221" cy="6633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4" name="Group 11">
              <a:extLst>
                <a:ext uri="{FF2B5EF4-FFF2-40B4-BE49-F238E27FC236}">
                  <a16:creationId xmlns="" xmlns:a16="http://schemas.microsoft.com/office/drawing/2014/main" id="{35A7515C-ED18-442F-87E6-0A0E779794EF}"/>
                </a:ext>
              </a:extLst>
            </p:cNvPr>
            <p:cNvGrpSpPr/>
            <p:nvPr/>
          </p:nvGrpSpPr>
          <p:grpSpPr>
            <a:xfrm>
              <a:off x="2771904" y="4100570"/>
              <a:ext cx="367591" cy="345480"/>
              <a:chOff x="5648015" y="5725086"/>
              <a:chExt cx="367591" cy="345480"/>
            </a:xfrm>
            <a:solidFill>
              <a:schemeClr val="bg1"/>
            </a:solidFill>
          </p:grpSpPr>
          <p:sp>
            <p:nvSpPr>
              <p:cNvPr id="55" name="is1ide-Oval 12">
                <a:extLst>
                  <a:ext uri="{FF2B5EF4-FFF2-40B4-BE49-F238E27FC236}">
                    <a16:creationId xmlns="" xmlns:a16="http://schemas.microsoft.com/office/drawing/2014/main" id="{B8E0985C-5B2A-45D0-98C8-8023DDE30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282" y="5914409"/>
                <a:ext cx="44221" cy="442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is1ide-Freeform: Shape 13">
                <a:extLst>
                  <a:ext uri="{FF2B5EF4-FFF2-40B4-BE49-F238E27FC236}">
                    <a16:creationId xmlns="" xmlns:a16="http://schemas.microsoft.com/office/drawing/2014/main" id="{BB02ABC7-3990-4206-B202-FFFFB94D6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8015" y="5725086"/>
                <a:ext cx="367591" cy="34548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1A685E5A-D144-47B4-B5A4-C78835670FD3}"/>
              </a:ext>
            </a:extLst>
          </p:cNvPr>
          <p:cNvGrpSpPr/>
          <p:nvPr/>
        </p:nvGrpSpPr>
        <p:grpSpPr>
          <a:xfrm>
            <a:off x="4696909" y="1131590"/>
            <a:ext cx="3770483" cy="3060072"/>
            <a:chOff x="8593783" y="1722046"/>
            <a:chExt cx="5027321" cy="4080105"/>
          </a:xfrm>
        </p:grpSpPr>
        <p:sp>
          <p:nvSpPr>
            <p:cNvPr id="5" name="is1ide-Rectangle: Rounded Corners 43">
              <a:extLst>
                <a:ext uri="{FF2B5EF4-FFF2-40B4-BE49-F238E27FC236}">
                  <a16:creationId xmlns="" xmlns:a16="http://schemas.microsoft.com/office/drawing/2014/main" id="{EF4E2EEC-75AD-45F1-B6E9-D8A6E92DEB65}"/>
                </a:ext>
              </a:extLst>
            </p:cNvPr>
            <p:cNvSpPr/>
            <p:nvPr/>
          </p:nvSpPr>
          <p:spPr>
            <a:xfrm>
              <a:off x="8593784" y="1741304"/>
              <a:ext cx="555387" cy="550931"/>
            </a:xfrm>
            <a:prstGeom prst="roundRect">
              <a:avLst/>
            </a:prstGeom>
            <a:solidFill>
              <a:srgbClr val="61B9D2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Rectangle: Rounded Corners 44">
              <a:extLst>
                <a:ext uri="{FF2B5EF4-FFF2-40B4-BE49-F238E27FC236}">
                  <a16:creationId xmlns="" xmlns:a16="http://schemas.microsoft.com/office/drawing/2014/main" id="{6893AD4B-36AA-4C6C-8916-D74E6A70BC9C}"/>
                </a:ext>
              </a:extLst>
            </p:cNvPr>
            <p:cNvSpPr/>
            <p:nvPr/>
          </p:nvSpPr>
          <p:spPr>
            <a:xfrm>
              <a:off x="8593784" y="2552609"/>
              <a:ext cx="555387" cy="550931"/>
            </a:xfrm>
            <a:prstGeom prst="roundRect">
              <a:avLst/>
            </a:prstGeom>
            <a:solidFill>
              <a:srgbClr val="87C1A4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is1ide-Rectangle: Rounded Corners 45">
              <a:extLst>
                <a:ext uri="{FF2B5EF4-FFF2-40B4-BE49-F238E27FC236}">
                  <a16:creationId xmlns="" xmlns:a16="http://schemas.microsoft.com/office/drawing/2014/main" id="{3E0B8CF9-F62A-4370-94C2-7DC7B13B637D}"/>
                </a:ext>
              </a:extLst>
            </p:cNvPr>
            <p:cNvSpPr/>
            <p:nvPr/>
          </p:nvSpPr>
          <p:spPr>
            <a:xfrm>
              <a:off x="8593784" y="3363914"/>
              <a:ext cx="555387" cy="550931"/>
            </a:xfrm>
            <a:prstGeom prst="roundRect">
              <a:avLst/>
            </a:prstGeom>
            <a:solidFill>
              <a:srgbClr val="1CA0AF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Rectangle: Rounded Corners 46">
              <a:extLst>
                <a:ext uri="{FF2B5EF4-FFF2-40B4-BE49-F238E27FC236}">
                  <a16:creationId xmlns="" xmlns:a16="http://schemas.microsoft.com/office/drawing/2014/main" id="{E1676A1D-E13D-4143-9C62-EBB422295538}"/>
                </a:ext>
              </a:extLst>
            </p:cNvPr>
            <p:cNvSpPr/>
            <p:nvPr/>
          </p:nvSpPr>
          <p:spPr>
            <a:xfrm>
              <a:off x="8593783" y="4175219"/>
              <a:ext cx="555387" cy="550931"/>
            </a:xfrm>
            <a:prstGeom prst="roundRect">
              <a:avLst/>
            </a:prstGeom>
            <a:solidFill>
              <a:srgbClr val="1474AC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CD3BA909-73A4-4D4A-81C0-8E89DB44FA03}"/>
                </a:ext>
              </a:extLst>
            </p:cNvPr>
            <p:cNvGrpSpPr/>
            <p:nvPr/>
          </p:nvGrpSpPr>
          <p:grpSpPr>
            <a:xfrm>
              <a:off x="9310536" y="1722046"/>
              <a:ext cx="4297120" cy="810399"/>
              <a:chOff x="8027893" y="2670552"/>
              <a:chExt cx="4297120" cy="810399"/>
            </a:xfrm>
          </p:grpSpPr>
          <p:sp>
            <p:nvSpPr>
              <p:cNvPr id="43" name="is1ide-TextBox 81">
                <a:extLst>
                  <a:ext uri="{FF2B5EF4-FFF2-40B4-BE49-F238E27FC236}">
                    <a16:creationId xmlns="" xmlns:a16="http://schemas.microsoft.com/office/drawing/2014/main" id="{F31CE350-05F4-4361-939E-13D56FE754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4" name="is1ide-TextBox 82">
                <a:extLst>
                  <a:ext uri="{FF2B5EF4-FFF2-40B4-BE49-F238E27FC236}">
                    <a16:creationId xmlns="" xmlns:a16="http://schemas.microsoft.com/office/drawing/2014/main" id="{8E72FA83-845F-40AD-A292-B6A0462562E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0" name="Group 48">
              <a:extLst>
                <a:ext uri="{FF2B5EF4-FFF2-40B4-BE49-F238E27FC236}">
                  <a16:creationId xmlns="" xmlns:a16="http://schemas.microsoft.com/office/drawing/2014/main" id="{E53856AA-123C-4A67-A265-A5BE3FC21848}"/>
                </a:ext>
              </a:extLst>
            </p:cNvPr>
            <p:cNvGrpSpPr/>
            <p:nvPr/>
          </p:nvGrpSpPr>
          <p:grpSpPr>
            <a:xfrm>
              <a:off x="9310536" y="2544109"/>
              <a:ext cx="4297120" cy="763946"/>
              <a:chOff x="8027893" y="2670552"/>
              <a:chExt cx="4297120" cy="763946"/>
            </a:xfrm>
          </p:grpSpPr>
          <p:sp>
            <p:nvSpPr>
              <p:cNvPr id="41" name="is1ide-TextBox 79">
                <a:extLst>
                  <a:ext uri="{FF2B5EF4-FFF2-40B4-BE49-F238E27FC236}">
                    <a16:creationId xmlns="" xmlns:a16="http://schemas.microsoft.com/office/drawing/2014/main" id="{32B151C7-0761-4415-8933-B612E0D1E3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2" name="is1ide-TextBox 80">
                <a:extLst>
                  <a:ext uri="{FF2B5EF4-FFF2-40B4-BE49-F238E27FC236}">
                    <a16:creationId xmlns="" xmlns:a16="http://schemas.microsoft.com/office/drawing/2014/main" id="{A8C91C1D-9AEE-41FA-A57C-E417B05609A0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1" name="is1ide-Rectangle: Rounded Corners 49">
              <a:extLst>
                <a:ext uri="{FF2B5EF4-FFF2-40B4-BE49-F238E27FC236}">
                  <a16:creationId xmlns="" xmlns:a16="http://schemas.microsoft.com/office/drawing/2014/main" id="{9DFD382E-8415-4C7F-A110-39DD1188C6FE}"/>
                </a:ext>
              </a:extLst>
            </p:cNvPr>
            <p:cNvSpPr/>
            <p:nvPr/>
          </p:nvSpPr>
          <p:spPr>
            <a:xfrm>
              <a:off x="8593783" y="5059169"/>
              <a:ext cx="555387" cy="550931"/>
            </a:xfrm>
            <a:prstGeom prst="roundRect">
              <a:avLst/>
            </a:prstGeom>
            <a:solidFill>
              <a:srgbClr val="1368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50">
              <a:extLst>
                <a:ext uri="{FF2B5EF4-FFF2-40B4-BE49-F238E27FC236}">
                  <a16:creationId xmlns="" xmlns:a16="http://schemas.microsoft.com/office/drawing/2014/main" id="{FE83D3F8-49A3-4DB5-8C2D-A90FB56AAC8F}"/>
                </a:ext>
              </a:extLst>
            </p:cNvPr>
            <p:cNvGrpSpPr/>
            <p:nvPr/>
          </p:nvGrpSpPr>
          <p:grpSpPr>
            <a:xfrm>
              <a:off x="8738482" y="1832030"/>
              <a:ext cx="265988" cy="386534"/>
              <a:chOff x="3815942" y="4609902"/>
              <a:chExt cx="265988" cy="386534"/>
            </a:xfrm>
            <a:solidFill>
              <a:schemeClr val="bg2"/>
            </a:solidFill>
          </p:grpSpPr>
          <p:sp>
            <p:nvSpPr>
              <p:cNvPr id="37" name="is1ide-Freeform: Shape 75">
                <a:extLst>
                  <a:ext uri="{FF2B5EF4-FFF2-40B4-BE49-F238E27FC236}">
                    <a16:creationId xmlns="" xmlns:a16="http://schemas.microsoft.com/office/drawing/2014/main" id="{01B1BCD4-FD7A-4C93-BF3A-1C645ED14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942" y="4609902"/>
                <a:ext cx="265988" cy="386534"/>
              </a:xfrm>
              <a:custGeom>
                <a:avLst/>
                <a:gdLst>
                  <a:gd name="T0" fmla="*/ 8 w 176"/>
                  <a:gd name="T1" fmla="*/ 256 h 256"/>
                  <a:gd name="T2" fmla="*/ 168 w 176"/>
                  <a:gd name="T3" fmla="*/ 256 h 256"/>
                  <a:gd name="T4" fmla="*/ 176 w 176"/>
                  <a:gd name="T5" fmla="*/ 248 h 256"/>
                  <a:gd name="T6" fmla="*/ 176 w 176"/>
                  <a:gd name="T7" fmla="*/ 8 h 256"/>
                  <a:gd name="T8" fmla="*/ 168 w 176"/>
                  <a:gd name="T9" fmla="*/ 0 h 256"/>
                  <a:gd name="T10" fmla="*/ 8 w 176"/>
                  <a:gd name="T11" fmla="*/ 0 h 256"/>
                  <a:gd name="T12" fmla="*/ 0 w 176"/>
                  <a:gd name="T13" fmla="*/ 8 h 256"/>
                  <a:gd name="T14" fmla="*/ 0 w 176"/>
                  <a:gd name="T15" fmla="*/ 248 h 256"/>
                  <a:gd name="T16" fmla="*/ 8 w 176"/>
                  <a:gd name="T17" fmla="*/ 256 h 256"/>
                  <a:gd name="T18" fmla="*/ 16 w 176"/>
                  <a:gd name="T19" fmla="*/ 16 h 256"/>
                  <a:gd name="T20" fmla="*/ 160 w 176"/>
                  <a:gd name="T21" fmla="*/ 16 h 256"/>
                  <a:gd name="T22" fmla="*/ 160 w 176"/>
                  <a:gd name="T23" fmla="*/ 240 h 256"/>
                  <a:gd name="T24" fmla="*/ 16 w 176"/>
                  <a:gd name="T25" fmla="*/ 240 h 256"/>
                  <a:gd name="T26" fmla="*/ 16 w 176"/>
                  <a:gd name="T27" fmla="*/ 1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6" h="256">
                    <a:moveTo>
                      <a:pt x="8" y="256"/>
                    </a:moveTo>
                    <a:cubicBezTo>
                      <a:pt x="168" y="256"/>
                      <a:pt x="168" y="256"/>
                      <a:pt x="168" y="256"/>
                    </a:cubicBezTo>
                    <a:cubicBezTo>
                      <a:pt x="172" y="256"/>
                      <a:pt x="176" y="252"/>
                      <a:pt x="176" y="248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6" y="4"/>
                      <a:pt x="172" y="0"/>
                      <a:pt x="16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lose/>
                    <a:moveTo>
                      <a:pt x="16" y="16"/>
                    </a:moveTo>
                    <a:cubicBezTo>
                      <a:pt x="160" y="16"/>
                      <a:pt x="160" y="16"/>
                      <a:pt x="160" y="16"/>
                    </a:cubicBezTo>
                    <a:cubicBezTo>
                      <a:pt x="160" y="240"/>
                      <a:pt x="160" y="240"/>
                      <a:pt x="160" y="240"/>
                    </a:cubicBezTo>
                    <a:cubicBezTo>
                      <a:pt x="16" y="240"/>
                      <a:pt x="16" y="240"/>
                      <a:pt x="16" y="240"/>
                    </a:cubicBezTo>
                    <a:lnTo>
                      <a:pt x="1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is1ide-Freeform: Shape 76">
                <a:extLst>
                  <a:ext uri="{FF2B5EF4-FFF2-40B4-BE49-F238E27FC236}">
                    <a16:creationId xmlns="" xmlns:a16="http://schemas.microsoft.com/office/drawing/2014/main" id="{E5578FE4-1172-4963-A15D-7A7033B3AE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422" y="4778929"/>
                <a:ext cx="169027" cy="169027"/>
              </a:xfrm>
              <a:custGeom>
                <a:avLst/>
                <a:gdLst>
                  <a:gd name="T0" fmla="*/ 56 w 112"/>
                  <a:gd name="T1" fmla="*/ 0 h 112"/>
                  <a:gd name="T2" fmla="*/ 0 w 112"/>
                  <a:gd name="T3" fmla="*/ 56 h 112"/>
                  <a:gd name="T4" fmla="*/ 56 w 112"/>
                  <a:gd name="T5" fmla="*/ 112 h 112"/>
                  <a:gd name="T6" fmla="*/ 112 w 112"/>
                  <a:gd name="T7" fmla="*/ 56 h 112"/>
                  <a:gd name="T8" fmla="*/ 56 w 112"/>
                  <a:gd name="T9" fmla="*/ 0 h 112"/>
                  <a:gd name="T10" fmla="*/ 56 w 112"/>
                  <a:gd name="T11" fmla="*/ 96 h 112"/>
                  <a:gd name="T12" fmla="*/ 16 w 112"/>
                  <a:gd name="T13" fmla="*/ 56 h 112"/>
                  <a:gd name="T14" fmla="*/ 56 w 112"/>
                  <a:gd name="T15" fmla="*/ 16 h 112"/>
                  <a:gd name="T16" fmla="*/ 96 w 112"/>
                  <a:gd name="T17" fmla="*/ 56 h 112"/>
                  <a:gd name="T18" fmla="*/ 56 w 112"/>
                  <a:gd name="T19" fmla="*/ 9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cubicBezTo>
                      <a:pt x="25" y="0"/>
                      <a:pt x="0" y="25"/>
                      <a:pt x="0" y="56"/>
                    </a:cubicBezTo>
                    <a:cubicBezTo>
                      <a:pt x="0" y="87"/>
                      <a:pt x="25" y="112"/>
                      <a:pt x="56" y="112"/>
                    </a:cubicBezTo>
                    <a:cubicBezTo>
                      <a:pt x="87" y="112"/>
                      <a:pt x="112" y="87"/>
                      <a:pt x="112" y="56"/>
                    </a:cubicBezTo>
                    <a:cubicBezTo>
                      <a:pt x="112" y="25"/>
                      <a:pt x="87" y="0"/>
                      <a:pt x="56" y="0"/>
                    </a:cubicBezTo>
                    <a:close/>
                    <a:moveTo>
                      <a:pt x="56" y="96"/>
                    </a:moveTo>
                    <a:cubicBezTo>
                      <a:pt x="34" y="96"/>
                      <a:pt x="16" y="78"/>
                      <a:pt x="16" y="56"/>
                    </a:cubicBezTo>
                    <a:cubicBezTo>
                      <a:pt x="16" y="34"/>
                      <a:pt x="34" y="16"/>
                      <a:pt x="56" y="16"/>
                    </a:cubicBezTo>
                    <a:cubicBezTo>
                      <a:pt x="78" y="16"/>
                      <a:pt x="96" y="34"/>
                      <a:pt x="96" y="56"/>
                    </a:cubicBezTo>
                    <a:cubicBezTo>
                      <a:pt x="96" y="78"/>
                      <a:pt x="78" y="96"/>
                      <a:pt x="5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is1ide-Freeform: Shape 77">
                <a:extLst>
                  <a:ext uri="{FF2B5EF4-FFF2-40B4-BE49-F238E27FC236}">
                    <a16:creationId xmlns="" xmlns:a16="http://schemas.microsoft.com/office/drawing/2014/main" id="{77503E29-2867-45FB-9084-D45813579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110" y="4658382"/>
                <a:ext cx="95651" cy="96961"/>
              </a:xfrm>
              <a:custGeom>
                <a:avLst/>
                <a:gdLst>
                  <a:gd name="T0" fmla="*/ 32 w 64"/>
                  <a:gd name="T1" fmla="*/ 64 h 64"/>
                  <a:gd name="T2" fmla="*/ 64 w 64"/>
                  <a:gd name="T3" fmla="*/ 32 h 64"/>
                  <a:gd name="T4" fmla="*/ 32 w 64"/>
                  <a:gd name="T5" fmla="*/ 0 h 64"/>
                  <a:gd name="T6" fmla="*/ 0 w 64"/>
                  <a:gd name="T7" fmla="*/ 32 h 64"/>
                  <a:gd name="T8" fmla="*/ 32 w 64"/>
                  <a:gd name="T9" fmla="*/ 64 h 64"/>
                  <a:gd name="T10" fmla="*/ 32 w 64"/>
                  <a:gd name="T11" fmla="*/ 16 h 64"/>
                  <a:gd name="T12" fmla="*/ 48 w 64"/>
                  <a:gd name="T13" fmla="*/ 32 h 64"/>
                  <a:gd name="T14" fmla="*/ 32 w 64"/>
                  <a:gd name="T15" fmla="*/ 48 h 64"/>
                  <a:gd name="T16" fmla="*/ 16 w 64"/>
                  <a:gd name="T17" fmla="*/ 32 h 64"/>
                  <a:gd name="T18" fmla="*/ 32 w 64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64"/>
                    </a:move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ubicBezTo>
                      <a:pt x="14" y="0"/>
                      <a:pt x="0" y="14"/>
                      <a:pt x="0" y="32"/>
                    </a:cubicBezTo>
                    <a:cubicBezTo>
                      <a:pt x="0" y="50"/>
                      <a:pt x="14" y="64"/>
                      <a:pt x="32" y="64"/>
                    </a:cubicBezTo>
                    <a:close/>
                    <a:moveTo>
                      <a:pt x="32" y="16"/>
                    </a:moveTo>
                    <a:cubicBezTo>
                      <a:pt x="41" y="16"/>
                      <a:pt x="48" y="23"/>
                      <a:pt x="48" y="32"/>
                    </a:cubicBezTo>
                    <a:cubicBezTo>
                      <a:pt x="48" y="41"/>
                      <a:pt x="41" y="48"/>
                      <a:pt x="32" y="48"/>
                    </a:cubicBezTo>
                    <a:cubicBezTo>
                      <a:pt x="23" y="48"/>
                      <a:pt x="16" y="41"/>
                      <a:pt x="16" y="32"/>
                    </a:cubicBezTo>
                    <a:cubicBezTo>
                      <a:pt x="16" y="23"/>
                      <a:pt x="23" y="16"/>
                      <a:pt x="3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is1ide-Freeform: Shape 78">
                <a:extLst>
                  <a:ext uri="{FF2B5EF4-FFF2-40B4-BE49-F238E27FC236}">
                    <a16:creationId xmlns="" xmlns:a16="http://schemas.microsoft.com/office/drawing/2014/main" id="{6422E09A-CD30-46E2-A313-30ECF419B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1247" y="4845753"/>
                <a:ext cx="35378" cy="36688"/>
              </a:xfrm>
              <a:custGeom>
                <a:avLst/>
                <a:gdLst>
                  <a:gd name="T0" fmla="*/ 12 w 24"/>
                  <a:gd name="T1" fmla="*/ 0 h 24"/>
                  <a:gd name="T2" fmla="*/ 0 w 24"/>
                  <a:gd name="T3" fmla="*/ 12 h 24"/>
                  <a:gd name="T4" fmla="*/ 12 w 24"/>
                  <a:gd name="T5" fmla="*/ 24 h 24"/>
                  <a:gd name="T6" fmla="*/ 24 w 24"/>
                  <a:gd name="T7" fmla="*/ 12 h 24"/>
                  <a:gd name="T8" fmla="*/ 12 w 24"/>
                  <a:gd name="T9" fmla="*/ 0 h 24"/>
                  <a:gd name="T10" fmla="*/ 12 w 24"/>
                  <a:gd name="T11" fmla="*/ 16 h 24"/>
                  <a:gd name="T12" fmla="*/ 8 w 24"/>
                  <a:gd name="T13" fmla="*/ 12 h 24"/>
                  <a:gd name="T14" fmla="*/ 12 w 24"/>
                  <a:gd name="T15" fmla="*/ 8 h 24"/>
                  <a:gd name="T16" fmla="*/ 16 w 24"/>
                  <a:gd name="T17" fmla="*/ 12 h 24"/>
                  <a:gd name="T18" fmla="*/ 12 w 24"/>
                  <a:gd name="T1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lose/>
                    <a:moveTo>
                      <a:pt x="12" y="16"/>
                    </a:moveTo>
                    <a:cubicBezTo>
                      <a:pt x="10" y="16"/>
                      <a:pt x="8" y="14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14" y="8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3" name="is1ide-Freeform: Shape 51">
              <a:extLst>
                <a:ext uri="{FF2B5EF4-FFF2-40B4-BE49-F238E27FC236}">
                  <a16:creationId xmlns="" xmlns:a16="http://schemas.microsoft.com/office/drawing/2014/main" id="{BC656AF4-385A-4173-8CB4-3657C5B4D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173" y="2621294"/>
              <a:ext cx="379983" cy="377362"/>
            </a:xfrm>
            <a:custGeom>
              <a:avLst/>
              <a:gdLst>
                <a:gd name="T0" fmla="*/ 12 w 252"/>
                <a:gd name="T1" fmla="*/ 250 h 250"/>
                <a:gd name="T2" fmla="*/ 18 w 252"/>
                <a:gd name="T3" fmla="*/ 249 h 250"/>
                <a:gd name="T4" fmla="*/ 75 w 252"/>
                <a:gd name="T5" fmla="*/ 224 h 250"/>
                <a:gd name="T6" fmla="*/ 90 w 252"/>
                <a:gd name="T7" fmla="*/ 213 h 250"/>
                <a:gd name="T8" fmla="*/ 247 w 252"/>
                <a:gd name="T9" fmla="*/ 56 h 250"/>
                <a:gd name="T10" fmla="*/ 252 w 252"/>
                <a:gd name="T11" fmla="*/ 45 h 250"/>
                <a:gd name="T12" fmla="*/ 247 w 252"/>
                <a:gd name="T13" fmla="*/ 34 h 250"/>
                <a:gd name="T14" fmla="*/ 218 w 252"/>
                <a:gd name="T15" fmla="*/ 5 h 250"/>
                <a:gd name="T16" fmla="*/ 207 w 252"/>
                <a:gd name="T17" fmla="*/ 0 h 250"/>
                <a:gd name="T18" fmla="*/ 196 w 252"/>
                <a:gd name="T19" fmla="*/ 5 h 250"/>
                <a:gd name="T20" fmla="*/ 35 w 252"/>
                <a:gd name="T21" fmla="*/ 166 h 250"/>
                <a:gd name="T22" fmla="*/ 25 w 252"/>
                <a:gd name="T23" fmla="*/ 181 h 250"/>
                <a:gd name="T24" fmla="*/ 3 w 252"/>
                <a:gd name="T25" fmla="*/ 235 h 250"/>
                <a:gd name="T26" fmla="*/ 3 w 252"/>
                <a:gd name="T27" fmla="*/ 246 h 250"/>
                <a:gd name="T28" fmla="*/ 12 w 252"/>
                <a:gd name="T29" fmla="*/ 250 h 250"/>
                <a:gd name="T30" fmla="*/ 79 w 252"/>
                <a:gd name="T31" fmla="*/ 202 h 250"/>
                <a:gd name="T32" fmla="*/ 79 w 252"/>
                <a:gd name="T33" fmla="*/ 202 h 250"/>
                <a:gd name="T34" fmla="*/ 50 w 252"/>
                <a:gd name="T35" fmla="*/ 173 h 250"/>
                <a:gd name="T36" fmla="*/ 183 w 252"/>
                <a:gd name="T37" fmla="*/ 40 h 250"/>
                <a:gd name="T38" fmla="*/ 212 w 252"/>
                <a:gd name="T39" fmla="*/ 69 h 250"/>
                <a:gd name="T40" fmla="*/ 79 w 252"/>
                <a:gd name="T41" fmla="*/ 202 h 250"/>
                <a:gd name="T42" fmla="*/ 207 w 252"/>
                <a:gd name="T43" fmla="*/ 16 h 250"/>
                <a:gd name="T44" fmla="*/ 236 w 252"/>
                <a:gd name="T45" fmla="*/ 45 h 250"/>
                <a:gd name="T46" fmla="*/ 223 w 252"/>
                <a:gd name="T47" fmla="*/ 58 h 250"/>
                <a:gd name="T48" fmla="*/ 194 w 252"/>
                <a:gd name="T49" fmla="*/ 29 h 250"/>
                <a:gd name="T50" fmla="*/ 207 w 252"/>
                <a:gd name="T51" fmla="*/ 16 h 250"/>
                <a:gd name="T52" fmla="*/ 39 w 252"/>
                <a:gd name="T53" fmla="*/ 187 h 250"/>
                <a:gd name="T54" fmla="*/ 40 w 252"/>
                <a:gd name="T55" fmla="*/ 186 h 250"/>
                <a:gd name="T56" fmla="*/ 65 w 252"/>
                <a:gd name="T57" fmla="*/ 210 h 250"/>
                <a:gd name="T58" fmla="*/ 22 w 252"/>
                <a:gd name="T59" fmla="*/ 230 h 250"/>
                <a:gd name="T60" fmla="*/ 39 w 252"/>
                <a:gd name="T61" fmla="*/ 18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250">
                  <a:moveTo>
                    <a:pt x="12" y="250"/>
                  </a:moveTo>
                  <a:cubicBezTo>
                    <a:pt x="14" y="250"/>
                    <a:pt x="16" y="250"/>
                    <a:pt x="18" y="249"/>
                  </a:cubicBezTo>
                  <a:cubicBezTo>
                    <a:pt x="75" y="224"/>
                    <a:pt x="75" y="224"/>
                    <a:pt x="75" y="224"/>
                  </a:cubicBezTo>
                  <a:cubicBezTo>
                    <a:pt x="80" y="221"/>
                    <a:pt x="86" y="217"/>
                    <a:pt x="90" y="213"/>
                  </a:cubicBezTo>
                  <a:cubicBezTo>
                    <a:pt x="247" y="56"/>
                    <a:pt x="247" y="56"/>
                    <a:pt x="247" y="56"/>
                  </a:cubicBezTo>
                  <a:cubicBezTo>
                    <a:pt x="250" y="53"/>
                    <a:pt x="252" y="49"/>
                    <a:pt x="252" y="45"/>
                  </a:cubicBezTo>
                  <a:cubicBezTo>
                    <a:pt x="252" y="41"/>
                    <a:pt x="250" y="37"/>
                    <a:pt x="247" y="34"/>
                  </a:cubicBezTo>
                  <a:cubicBezTo>
                    <a:pt x="218" y="5"/>
                    <a:pt x="218" y="5"/>
                    <a:pt x="218" y="5"/>
                  </a:cubicBezTo>
                  <a:cubicBezTo>
                    <a:pt x="215" y="2"/>
                    <a:pt x="211" y="0"/>
                    <a:pt x="207" y="0"/>
                  </a:cubicBezTo>
                  <a:cubicBezTo>
                    <a:pt x="203" y="0"/>
                    <a:pt x="199" y="2"/>
                    <a:pt x="196" y="5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1" y="170"/>
                    <a:pt x="27" y="176"/>
                    <a:pt x="25" y="181"/>
                  </a:cubicBezTo>
                  <a:cubicBezTo>
                    <a:pt x="3" y="235"/>
                    <a:pt x="3" y="235"/>
                    <a:pt x="3" y="235"/>
                  </a:cubicBezTo>
                  <a:cubicBezTo>
                    <a:pt x="0" y="240"/>
                    <a:pt x="2" y="244"/>
                    <a:pt x="3" y="246"/>
                  </a:cubicBezTo>
                  <a:cubicBezTo>
                    <a:pt x="5" y="249"/>
                    <a:pt x="8" y="250"/>
                    <a:pt x="12" y="250"/>
                  </a:cubicBezTo>
                  <a:close/>
                  <a:moveTo>
                    <a:pt x="79" y="202"/>
                  </a:moveTo>
                  <a:cubicBezTo>
                    <a:pt x="79" y="202"/>
                    <a:pt x="79" y="202"/>
                    <a:pt x="79" y="202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212" y="69"/>
                    <a:pt x="212" y="69"/>
                    <a:pt x="212" y="69"/>
                  </a:cubicBezTo>
                  <a:lnTo>
                    <a:pt x="79" y="202"/>
                  </a:lnTo>
                  <a:close/>
                  <a:moveTo>
                    <a:pt x="207" y="16"/>
                  </a:moveTo>
                  <a:cubicBezTo>
                    <a:pt x="236" y="45"/>
                    <a:pt x="236" y="45"/>
                    <a:pt x="236" y="45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194" y="29"/>
                    <a:pt x="194" y="29"/>
                    <a:pt x="194" y="29"/>
                  </a:cubicBezTo>
                  <a:lnTo>
                    <a:pt x="207" y="16"/>
                  </a:lnTo>
                  <a:close/>
                  <a:moveTo>
                    <a:pt x="39" y="187"/>
                  </a:moveTo>
                  <a:cubicBezTo>
                    <a:pt x="40" y="187"/>
                    <a:pt x="40" y="186"/>
                    <a:pt x="40" y="18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22" y="230"/>
                    <a:pt x="22" y="230"/>
                    <a:pt x="22" y="230"/>
                  </a:cubicBezTo>
                  <a:lnTo>
                    <a:pt x="39" y="18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BAFCD780-ED29-48B2-9031-6059D7DC2679}"/>
                </a:ext>
              </a:extLst>
            </p:cNvPr>
            <p:cNvGrpSpPr/>
            <p:nvPr/>
          </p:nvGrpSpPr>
          <p:grpSpPr>
            <a:xfrm>
              <a:off x="8678781" y="3478882"/>
              <a:ext cx="386534" cy="314469"/>
              <a:chOff x="6369689" y="2031259"/>
              <a:chExt cx="386534" cy="314469"/>
            </a:xfrm>
            <a:solidFill>
              <a:schemeClr val="bg2"/>
            </a:solidFill>
          </p:grpSpPr>
          <p:sp>
            <p:nvSpPr>
              <p:cNvPr id="35" name="is1ide-Freeform: Shape 73">
                <a:extLst>
                  <a:ext uri="{FF2B5EF4-FFF2-40B4-BE49-F238E27FC236}">
                    <a16:creationId xmlns="" xmlns:a16="http://schemas.microsoft.com/office/drawing/2014/main" id="{A8545C4E-E3BB-4106-886B-35430F79C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9689" y="2031259"/>
                <a:ext cx="386534" cy="314469"/>
              </a:xfrm>
              <a:custGeom>
                <a:avLst/>
                <a:gdLst>
                  <a:gd name="T0" fmla="*/ 248 w 256"/>
                  <a:gd name="T1" fmla="*/ 0 h 208"/>
                  <a:gd name="T2" fmla="*/ 40 w 256"/>
                  <a:gd name="T3" fmla="*/ 0 h 208"/>
                  <a:gd name="T4" fmla="*/ 32 w 256"/>
                  <a:gd name="T5" fmla="*/ 8 h 208"/>
                  <a:gd name="T6" fmla="*/ 32 w 256"/>
                  <a:gd name="T7" fmla="*/ 32 h 208"/>
                  <a:gd name="T8" fmla="*/ 8 w 256"/>
                  <a:gd name="T9" fmla="*/ 32 h 208"/>
                  <a:gd name="T10" fmla="*/ 0 w 256"/>
                  <a:gd name="T11" fmla="*/ 40 h 208"/>
                  <a:gd name="T12" fmla="*/ 0 w 256"/>
                  <a:gd name="T13" fmla="*/ 200 h 208"/>
                  <a:gd name="T14" fmla="*/ 8 w 256"/>
                  <a:gd name="T15" fmla="*/ 208 h 208"/>
                  <a:gd name="T16" fmla="*/ 216 w 256"/>
                  <a:gd name="T17" fmla="*/ 208 h 208"/>
                  <a:gd name="T18" fmla="*/ 224 w 256"/>
                  <a:gd name="T19" fmla="*/ 200 h 208"/>
                  <a:gd name="T20" fmla="*/ 224 w 256"/>
                  <a:gd name="T21" fmla="*/ 176 h 208"/>
                  <a:gd name="T22" fmla="*/ 248 w 256"/>
                  <a:gd name="T23" fmla="*/ 176 h 208"/>
                  <a:gd name="T24" fmla="*/ 256 w 256"/>
                  <a:gd name="T25" fmla="*/ 168 h 208"/>
                  <a:gd name="T26" fmla="*/ 256 w 256"/>
                  <a:gd name="T27" fmla="*/ 8 h 208"/>
                  <a:gd name="T28" fmla="*/ 248 w 256"/>
                  <a:gd name="T29" fmla="*/ 0 h 208"/>
                  <a:gd name="T30" fmla="*/ 208 w 256"/>
                  <a:gd name="T31" fmla="*/ 48 h 208"/>
                  <a:gd name="T32" fmla="*/ 208 w 256"/>
                  <a:gd name="T33" fmla="*/ 175 h 208"/>
                  <a:gd name="T34" fmla="*/ 165 w 256"/>
                  <a:gd name="T35" fmla="*/ 138 h 208"/>
                  <a:gd name="T36" fmla="*/ 156 w 256"/>
                  <a:gd name="T37" fmla="*/ 137 h 208"/>
                  <a:gd name="T38" fmla="*/ 122 w 256"/>
                  <a:gd name="T39" fmla="*/ 158 h 208"/>
                  <a:gd name="T40" fmla="*/ 70 w 256"/>
                  <a:gd name="T41" fmla="*/ 99 h 208"/>
                  <a:gd name="T42" fmla="*/ 64 w 256"/>
                  <a:gd name="T43" fmla="*/ 96 h 208"/>
                  <a:gd name="T44" fmla="*/ 58 w 256"/>
                  <a:gd name="T45" fmla="*/ 98 h 208"/>
                  <a:gd name="T46" fmla="*/ 16 w 256"/>
                  <a:gd name="T47" fmla="*/ 141 h 208"/>
                  <a:gd name="T48" fmla="*/ 16 w 256"/>
                  <a:gd name="T49" fmla="*/ 48 h 208"/>
                  <a:gd name="T50" fmla="*/ 208 w 256"/>
                  <a:gd name="T51" fmla="*/ 48 h 208"/>
                  <a:gd name="T52" fmla="*/ 16 w 256"/>
                  <a:gd name="T53" fmla="*/ 163 h 208"/>
                  <a:gd name="T54" fmla="*/ 64 w 256"/>
                  <a:gd name="T55" fmla="*/ 116 h 208"/>
                  <a:gd name="T56" fmla="*/ 114 w 256"/>
                  <a:gd name="T57" fmla="*/ 173 h 208"/>
                  <a:gd name="T58" fmla="*/ 124 w 256"/>
                  <a:gd name="T59" fmla="*/ 175 h 208"/>
                  <a:gd name="T60" fmla="*/ 159 w 256"/>
                  <a:gd name="T61" fmla="*/ 154 h 208"/>
                  <a:gd name="T62" fmla="*/ 204 w 256"/>
                  <a:gd name="T63" fmla="*/ 192 h 208"/>
                  <a:gd name="T64" fmla="*/ 16 w 256"/>
                  <a:gd name="T65" fmla="*/ 192 h 208"/>
                  <a:gd name="T66" fmla="*/ 16 w 256"/>
                  <a:gd name="T67" fmla="*/ 163 h 208"/>
                  <a:gd name="T68" fmla="*/ 240 w 256"/>
                  <a:gd name="T69" fmla="*/ 160 h 208"/>
                  <a:gd name="T70" fmla="*/ 224 w 256"/>
                  <a:gd name="T71" fmla="*/ 160 h 208"/>
                  <a:gd name="T72" fmla="*/ 224 w 256"/>
                  <a:gd name="T73" fmla="*/ 40 h 208"/>
                  <a:gd name="T74" fmla="*/ 216 w 256"/>
                  <a:gd name="T75" fmla="*/ 32 h 208"/>
                  <a:gd name="T76" fmla="*/ 48 w 256"/>
                  <a:gd name="T77" fmla="*/ 32 h 208"/>
                  <a:gd name="T78" fmla="*/ 48 w 256"/>
                  <a:gd name="T79" fmla="*/ 16 h 208"/>
                  <a:gd name="T80" fmla="*/ 240 w 256"/>
                  <a:gd name="T81" fmla="*/ 16 h 208"/>
                  <a:gd name="T82" fmla="*/ 240 w 256"/>
                  <a:gd name="T83" fmla="*/ 16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56" h="208">
                    <a:moveTo>
                      <a:pt x="248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2" y="4"/>
                      <a:pt x="32" y="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4" y="32"/>
                      <a:pt x="0" y="36"/>
                      <a:pt x="0" y="4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204"/>
                      <a:pt x="4" y="208"/>
                      <a:pt x="8" y="208"/>
                    </a:cubicBezTo>
                    <a:cubicBezTo>
                      <a:pt x="216" y="208"/>
                      <a:pt x="216" y="208"/>
                      <a:pt x="216" y="208"/>
                    </a:cubicBezTo>
                    <a:cubicBezTo>
                      <a:pt x="220" y="208"/>
                      <a:pt x="224" y="204"/>
                      <a:pt x="224" y="200"/>
                    </a:cubicBezTo>
                    <a:cubicBezTo>
                      <a:pt x="224" y="176"/>
                      <a:pt x="224" y="176"/>
                      <a:pt x="224" y="176"/>
                    </a:cubicBezTo>
                    <a:cubicBezTo>
                      <a:pt x="248" y="176"/>
                      <a:pt x="248" y="176"/>
                      <a:pt x="248" y="176"/>
                    </a:cubicBezTo>
                    <a:cubicBezTo>
                      <a:pt x="252" y="176"/>
                      <a:pt x="256" y="172"/>
                      <a:pt x="256" y="168"/>
                    </a:cubicBezTo>
                    <a:cubicBezTo>
                      <a:pt x="256" y="8"/>
                      <a:pt x="256" y="8"/>
                      <a:pt x="256" y="8"/>
                    </a:cubicBezTo>
                    <a:cubicBezTo>
                      <a:pt x="256" y="4"/>
                      <a:pt x="252" y="0"/>
                      <a:pt x="248" y="0"/>
                    </a:cubicBezTo>
                    <a:close/>
                    <a:moveTo>
                      <a:pt x="208" y="48"/>
                    </a:moveTo>
                    <a:cubicBezTo>
                      <a:pt x="208" y="175"/>
                      <a:pt x="208" y="175"/>
                      <a:pt x="208" y="175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3" y="136"/>
                      <a:pt x="159" y="135"/>
                      <a:pt x="156" y="137"/>
                    </a:cubicBezTo>
                    <a:cubicBezTo>
                      <a:pt x="122" y="158"/>
                      <a:pt x="122" y="158"/>
                      <a:pt x="122" y="158"/>
                    </a:cubicBezTo>
                    <a:cubicBezTo>
                      <a:pt x="70" y="99"/>
                      <a:pt x="70" y="99"/>
                      <a:pt x="70" y="99"/>
                    </a:cubicBezTo>
                    <a:cubicBezTo>
                      <a:pt x="69" y="97"/>
                      <a:pt x="66" y="96"/>
                      <a:pt x="64" y="96"/>
                    </a:cubicBezTo>
                    <a:cubicBezTo>
                      <a:pt x="62" y="96"/>
                      <a:pt x="60" y="97"/>
                      <a:pt x="58" y="98"/>
                    </a:cubicBezTo>
                    <a:cubicBezTo>
                      <a:pt x="16" y="141"/>
                      <a:pt x="16" y="141"/>
                      <a:pt x="16" y="141"/>
                    </a:cubicBezTo>
                    <a:cubicBezTo>
                      <a:pt x="16" y="48"/>
                      <a:pt x="16" y="48"/>
                      <a:pt x="16" y="48"/>
                    </a:cubicBezTo>
                    <a:lnTo>
                      <a:pt x="208" y="48"/>
                    </a:lnTo>
                    <a:close/>
                    <a:moveTo>
                      <a:pt x="16" y="163"/>
                    </a:moveTo>
                    <a:cubicBezTo>
                      <a:pt x="64" y="116"/>
                      <a:pt x="64" y="116"/>
                      <a:pt x="64" y="116"/>
                    </a:cubicBezTo>
                    <a:cubicBezTo>
                      <a:pt x="114" y="173"/>
                      <a:pt x="114" y="173"/>
                      <a:pt x="114" y="173"/>
                    </a:cubicBezTo>
                    <a:cubicBezTo>
                      <a:pt x="117" y="176"/>
                      <a:pt x="121" y="177"/>
                      <a:pt x="124" y="175"/>
                    </a:cubicBezTo>
                    <a:cubicBezTo>
                      <a:pt x="159" y="154"/>
                      <a:pt x="159" y="154"/>
                      <a:pt x="159" y="154"/>
                    </a:cubicBezTo>
                    <a:cubicBezTo>
                      <a:pt x="204" y="192"/>
                      <a:pt x="204" y="192"/>
                      <a:pt x="204" y="192"/>
                    </a:cubicBezTo>
                    <a:cubicBezTo>
                      <a:pt x="16" y="192"/>
                      <a:pt x="16" y="192"/>
                      <a:pt x="16" y="192"/>
                    </a:cubicBezTo>
                    <a:lnTo>
                      <a:pt x="16" y="163"/>
                    </a:lnTo>
                    <a:close/>
                    <a:moveTo>
                      <a:pt x="240" y="160"/>
                    </a:moveTo>
                    <a:cubicBezTo>
                      <a:pt x="224" y="160"/>
                      <a:pt x="224" y="160"/>
                      <a:pt x="224" y="160"/>
                    </a:cubicBezTo>
                    <a:cubicBezTo>
                      <a:pt x="224" y="40"/>
                      <a:pt x="224" y="40"/>
                      <a:pt x="224" y="40"/>
                    </a:cubicBezTo>
                    <a:cubicBezTo>
                      <a:pt x="224" y="36"/>
                      <a:pt x="220" y="32"/>
                      <a:pt x="216" y="32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240" y="16"/>
                      <a:pt x="240" y="16"/>
                      <a:pt x="240" y="16"/>
                    </a:cubicBezTo>
                    <a:lnTo>
                      <a:pt x="240" y="1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s1ide-Freeform: Shape 74">
                <a:extLst>
                  <a:ext uri="{FF2B5EF4-FFF2-40B4-BE49-F238E27FC236}">
                    <a16:creationId xmlns="" xmlns:a16="http://schemas.microsoft.com/office/drawing/2014/main" id="{7547EE79-4879-488A-A7D0-02FA35151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04" y="2128221"/>
                <a:ext cx="83858" cy="85169"/>
              </a:xfrm>
              <a:custGeom>
                <a:avLst/>
                <a:gdLst>
                  <a:gd name="T0" fmla="*/ 28 w 56"/>
                  <a:gd name="T1" fmla="*/ 56 h 56"/>
                  <a:gd name="T2" fmla="*/ 56 w 56"/>
                  <a:gd name="T3" fmla="*/ 28 h 56"/>
                  <a:gd name="T4" fmla="*/ 28 w 56"/>
                  <a:gd name="T5" fmla="*/ 0 h 56"/>
                  <a:gd name="T6" fmla="*/ 0 w 56"/>
                  <a:gd name="T7" fmla="*/ 28 h 56"/>
                  <a:gd name="T8" fmla="*/ 28 w 56"/>
                  <a:gd name="T9" fmla="*/ 56 h 56"/>
                  <a:gd name="T10" fmla="*/ 28 w 56"/>
                  <a:gd name="T11" fmla="*/ 16 h 56"/>
                  <a:gd name="T12" fmla="*/ 40 w 56"/>
                  <a:gd name="T13" fmla="*/ 28 h 56"/>
                  <a:gd name="T14" fmla="*/ 28 w 56"/>
                  <a:gd name="T15" fmla="*/ 40 h 56"/>
                  <a:gd name="T16" fmla="*/ 16 w 56"/>
                  <a:gd name="T17" fmla="*/ 28 h 56"/>
                  <a:gd name="T18" fmla="*/ 28 w 56"/>
                  <a:gd name="T19" fmla="*/ 1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56">
                    <a:moveTo>
                      <a:pt x="28" y="56"/>
                    </a:moveTo>
                    <a:cubicBezTo>
                      <a:pt x="43" y="56"/>
                      <a:pt x="56" y="43"/>
                      <a:pt x="56" y="28"/>
                    </a:cubicBezTo>
                    <a:cubicBezTo>
                      <a:pt x="56" y="13"/>
                      <a:pt x="43" y="0"/>
                      <a:pt x="28" y="0"/>
                    </a:cubicBezTo>
                    <a:cubicBezTo>
                      <a:pt x="13" y="0"/>
                      <a:pt x="0" y="13"/>
                      <a:pt x="0" y="28"/>
                    </a:cubicBezTo>
                    <a:cubicBezTo>
                      <a:pt x="0" y="43"/>
                      <a:pt x="13" y="56"/>
                      <a:pt x="28" y="56"/>
                    </a:cubicBezTo>
                    <a:close/>
                    <a:moveTo>
                      <a:pt x="28" y="16"/>
                    </a:moveTo>
                    <a:cubicBezTo>
                      <a:pt x="35" y="16"/>
                      <a:pt x="40" y="21"/>
                      <a:pt x="40" y="28"/>
                    </a:cubicBezTo>
                    <a:cubicBezTo>
                      <a:pt x="40" y="35"/>
                      <a:pt x="35" y="40"/>
                      <a:pt x="28" y="40"/>
                    </a:cubicBezTo>
                    <a:cubicBezTo>
                      <a:pt x="21" y="40"/>
                      <a:pt x="16" y="35"/>
                      <a:pt x="16" y="28"/>
                    </a:cubicBezTo>
                    <a:cubicBezTo>
                      <a:pt x="16" y="21"/>
                      <a:pt x="21" y="16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3">
              <a:extLst>
                <a:ext uri="{FF2B5EF4-FFF2-40B4-BE49-F238E27FC236}">
                  <a16:creationId xmlns="" xmlns:a16="http://schemas.microsoft.com/office/drawing/2014/main" id="{2A989370-8B74-4407-908C-DA785D9E7745}"/>
                </a:ext>
              </a:extLst>
            </p:cNvPr>
            <p:cNvGrpSpPr/>
            <p:nvPr/>
          </p:nvGrpSpPr>
          <p:grpSpPr>
            <a:xfrm>
              <a:off x="8670223" y="4257417"/>
              <a:ext cx="386534" cy="386534"/>
              <a:chOff x="8103197" y="5479932"/>
              <a:chExt cx="386534" cy="386534"/>
            </a:xfrm>
            <a:solidFill>
              <a:schemeClr val="bg2"/>
            </a:solidFill>
          </p:grpSpPr>
          <p:sp>
            <p:nvSpPr>
              <p:cNvPr id="30" name="is1ide-Freeform: Shape 68">
                <a:extLst>
                  <a:ext uri="{FF2B5EF4-FFF2-40B4-BE49-F238E27FC236}">
                    <a16:creationId xmlns="" xmlns:a16="http://schemas.microsoft.com/office/drawing/2014/main" id="{0A500C41-02A9-411A-8925-A2338984B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3197" y="5479932"/>
                <a:ext cx="386534" cy="386534"/>
              </a:xfrm>
              <a:custGeom>
                <a:avLst/>
                <a:gdLst>
                  <a:gd name="T0" fmla="*/ 8 w 256"/>
                  <a:gd name="T1" fmla="*/ 216 h 256"/>
                  <a:gd name="T2" fmla="*/ 56 w 256"/>
                  <a:gd name="T3" fmla="*/ 216 h 256"/>
                  <a:gd name="T4" fmla="*/ 56 w 256"/>
                  <a:gd name="T5" fmla="*/ 248 h 256"/>
                  <a:gd name="T6" fmla="*/ 64 w 256"/>
                  <a:gd name="T7" fmla="*/ 256 h 256"/>
                  <a:gd name="T8" fmla="*/ 192 w 256"/>
                  <a:gd name="T9" fmla="*/ 256 h 256"/>
                  <a:gd name="T10" fmla="*/ 200 w 256"/>
                  <a:gd name="T11" fmla="*/ 248 h 256"/>
                  <a:gd name="T12" fmla="*/ 200 w 256"/>
                  <a:gd name="T13" fmla="*/ 216 h 256"/>
                  <a:gd name="T14" fmla="*/ 248 w 256"/>
                  <a:gd name="T15" fmla="*/ 216 h 256"/>
                  <a:gd name="T16" fmla="*/ 256 w 256"/>
                  <a:gd name="T17" fmla="*/ 208 h 256"/>
                  <a:gd name="T18" fmla="*/ 256 w 256"/>
                  <a:gd name="T19" fmla="*/ 80 h 256"/>
                  <a:gd name="T20" fmla="*/ 248 w 256"/>
                  <a:gd name="T21" fmla="*/ 72 h 256"/>
                  <a:gd name="T22" fmla="*/ 200 w 256"/>
                  <a:gd name="T23" fmla="*/ 72 h 256"/>
                  <a:gd name="T24" fmla="*/ 200 w 256"/>
                  <a:gd name="T25" fmla="*/ 8 h 256"/>
                  <a:gd name="T26" fmla="*/ 192 w 256"/>
                  <a:gd name="T27" fmla="*/ 0 h 256"/>
                  <a:gd name="T28" fmla="*/ 64 w 256"/>
                  <a:gd name="T29" fmla="*/ 0 h 256"/>
                  <a:gd name="T30" fmla="*/ 56 w 256"/>
                  <a:gd name="T31" fmla="*/ 8 h 256"/>
                  <a:gd name="T32" fmla="*/ 56 w 256"/>
                  <a:gd name="T33" fmla="*/ 72 h 256"/>
                  <a:gd name="T34" fmla="*/ 8 w 256"/>
                  <a:gd name="T35" fmla="*/ 72 h 256"/>
                  <a:gd name="T36" fmla="*/ 0 w 256"/>
                  <a:gd name="T37" fmla="*/ 80 h 256"/>
                  <a:gd name="T38" fmla="*/ 0 w 256"/>
                  <a:gd name="T39" fmla="*/ 208 h 256"/>
                  <a:gd name="T40" fmla="*/ 8 w 256"/>
                  <a:gd name="T41" fmla="*/ 216 h 256"/>
                  <a:gd name="T42" fmla="*/ 184 w 256"/>
                  <a:gd name="T43" fmla="*/ 240 h 256"/>
                  <a:gd name="T44" fmla="*/ 72 w 256"/>
                  <a:gd name="T45" fmla="*/ 240 h 256"/>
                  <a:gd name="T46" fmla="*/ 72 w 256"/>
                  <a:gd name="T47" fmla="*/ 160 h 256"/>
                  <a:gd name="T48" fmla="*/ 184 w 256"/>
                  <a:gd name="T49" fmla="*/ 160 h 256"/>
                  <a:gd name="T50" fmla="*/ 184 w 256"/>
                  <a:gd name="T51" fmla="*/ 240 h 256"/>
                  <a:gd name="T52" fmla="*/ 72 w 256"/>
                  <a:gd name="T53" fmla="*/ 16 h 256"/>
                  <a:gd name="T54" fmla="*/ 184 w 256"/>
                  <a:gd name="T55" fmla="*/ 16 h 256"/>
                  <a:gd name="T56" fmla="*/ 184 w 256"/>
                  <a:gd name="T57" fmla="*/ 72 h 256"/>
                  <a:gd name="T58" fmla="*/ 72 w 256"/>
                  <a:gd name="T59" fmla="*/ 72 h 256"/>
                  <a:gd name="T60" fmla="*/ 72 w 256"/>
                  <a:gd name="T61" fmla="*/ 16 h 256"/>
                  <a:gd name="T62" fmla="*/ 16 w 256"/>
                  <a:gd name="T63" fmla="*/ 88 h 256"/>
                  <a:gd name="T64" fmla="*/ 64 w 256"/>
                  <a:gd name="T65" fmla="*/ 88 h 256"/>
                  <a:gd name="T66" fmla="*/ 192 w 256"/>
                  <a:gd name="T67" fmla="*/ 88 h 256"/>
                  <a:gd name="T68" fmla="*/ 240 w 256"/>
                  <a:gd name="T69" fmla="*/ 88 h 256"/>
                  <a:gd name="T70" fmla="*/ 240 w 256"/>
                  <a:gd name="T71" fmla="*/ 200 h 256"/>
                  <a:gd name="T72" fmla="*/ 200 w 256"/>
                  <a:gd name="T73" fmla="*/ 200 h 256"/>
                  <a:gd name="T74" fmla="*/ 200 w 256"/>
                  <a:gd name="T75" fmla="*/ 152 h 256"/>
                  <a:gd name="T76" fmla="*/ 192 w 256"/>
                  <a:gd name="T77" fmla="*/ 144 h 256"/>
                  <a:gd name="T78" fmla="*/ 64 w 256"/>
                  <a:gd name="T79" fmla="*/ 144 h 256"/>
                  <a:gd name="T80" fmla="*/ 56 w 256"/>
                  <a:gd name="T81" fmla="*/ 152 h 256"/>
                  <a:gd name="T82" fmla="*/ 56 w 256"/>
                  <a:gd name="T83" fmla="*/ 200 h 256"/>
                  <a:gd name="T84" fmla="*/ 16 w 256"/>
                  <a:gd name="T85" fmla="*/ 200 h 256"/>
                  <a:gd name="T86" fmla="*/ 16 w 256"/>
                  <a:gd name="T87" fmla="*/ 8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56" h="256">
                    <a:moveTo>
                      <a:pt x="8" y="216"/>
                    </a:moveTo>
                    <a:cubicBezTo>
                      <a:pt x="56" y="216"/>
                      <a:pt x="56" y="216"/>
                      <a:pt x="56" y="216"/>
                    </a:cubicBezTo>
                    <a:cubicBezTo>
                      <a:pt x="56" y="248"/>
                      <a:pt x="56" y="248"/>
                      <a:pt x="56" y="248"/>
                    </a:cubicBezTo>
                    <a:cubicBezTo>
                      <a:pt x="56" y="252"/>
                      <a:pt x="60" y="256"/>
                      <a:pt x="64" y="256"/>
                    </a:cubicBezTo>
                    <a:cubicBezTo>
                      <a:pt x="192" y="256"/>
                      <a:pt x="192" y="256"/>
                      <a:pt x="192" y="256"/>
                    </a:cubicBezTo>
                    <a:cubicBezTo>
                      <a:pt x="196" y="256"/>
                      <a:pt x="200" y="252"/>
                      <a:pt x="200" y="248"/>
                    </a:cubicBezTo>
                    <a:cubicBezTo>
                      <a:pt x="200" y="216"/>
                      <a:pt x="200" y="216"/>
                      <a:pt x="200" y="216"/>
                    </a:cubicBezTo>
                    <a:cubicBezTo>
                      <a:pt x="248" y="216"/>
                      <a:pt x="248" y="216"/>
                      <a:pt x="248" y="216"/>
                    </a:cubicBezTo>
                    <a:cubicBezTo>
                      <a:pt x="252" y="216"/>
                      <a:pt x="256" y="212"/>
                      <a:pt x="256" y="208"/>
                    </a:cubicBezTo>
                    <a:cubicBezTo>
                      <a:pt x="256" y="80"/>
                      <a:pt x="256" y="80"/>
                      <a:pt x="256" y="80"/>
                    </a:cubicBezTo>
                    <a:cubicBezTo>
                      <a:pt x="256" y="76"/>
                      <a:pt x="252" y="72"/>
                      <a:pt x="248" y="72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200" y="8"/>
                      <a:pt x="200" y="8"/>
                      <a:pt x="200" y="8"/>
                    </a:cubicBezTo>
                    <a:cubicBezTo>
                      <a:pt x="200" y="4"/>
                      <a:pt x="196" y="0"/>
                      <a:pt x="192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0" y="0"/>
                      <a:pt x="56" y="4"/>
                      <a:pt x="56" y="8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4" y="72"/>
                      <a:pt x="0" y="76"/>
                      <a:pt x="0" y="8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lose/>
                    <a:moveTo>
                      <a:pt x="184" y="240"/>
                    </a:moveTo>
                    <a:cubicBezTo>
                      <a:pt x="72" y="240"/>
                      <a:pt x="72" y="240"/>
                      <a:pt x="72" y="240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184" y="160"/>
                      <a:pt x="184" y="160"/>
                      <a:pt x="184" y="160"/>
                    </a:cubicBezTo>
                    <a:lnTo>
                      <a:pt x="184" y="240"/>
                    </a:lnTo>
                    <a:close/>
                    <a:moveTo>
                      <a:pt x="72" y="16"/>
                    </a:moveTo>
                    <a:cubicBezTo>
                      <a:pt x="184" y="16"/>
                      <a:pt x="184" y="16"/>
                      <a:pt x="184" y="16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72" y="16"/>
                    </a:lnTo>
                    <a:close/>
                    <a:moveTo>
                      <a:pt x="16" y="88"/>
                    </a:moveTo>
                    <a:cubicBezTo>
                      <a:pt x="64" y="88"/>
                      <a:pt x="64" y="88"/>
                      <a:pt x="64" y="88"/>
                    </a:cubicBezTo>
                    <a:cubicBezTo>
                      <a:pt x="192" y="88"/>
                      <a:pt x="192" y="88"/>
                      <a:pt x="192" y="88"/>
                    </a:cubicBezTo>
                    <a:cubicBezTo>
                      <a:pt x="240" y="88"/>
                      <a:pt x="240" y="88"/>
                      <a:pt x="240" y="88"/>
                    </a:cubicBezTo>
                    <a:cubicBezTo>
                      <a:pt x="240" y="200"/>
                      <a:pt x="240" y="200"/>
                      <a:pt x="240" y="200"/>
                    </a:cubicBezTo>
                    <a:cubicBezTo>
                      <a:pt x="200" y="200"/>
                      <a:pt x="200" y="200"/>
                      <a:pt x="200" y="200"/>
                    </a:cubicBezTo>
                    <a:cubicBezTo>
                      <a:pt x="200" y="152"/>
                      <a:pt x="200" y="152"/>
                      <a:pt x="200" y="152"/>
                    </a:cubicBezTo>
                    <a:cubicBezTo>
                      <a:pt x="200" y="148"/>
                      <a:pt x="196" y="144"/>
                      <a:pt x="192" y="144"/>
                    </a:cubicBezTo>
                    <a:cubicBezTo>
                      <a:pt x="64" y="144"/>
                      <a:pt x="64" y="144"/>
                      <a:pt x="64" y="144"/>
                    </a:cubicBezTo>
                    <a:cubicBezTo>
                      <a:pt x="60" y="144"/>
                      <a:pt x="56" y="148"/>
                      <a:pt x="56" y="152"/>
                    </a:cubicBezTo>
                    <a:cubicBezTo>
                      <a:pt x="56" y="200"/>
                      <a:pt x="56" y="200"/>
                      <a:pt x="56" y="200"/>
                    </a:cubicBezTo>
                    <a:cubicBezTo>
                      <a:pt x="16" y="200"/>
                      <a:pt x="16" y="200"/>
                      <a:pt x="16" y="200"/>
                    </a:cubicBezTo>
                    <a:lnTo>
                      <a:pt x="16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s1ide-Freeform: Shape 69">
                <a:extLst>
                  <a:ext uri="{FF2B5EF4-FFF2-40B4-BE49-F238E27FC236}">
                    <a16:creationId xmlns="" xmlns:a16="http://schemas.microsoft.com/office/drawing/2014/main" id="{F0450607-4094-4F80-8948-628AF5A4C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50367" y="5629304"/>
                <a:ext cx="24895" cy="26206"/>
              </a:xfrm>
              <a:custGeom>
                <a:avLst/>
                <a:gdLst>
                  <a:gd name="T0" fmla="*/ 14 w 16"/>
                  <a:gd name="T1" fmla="*/ 3 h 17"/>
                  <a:gd name="T2" fmla="*/ 2 w 16"/>
                  <a:gd name="T3" fmla="*/ 3 h 17"/>
                  <a:gd name="T4" fmla="*/ 0 w 16"/>
                  <a:gd name="T5" fmla="*/ 9 h 17"/>
                  <a:gd name="T6" fmla="*/ 2 w 16"/>
                  <a:gd name="T7" fmla="*/ 15 h 17"/>
                  <a:gd name="T8" fmla="*/ 8 w 16"/>
                  <a:gd name="T9" fmla="*/ 17 h 17"/>
                  <a:gd name="T10" fmla="*/ 14 w 16"/>
                  <a:gd name="T11" fmla="*/ 15 h 17"/>
                  <a:gd name="T12" fmla="*/ 16 w 16"/>
                  <a:gd name="T13" fmla="*/ 9 h 17"/>
                  <a:gd name="T14" fmla="*/ 14 w 16"/>
                  <a:gd name="T15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14" y="3"/>
                    </a:move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is1ide-Freeform: Shape 70">
                <a:extLst>
                  <a:ext uri="{FF2B5EF4-FFF2-40B4-BE49-F238E27FC236}">
                    <a16:creationId xmlns="" xmlns:a16="http://schemas.microsoft.com/office/drawing/2014/main" id="{B9BC9B90-59B2-48F2-B910-1B6F4CB99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87055" y="5629304"/>
                <a:ext cx="24895" cy="26206"/>
              </a:xfrm>
              <a:custGeom>
                <a:avLst/>
                <a:gdLst>
                  <a:gd name="T0" fmla="*/ 8 w 16"/>
                  <a:gd name="T1" fmla="*/ 17 h 17"/>
                  <a:gd name="T2" fmla="*/ 14 w 16"/>
                  <a:gd name="T3" fmla="*/ 15 h 17"/>
                  <a:gd name="T4" fmla="*/ 16 w 16"/>
                  <a:gd name="T5" fmla="*/ 9 h 17"/>
                  <a:gd name="T6" fmla="*/ 14 w 16"/>
                  <a:gd name="T7" fmla="*/ 3 h 17"/>
                  <a:gd name="T8" fmla="*/ 2 w 16"/>
                  <a:gd name="T9" fmla="*/ 3 h 17"/>
                  <a:gd name="T10" fmla="*/ 0 w 16"/>
                  <a:gd name="T11" fmla="*/ 9 h 17"/>
                  <a:gd name="T12" fmla="*/ 2 w 16"/>
                  <a:gd name="T13" fmla="*/ 15 h 17"/>
                  <a:gd name="T14" fmla="*/ 8 w 16"/>
                  <a:gd name="T1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8" y="17"/>
                    </a:move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s1ide-Freeform: Shape 71">
                <a:extLst>
                  <a:ext uri="{FF2B5EF4-FFF2-40B4-BE49-F238E27FC236}">
                    <a16:creationId xmlns="" xmlns:a16="http://schemas.microsoft.com/office/drawing/2014/main" id="{38C7E935-7FA6-483D-9955-8F5B2CC0E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4592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s1ide-Freeform: Shape 72">
                <a:extLst>
                  <a:ext uri="{FF2B5EF4-FFF2-40B4-BE49-F238E27FC236}">
                    <a16:creationId xmlns="" xmlns:a16="http://schemas.microsoft.com/office/drawing/2014/main" id="{7708EFCA-8C5F-4EAB-BDD1-AD6BC09C8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9440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54">
              <a:extLst>
                <a:ext uri="{FF2B5EF4-FFF2-40B4-BE49-F238E27FC236}">
                  <a16:creationId xmlns="" xmlns:a16="http://schemas.microsoft.com/office/drawing/2014/main" id="{36CD675C-042D-4702-B83B-6311A1B16406}"/>
                </a:ext>
              </a:extLst>
            </p:cNvPr>
            <p:cNvGrpSpPr/>
            <p:nvPr/>
          </p:nvGrpSpPr>
          <p:grpSpPr>
            <a:xfrm>
              <a:off x="8678781" y="5141367"/>
              <a:ext cx="386534" cy="386534"/>
              <a:chOff x="9847187" y="2864601"/>
              <a:chExt cx="386534" cy="386534"/>
            </a:xfrm>
            <a:solidFill>
              <a:schemeClr val="bg2"/>
            </a:solidFill>
          </p:grpSpPr>
          <p:sp>
            <p:nvSpPr>
              <p:cNvPr id="26" name="is1ide-Freeform: Shape 64">
                <a:extLst>
                  <a:ext uri="{FF2B5EF4-FFF2-40B4-BE49-F238E27FC236}">
                    <a16:creationId xmlns="" xmlns:a16="http://schemas.microsoft.com/office/drawing/2014/main" id="{64344DE0-FC48-4199-8378-D74741D2B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47187" y="2864601"/>
                <a:ext cx="386534" cy="386534"/>
              </a:xfrm>
              <a:custGeom>
                <a:avLst/>
                <a:gdLst>
                  <a:gd name="T0" fmla="*/ 251 w 256"/>
                  <a:gd name="T1" fmla="*/ 97 h 256"/>
                  <a:gd name="T2" fmla="*/ 216 w 256"/>
                  <a:gd name="T3" fmla="*/ 83 h 256"/>
                  <a:gd name="T4" fmla="*/ 216 w 256"/>
                  <a:gd name="T5" fmla="*/ 8 h 256"/>
                  <a:gd name="T6" fmla="*/ 208 w 256"/>
                  <a:gd name="T7" fmla="*/ 0 h 256"/>
                  <a:gd name="T8" fmla="*/ 48 w 256"/>
                  <a:gd name="T9" fmla="*/ 0 h 256"/>
                  <a:gd name="T10" fmla="*/ 40 w 256"/>
                  <a:gd name="T11" fmla="*/ 8 h 256"/>
                  <a:gd name="T12" fmla="*/ 40 w 256"/>
                  <a:gd name="T13" fmla="*/ 83 h 256"/>
                  <a:gd name="T14" fmla="*/ 5 w 256"/>
                  <a:gd name="T15" fmla="*/ 97 h 256"/>
                  <a:gd name="T16" fmla="*/ 0 w 256"/>
                  <a:gd name="T17" fmla="*/ 104 h 256"/>
                  <a:gd name="T18" fmla="*/ 0 w 256"/>
                  <a:gd name="T19" fmla="*/ 104 h 256"/>
                  <a:gd name="T20" fmla="*/ 0 w 256"/>
                  <a:gd name="T21" fmla="*/ 248 h 256"/>
                  <a:gd name="T22" fmla="*/ 8 w 256"/>
                  <a:gd name="T23" fmla="*/ 256 h 256"/>
                  <a:gd name="T24" fmla="*/ 248 w 256"/>
                  <a:gd name="T25" fmla="*/ 256 h 256"/>
                  <a:gd name="T26" fmla="*/ 256 w 256"/>
                  <a:gd name="T27" fmla="*/ 248 h 256"/>
                  <a:gd name="T28" fmla="*/ 256 w 256"/>
                  <a:gd name="T29" fmla="*/ 104 h 256"/>
                  <a:gd name="T30" fmla="*/ 256 w 256"/>
                  <a:gd name="T31" fmla="*/ 104 h 256"/>
                  <a:gd name="T32" fmla="*/ 251 w 256"/>
                  <a:gd name="T33" fmla="*/ 97 h 256"/>
                  <a:gd name="T34" fmla="*/ 232 w 256"/>
                  <a:gd name="T35" fmla="*/ 106 h 256"/>
                  <a:gd name="T36" fmla="*/ 216 w 256"/>
                  <a:gd name="T37" fmla="*/ 116 h 256"/>
                  <a:gd name="T38" fmla="*/ 216 w 256"/>
                  <a:gd name="T39" fmla="*/ 100 h 256"/>
                  <a:gd name="T40" fmla="*/ 232 w 256"/>
                  <a:gd name="T41" fmla="*/ 106 h 256"/>
                  <a:gd name="T42" fmla="*/ 200 w 256"/>
                  <a:gd name="T43" fmla="*/ 16 h 256"/>
                  <a:gd name="T44" fmla="*/ 200 w 256"/>
                  <a:gd name="T45" fmla="*/ 88 h 256"/>
                  <a:gd name="T46" fmla="*/ 200 w 256"/>
                  <a:gd name="T47" fmla="*/ 88 h 256"/>
                  <a:gd name="T48" fmla="*/ 200 w 256"/>
                  <a:gd name="T49" fmla="*/ 126 h 256"/>
                  <a:gd name="T50" fmla="*/ 128 w 256"/>
                  <a:gd name="T51" fmla="*/ 171 h 256"/>
                  <a:gd name="T52" fmla="*/ 56 w 256"/>
                  <a:gd name="T53" fmla="*/ 126 h 256"/>
                  <a:gd name="T54" fmla="*/ 56 w 256"/>
                  <a:gd name="T55" fmla="*/ 88 h 256"/>
                  <a:gd name="T56" fmla="*/ 56 w 256"/>
                  <a:gd name="T57" fmla="*/ 88 h 256"/>
                  <a:gd name="T58" fmla="*/ 56 w 256"/>
                  <a:gd name="T59" fmla="*/ 16 h 256"/>
                  <a:gd name="T60" fmla="*/ 200 w 256"/>
                  <a:gd name="T61" fmla="*/ 16 h 256"/>
                  <a:gd name="T62" fmla="*/ 40 w 256"/>
                  <a:gd name="T63" fmla="*/ 116 h 256"/>
                  <a:gd name="T64" fmla="*/ 24 w 256"/>
                  <a:gd name="T65" fmla="*/ 106 h 256"/>
                  <a:gd name="T66" fmla="*/ 40 w 256"/>
                  <a:gd name="T67" fmla="*/ 100 h 256"/>
                  <a:gd name="T68" fmla="*/ 40 w 256"/>
                  <a:gd name="T69" fmla="*/ 116 h 256"/>
                  <a:gd name="T70" fmla="*/ 16 w 256"/>
                  <a:gd name="T71" fmla="*/ 240 h 256"/>
                  <a:gd name="T72" fmla="*/ 16 w 256"/>
                  <a:gd name="T73" fmla="*/ 120 h 256"/>
                  <a:gd name="T74" fmla="*/ 124 w 256"/>
                  <a:gd name="T75" fmla="*/ 187 h 256"/>
                  <a:gd name="T76" fmla="*/ 128 w 256"/>
                  <a:gd name="T77" fmla="*/ 188 h 256"/>
                  <a:gd name="T78" fmla="*/ 132 w 256"/>
                  <a:gd name="T79" fmla="*/ 187 h 256"/>
                  <a:gd name="T80" fmla="*/ 240 w 256"/>
                  <a:gd name="T81" fmla="*/ 120 h 256"/>
                  <a:gd name="T82" fmla="*/ 240 w 256"/>
                  <a:gd name="T83" fmla="*/ 240 h 256"/>
                  <a:gd name="T84" fmla="*/ 16 w 256"/>
                  <a:gd name="T85" fmla="*/ 24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56" h="256">
                    <a:moveTo>
                      <a:pt x="251" y="97"/>
                    </a:moveTo>
                    <a:cubicBezTo>
                      <a:pt x="216" y="83"/>
                      <a:pt x="216" y="83"/>
                      <a:pt x="216" y="83"/>
                    </a:cubicBezTo>
                    <a:cubicBezTo>
                      <a:pt x="216" y="8"/>
                      <a:pt x="216" y="8"/>
                      <a:pt x="216" y="8"/>
                    </a:cubicBezTo>
                    <a:cubicBezTo>
                      <a:pt x="216" y="4"/>
                      <a:pt x="212" y="0"/>
                      <a:pt x="20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4" y="0"/>
                      <a:pt x="40" y="4"/>
                      <a:pt x="40" y="8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5" y="97"/>
                      <a:pt x="5" y="97"/>
                      <a:pt x="5" y="97"/>
                    </a:cubicBezTo>
                    <a:cubicBezTo>
                      <a:pt x="2" y="98"/>
                      <a:pt x="0" y="101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ubicBezTo>
                      <a:pt x="248" y="256"/>
                      <a:pt x="248" y="256"/>
                      <a:pt x="248" y="256"/>
                    </a:cubicBezTo>
                    <a:cubicBezTo>
                      <a:pt x="252" y="256"/>
                      <a:pt x="256" y="252"/>
                      <a:pt x="256" y="248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1"/>
                      <a:pt x="254" y="98"/>
                      <a:pt x="251" y="97"/>
                    </a:cubicBezTo>
                    <a:close/>
                    <a:moveTo>
                      <a:pt x="232" y="106"/>
                    </a:moveTo>
                    <a:cubicBezTo>
                      <a:pt x="216" y="116"/>
                      <a:pt x="216" y="116"/>
                      <a:pt x="216" y="116"/>
                    </a:cubicBezTo>
                    <a:cubicBezTo>
                      <a:pt x="216" y="100"/>
                      <a:pt x="216" y="100"/>
                      <a:pt x="216" y="100"/>
                    </a:cubicBezTo>
                    <a:lnTo>
                      <a:pt x="232" y="106"/>
                    </a:lnTo>
                    <a:close/>
                    <a:moveTo>
                      <a:pt x="200" y="16"/>
                    </a:move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26"/>
                      <a:pt x="200" y="126"/>
                      <a:pt x="200" y="126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200" y="16"/>
                    </a:lnTo>
                    <a:close/>
                    <a:moveTo>
                      <a:pt x="40" y="116"/>
                    </a:moveTo>
                    <a:cubicBezTo>
                      <a:pt x="24" y="106"/>
                      <a:pt x="24" y="106"/>
                      <a:pt x="24" y="106"/>
                    </a:cubicBezTo>
                    <a:cubicBezTo>
                      <a:pt x="40" y="100"/>
                      <a:pt x="40" y="100"/>
                      <a:pt x="40" y="100"/>
                    </a:cubicBezTo>
                    <a:lnTo>
                      <a:pt x="40" y="116"/>
                    </a:lnTo>
                    <a:close/>
                    <a:moveTo>
                      <a:pt x="16" y="240"/>
                    </a:moveTo>
                    <a:cubicBezTo>
                      <a:pt x="16" y="120"/>
                      <a:pt x="16" y="120"/>
                      <a:pt x="16" y="120"/>
                    </a:cubicBezTo>
                    <a:cubicBezTo>
                      <a:pt x="124" y="187"/>
                      <a:pt x="124" y="187"/>
                      <a:pt x="124" y="187"/>
                    </a:cubicBezTo>
                    <a:cubicBezTo>
                      <a:pt x="125" y="188"/>
                      <a:pt x="127" y="188"/>
                      <a:pt x="128" y="188"/>
                    </a:cubicBezTo>
                    <a:cubicBezTo>
                      <a:pt x="129" y="188"/>
                      <a:pt x="131" y="188"/>
                      <a:pt x="132" y="187"/>
                    </a:cubicBezTo>
                    <a:cubicBezTo>
                      <a:pt x="240" y="120"/>
                      <a:pt x="240" y="120"/>
                      <a:pt x="240" y="120"/>
                    </a:cubicBezTo>
                    <a:cubicBezTo>
                      <a:pt x="240" y="240"/>
                      <a:pt x="240" y="240"/>
                      <a:pt x="240" y="240"/>
                    </a:cubicBezTo>
                    <a:lnTo>
                      <a:pt x="16" y="2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s1ide-Freeform: Shape 65">
                <a:extLst>
                  <a:ext uri="{FF2B5EF4-FFF2-40B4-BE49-F238E27FC236}">
                    <a16:creationId xmlns="" xmlns:a16="http://schemas.microsoft.com/office/drawing/2014/main" id="{805E5D9C-D9FB-4A0B-8E73-A96378B17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2902" y="2913082"/>
                <a:ext cx="72066" cy="24895"/>
              </a:xfrm>
              <a:custGeom>
                <a:avLst/>
                <a:gdLst>
                  <a:gd name="T0" fmla="*/ 8 w 48"/>
                  <a:gd name="T1" fmla="*/ 16 h 16"/>
                  <a:gd name="T2" fmla="*/ 40 w 48"/>
                  <a:gd name="T3" fmla="*/ 16 h 16"/>
                  <a:gd name="T4" fmla="*/ 48 w 48"/>
                  <a:gd name="T5" fmla="*/ 8 h 16"/>
                  <a:gd name="T6" fmla="*/ 40 w 48"/>
                  <a:gd name="T7" fmla="*/ 0 h 16"/>
                  <a:gd name="T8" fmla="*/ 8 w 48"/>
                  <a:gd name="T9" fmla="*/ 0 h 16"/>
                  <a:gd name="T10" fmla="*/ 0 w 48"/>
                  <a:gd name="T11" fmla="*/ 8 h 16"/>
                  <a:gd name="T12" fmla="*/ 8 w 48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">
                    <a:moveTo>
                      <a:pt x="8" y="16"/>
                    </a:moveTo>
                    <a:cubicBezTo>
                      <a:pt x="40" y="16"/>
                      <a:pt x="40" y="16"/>
                      <a:pt x="40" y="16"/>
                    </a:cubicBezTo>
                    <a:cubicBezTo>
                      <a:pt x="44" y="16"/>
                      <a:pt x="48" y="12"/>
                      <a:pt x="48" y="8"/>
                    </a:cubicBezTo>
                    <a:cubicBezTo>
                      <a:pt x="48" y="4"/>
                      <a:pt x="44" y="0"/>
                      <a:pt x="4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is1ide-Freeform: Shape 66">
                <a:extLst>
                  <a:ext uri="{FF2B5EF4-FFF2-40B4-BE49-F238E27FC236}">
                    <a16:creationId xmlns="" xmlns:a16="http://schemas.microsoft.com/office/drawing/2014/main" id="{F419F62E-8ACB-4EB8-92C2-B06A3E01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2961562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s1ide-Freeform: Shape 67">
                <a:extLst>
                  <a:ext uri="{FF2B5EF4-FFF2-40B4-BE49-F238E27FC236}">
                    <a16:creationId xmlns="" xmlns:a16="http://schemas.microsoft.com/office/drawing/2014/main" id="{11E54EFA-3A89-4988-8DAA-6D1091732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3010043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5">
              <a:extLst>
                <a:ext uri="{FF2B5EF4-FFF2-40B4-BE49-F238E27FC236}">
                  <a16:creationId xmlns="" xmlns:a16="http://schemas.microsoft.com/office/drawing/2014/main" id="{E3738C84-58ED-41E7-9A9B-DB89A3CC0770}"/>
                </a:ext>
              </a:extLst>
            </p:cNvPr>
            <p:cNvGrpSpPr/>
            <p:nvPr/>
          </p:nvGrpSpPr>
          <p:grpSpPr>
            <a:xfrm>
              <a:off x="9323984" y="3350659"/>
              <a:ext cx="4297120" cy="810399"/>
              <a:chOff x="8027893" y="2670552"/>
              <a:chExt cx="4297120" cy="810399"/>
            </a:xfrm>
          </p:grpSpPr>
          <p:sp>
            <p:nvSpPr>
              <p:cNvPr id="24" name="is1ide-TextBox 62">
                <a:extLst>
                  <a:ext uri="{FF2B5EF4-FFF2-40B4-BE49-F238E27FC236}">
                    <a16:creationId xmlns="" xmlns:a16="http://schemas.microsoft.com/office/drawing/2014/main" id="{0B59A3F3-EAAD-4471-9D4D-BAD16852AB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5" name="is1ide-TextBox 63">
                <a:extLst>
                  <a:ext uri="{FF2B5EF4-FFF2-40B4-BE49-F238E27FC236}">
                    <a16:creationId xmlns="" xmlns:a16="http://schemas.microsoft.com/office/drawing/2014/main" id="{A72C9921-9531-4B27-9799-9AACCF913217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Group 56">
              <a:extLst>
                <a:ext uri="{FF2B5EF4-FFF2-40B4-BE49-F238E27FC236}">
                  <a16:creationId xmlns="" xmlns:a16="http://schemas.microsoft.com/office/drawing/2014/main" id="{55C1A789-BA36-4508-B3EF-0FADAD6B5A08}"/>
                </a:ext>
              </a:extLst>
            </p:cNvPr>
            <p:cNvGrpSpPr/>
            <p:nvPr/>
          </p:nvGrpSpPr>
          <p:grpSpPr>
            <a:xfrm>
              <a:off x="9323984" y="4172722"/>
              <a:ext cx="4297120" cy="763946"/>
              <a:chOff x="8027893" y="2670552"/>
              <a:chExt cx="4297120" cy="763946"/>
            </a:xfrm>
          </p:grpSpPr>
          <p:sp>
            <p:nvSpPr>
              <p:cNvPr id="22" name="is1ide-TextBox 60">
                <a:extLst>
                  <a:ext uri="{FF2B5EF4-FFF2-40B4-BE49-F238E27FC236}">
                    <a16:creationId xmlns="" xmlns:a16="http://schemas.microsoft.com/office/drawing/2014/main" id="{4AF5E962-3E18-474B-AAEE-576BF68D4E2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3" name="is1ide-TextBox 61">
                <a:extLst>
                  <a:ext uri="{FF2B5EF4-FFF2-40B4-BE49-F238E27FC236}">
                    <a16:creationId xmlns="" xmlns:a16="http://schemas.microsoft.com/office/drawing/2014/main" id="{2549D438-BD11-4F60-9795-C8E2C31598F4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Group 57">
              <a:extLst>
                <a:ext uri="{FF2B5EF4-FFF2-40B4-BE49-F238E27FC236}">
                  <a16:creationId xmlns="" xmlns:a16="http://schemas.microsoft.com/office/drawing/2014/main" id="{CD3AF532-2385-4BDB-AB95-F8144DDC9494}"/>
                </a:ext>
              </a:extLst>
            </p:cNvPr>
            <p:cNvGrpSpPr/>
            <p:nvPr/>
          </p:nvGrpSpPr>
          <p:grpSpPr>
            <a:xfrm>
              <a:off x="9314704" y="5038205"/>
              <a:ext cx="4297120" cy="763946"/>
              <a:chOff x="8027893" y="2670552"/>
              <a:chExt cx="4297120" cy="763946"/>
            </a:xfrm>
          </p:grpSpPr>
          <p:sp>
            <p:nvSpPr>
              <p:cNvPr id="20" name="is1ide-TextBox 58">
                <a:extLst>
                  <a:ext uri="{FF2B5EF4-FFF2-40B4-BE49-F238E27FC236}">
                    <a16:creationId xmlns="" xmlns:a16="http://schemas.microsoft.com/office/drawing/2014/main" id="{6CD7E296-BACE-4E9D-A5FA-0CE7C5D35E1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1" name="is1ide-TextBox 59">
                <a:extLst>
                  <a:ext uri="{FF2B5EF4-FFF2-40B4-BE49-F238E27FC236}">
                    <a16:creationId xmlns="" xmlns:a16="http://schemas.microsoft.com/office/drawing/2014/main" id="{F21A6419-6504-4F5C-84C5-E8F83D49571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9424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5">
            <a:extLst>
              <a:ext uri="{FF2B5EF4-FFF2-40B4-BE49-F238E27FC236}">
                <a16:creationId xmlns="" xmlns:a16="http://schemas.microsoft.com/office/drawing/2014/main" id="{9A4D06D8-E398-4E9C-9F59-81A1F03CF745}"/>
              </a:ext>
            </a:extLst>
          </p:cNvPr>
          <p:cNvGrpSpPr/>
          <p:nvPr/>
        </p:nvGrpSpPr>
        <p:grpSpPr>
          <a:xfrm>
            <a:off x="3537190" y="1167594"/>
            <a:ext cx="2238276" cy="3171934"/>
            <a:chOff x="4716254" y="1556792"/>
            <a:chExt cx="2984368" cy="4229245"/>
          </a:xfrm>
        </p:grpSpPr>
        <p:sp>
          <p:nvSpPr>
            <p:cNvPr id="16" name="i$liḋe-Freeform: Shape 3">
              <a:extLst>
                <a:ext uri="{FF2B5EF4-FFF2-40B4-BE49-F238E27FC236}">
                  <a16:creationId xmlns="" xmlns:a16="http://schemas.microsoft.com/office/drawing/2014/main" id="{47BD6685-E8CC-46EA-84E0-841E1A884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960983"/>
              <a:ext cx="2165565" cy="1112423"/>
            </a:xfrm>
            <a:custGeom>
              <a:avLst/>
              <a:gdLst>
                <a:gd name="T0" fmla="*/ 2338 w 2338"/>
                <a:gd name="T1" fmla="*/ 477 h 1201"/>
                <a:gd name="T2" fmla="*/ 0 w 2338"/>
                <a:gd name="T3" fmla="*/ 1201 h 1201"/>
                <a:gd name="T4" fmla="*/ 0 w 2338"/>
                <a:gd name="T5" fmla="*/ 724 h 1201"/>
                <a:gd name="T6" fmla="*/ 2338 w 2338"/>
                <a:gd name="T7" fmla="*/ 0 h 1201"/>
                <a:gd name="T8" fmla="*/ 2338 w 2338"/>
                <a:gd name="T9" fmla="*/ 477 h 1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201">
                  <a:moveTo>
                    <a:pt x="2338" y="477"/>
                  </a:moveTo>
                  <a:lnTo>
                    <a:pt x="0" y="1201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i$liḋe-Freeform: Shape 4">
              <a:extLst>
                <a:ext uri="{FF2B5EF4-FFF2-40B4-BE49-F238E27FC236}">
                  <a16:creationId xmlns="" xmlns:a16="http://schemas.microsoft.com/office/drawing/2014/main" id="{28E8C0CC-4490-48DC-9FCB-5D34688D8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3803868"/>
              <a:ext cx="2165565" cy="1110571"/>
            </a:xfrm>
            <a:custGeom>
              <a:avLst/>
              <a:gdLst>
                <a:gd name="T0" fmla="*/ 2338 w 2338"/>
                <a:gd name="T1" fmla="*/ 477 h 1199"/>
                <a:gd name="T2" fmla="*/ 0 w 2338"/>
                <a:gd name="T3" fmla="*/ 1199 h 1199"/>
                <a:gd name="T4" fmla="*/ 0 w 2338"/>
                <a:gd name="T5" fmla="*/ 724 h 1199"/>
                <a:gd name="T6" fmla="*/ 2338 w 2338"/>
                <a:gd name="T7" fmla="*/ 0 h 1199"/>
                <a:gd name="T8" fmla="*/ 2338 w 2338"/>
                <a:gd name="T9" fmla="*/ 477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199">
                  <a:moveTo>
                    <a:pt x="2338" y="477"/>
                  </a:moveTo>
                  <a:lnTo>
                    <a:pt x="0" y="1199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8" name="Group 5">
              <a:extLst>
                <a:ext uri="{FF2B5EF4-FFF2-40B4-BE49-F238E27FC236}">
                  <a16:creationId xmlns="" xmlns:a16="http://schemas.microsoft.com/office/drawing/2014/main" id="{F8C1484D-E9BD-4533-933C-0ECFBE51D818}"/>
                </a:ext>
              </a:extLst>
            </p:cNvPr>
            <p:cNvGrpSpPr/>
            <p:nvPr/>
          </p:nvGrpSpPr>
          <p:grpSpPr>
            <a:xfrm>
              <a:off x="4754233" y="1556792"/>
              <a:ext cx="2907490" cy="4229245"/>
              <a:chOff x="4675183" y="2070731"/>
              <a:chExt cx="2752184" cy="4003337"/>
            </a:xfrm>
          </p:grpSpPr>
          <p:sp>
            <p:nvSpPr>
              <p:cNvPr id="32" name="i$liḋe-Freeform: Shape 6">
                <a:extLst>
                  <a:ext uri="{FF2B5EF4-FFF2-40B4-BE49-F238E27FC236}">
                    <a16:creationId xmlns="" xmlns:a16="http://schemas.microsoft.com/office/drawing/2014/main" id="{4FEBA3FA-7CAC-413B-B53D-A32DE5343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7877" y="2284663"/>
                <a:ext cx="826795" cy="892553"/>
              </a:xfrm>
              <a:custGeom>
                <a:avLst/>
                <a:gdLst>
                  <a:gd name="T0" fmla="*/ 472 w 943"/>
                  <a:gd name="T1" fmla="*/ 0 h 1018"/>
                  <a:gd name="T2" fmla="*/ 0 w 943"/>
                  <a:gd name="T3" fmla="*/ 397 h 1018"/>
                  <a:gd name="T4" fmla="*/ 173 w 943"/>
                  <a:gd name="T5" fmla="*/ 842 h 1018"/>
                  <a:gd name="T6" fmla="*/ 472 w 943"/>
                  <a:gd name="T7" fmla="*/ 1018 h 1018"/>
                  <a:gd name="T8" fmla="*/ 770 w 943"/>
                  <a:gd name="T9" fmla="*/ 842 h 1018"/>
                  <a:gd name="T10" fmla="*/ 943 w 943"/>
                  <a:gd name="T11" fmla="*/ 397 h 1018"/>
                  <a:gd name="T12" fmla="*/ 472 w 943"/>
                  <a:gd name="T13" fmla="*/ 0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3" h="1018">
                    <a:moveTo>
                      <a:pt x="472" y="0"/>
                    </a:moveTo>
                    <a:lnTo>
                      <a:pt x="0" y="397"/>
                    </a:lnTo>
                    <a:lnTo>
                      <a:pt x="173" y="842"/>
                    </a:lnTo>
                    <a:lnTo>
                      <a:pt x="472" y="1018"/>
                    </a:lnTo>
                    <a:lnTo>
                      <a:pt x="770" y="842"/>
                    </a:lnTo>
                    <a:lnTo>
                      <a:pt x="943" y="397"/>
                    </a:lnTo>
                    <a:lnTo>
                      <a:pt x="47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$liḋe-Freeform: Shape 7">
                <a:extLst>
                  <a:ext uri="{FF2B5EF4-FFF2-40B4-BE49-F238E27FC236}">
                    <a16:creationId xmlns="" xmlns:a16="http://schemas.microsoft.com/office/drawing/2014/main" id="{BE07E17F-28E2-44DA-9643-C5FB5A214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3" y="2070731"/>
                <a:ext cx="1376530" cy="1023192"/>
              </a:xfrm>
              <a:custGeom>
                <a:avLst/>
                <a:gdLst>
                  <a:gd name="T0" fmla="*/ 1062 w 1062"/>
                  <a:gd name="T1" fmla="*/ 165 h 790"/>
                  <a:gd name="T2" fmla="*/ 504 w 1062"/>
                  <a:gd name="T3" fmla="*/ 790 h 790"/>
                  <a:gd name="T4" fmla="*/ 0 w 1062"/>
                  <a:gd name="T5" fmla="*/ 0 h 790"/>
                  <a:gd name="T6" fmla="*/ 1062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1062" y="165"/>
                    </a:moveTo>
                    <a:cubicBezTo>
                      <a:pt x="1062" y="165"/>
                      <a:pt x="610" y="540"/>
                      <a:pt x="504" y="790"/>
                    </a:cubicBezTo>
                    <a:cubicBezTo>
                      <a:pt x="504" y="790"/>
                      <a:pt x="117" y="81"/>
                      <a:pt x="0" y="0"/>
                    </a:cubicBezTo>
                    <a:cubicBezTo>
                      <a:pt x="0" y="0"/>
                      <a:pt x="871" y="3"/>
                      <a:pt x="1062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$liḋe-Freeform: Shape 8">
                <a:extLst>
                  <a:ext uri="{FF2B5EF4-FFF2-40B4-BE49-F238E27FC236}">
                    <a16:creationId xmlns="" xmlns:a16="http://schemas.microsoft.com/office/drawing/2014/main" id="{6F507879-8EF6-49D9-8922-01643FF1D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7955" y="2072485"/>
                <a:ext cx="645303" cy="903951"/>
              </a:xfrm>
              <a:custGeom>
                <a:avLst/>
                <a:gdLst>
                  <a:gd name="T0" fmla="*/ 0 w 498"/>
                  <a:gd name="T1" fmla="*/ 0 h 698"/>
                  <a:gd name="T2" fmla="*/ 498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0" y="0"/>
                    </a:moveTo>
                    <a:cubicBezTo>
                      <a:pt x="0" y="0"/>
                      <a:pt x="271" y="255"/>
                      <a:pt x="498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i$liḋe-Freeform: Shape 9">
                <a:extLst>
                  <a:ext uri="{FF2B5EF4-FFF2-40B4-BE49-F238E27FC236}">
                    <a16:creationId xmlns="" xmlns:a16="http://schemas.microsoft.com/office/drawing/2014/main" id="{80AD0598-BFBF-46BC-AABE-0371FB93F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713" y="2070731"/>
                <a:ext cx="1375654" cy="1023192"/>
              </a:xfrm>
              <a:custGeom>
                <a:avLst/>
                <a:gdLst>
                  <a:gd name="T0" fmla="*/ 0 w 1062"/>
                  <a:gd name="T1" fmla="*/ 165 h 790"/>
                  <a:gd name="T2" fmla="*/ 558 w 1062"/>
                  <a:gd name="T3" fmla="*/ 790 h 790"/>
                  <a:gd name="T4" fmla="*/ 1062 w 1062"/>
                  <a:gd name="T5" fmla="*/ 0 h 790"/>
                  <a:gd name="T6" fmla="*/ 0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0" y="165"/>
                    </a:moveTo>
                    <a:cubicBezTo>
                      <a:pt x="0" y="165"/>
                      <a:pt x="452" y="540"/>
                      <a:pt x="558" y="790"/>
                    </a:cubicBezTo>
                    <a:cubicBezTo>
                      <a:pt x="558" y="790"/>
                      <a:pt x="946" y="81"/>
                      <a:pt x="1062" y="0"/>
                    </a:cubicBezTo>
                    <a:cubicBezTo>
                      <a:pt x="1062" y="0"/>
                      <a:pt x="191" y="3"/>
                      <a:pt x="0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$liḋe-Freeform: Shape 10">
                <a:extLst>
                  <a:ext uri="{FF2B5EF4-FFF2-40B4-BE49-F238E27FC236}">
                    <a16:creationId xmlns="" xmlns:a16="http://schemas.microsoft.com/office/drawing/2014/main" id="{9E9AEFDC-64A0-4E83-B0E6-B496049E4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9291" y="2072485"/>
                <a:ext cx="645303" cy="903951"/>
              </a:xfrm>
              <a:custGeom>
                <a:avLst/>
                <a:gdLst>
                  <a:gd name="T0" fmla="*/ 498 w 498"/>
                  <a:gd name="T1" fmla="*/ 0 h 698"/>
                  <a:gd name="T2" fmla="*/ 0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498" y="0"/>
                    </a:moveTo>
                    <a:cubicBezTo>
                      <a:pt x="498" y="0"/>
                      <a:pt x="227" y="255"/>
                      <a:pt x="0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i$liḋe-Freeform: Shape 11">
                <a:extLst>
                  <a:ext uri="{FF2B5EF4-FFF2-40B4-BE49-F238E27FC236}">
                    <a16:creationId xmlns="" xmlns:a16="http://schemas.microsoft.com/office/drawing/2014/main" id="{4EBEEAFE-292F-4EB4-8039-19C2B3550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7238" y="3022904"/>
                <a:ext cx="1068784" cy="3051164"/>
              </a:xfrm>
              <a:custGeom>
                <a:avLst/>
                <a:gdLst>
                  <a:gd name="T0" fmla="*/ 897 w 1219"/>
                  <a:gd name="T1" fmla="*/ 0 h 3480"/>
                  <a:gd name="T2" fmla="*/ 610 w 1219"/>
                  <a:gd name="T3" fmla="*/ 168 h 3480"/>
                  <a:gd name="T4" fmla="*/ 322 w 1219"/>
                  <a:gd name="T5" fmla="*/ 0 h 3480"/>
                  <a:gd name="T6" fmla="*/ 0 w 1219"/>
                  <a:gd name="T7" fmla="*/ 2804 h 3480"/>
                  <a:gd name="T8" fmla="*/ 599 w 1219"/>
                  <a:gd name="T9" fmla="*/ 3480 h 3480"/>
                  <a:gd name="T10" fmla="*/ 1219 w 1219"/>
                  <a:gd name="T11" fmla="*/ 2804 h 3480"/>
                  <a:gd name="T12" fmla="*/ 897 w 1219"/>
                  <a:gd name="T13" fmla="*/ 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19" h="3480">
                    <a:moveTo>
                      <a:pt x="897" y="0"/>
                    </a:moveTo>
                    <a:lnTo>
                      <a:pt x="610" y="168"/>
                    </a:lnTo>
                    <a:lnTo>
                      <a:pt x="322" y="0"/>
                    </a:lnTo>
                    <a:lnTo>
                      <a:pt x="0" y="2804"/>
                    </a:lnTo>
                    <a:lnTo>
                      <a:pt x="599" y="3480"/>
                    </a:lnTo>
                    <a:lnTo>
                      <a:pt x="1219" y="2804"/>
                    </a:lnTo>
                    <a:lnTo>
                      <a:pt x="897" y="0"/>
                    </a:ln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9" name="i$liḋe-Freeform: Shape 12">
              <a:extLst>
                <a:ext uri="{FF2B5EF4-FFF2-40B4-BE49-F238E27FC236}">
                  <a16:creationId xmlns="" xmlns:a16="http://schemas.microsoft.com/office/drawing/2014/main" id="{72DDD495-1404-4E1A-8C1E-9DC768B7E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6254" y="2671068"/>
              <a:ext cx="610397" cy="497395"/>
            </a:xfrm>
            <a:custGeom>
              <a:avLst/>
              <a:gdLst>
                <a:gd name="T0" fmla="*/ 659 w 659"/>
                <a:gd name="T1" fmla="*/ 537 h 537"/>
                <a:gd name="T2" fmla="*/ 0 w 659"/>
                <a:gd name="T3" fmla="*/ 477 h 537"/>
                <a:gd name="T4" fmla="*/ 179 w 659"/>
                <a:gd name="T5" fmla="*/ 242 h 537"/>
                <a:gd name="T6" fmla="*/ 0 w 659"/>
                <a:gd name="T7" fmla="*/ 0 h 537"/>
                <a:gd name="T8" fmla="*/ 659 w 659"/>
                <a:gd name="T9" fmla="*/ 60 h 537"/>
                <a:gd name="T10" fmla="*/ 659 w 659"/>
                <a:gd name="T11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9" h="537">
                  <a:moveTo>
                    <a:pt x="659" y="537"/>
                  </a:moveTo>
                  <a:lnTo>
                    <a:pt x="0" y="477"/>
                  </a:lnTo>
                  <a:lnTo>
                    <a:pt x="179" y="242"/>
                  </a:lnTo>
                  <a:lnTo>
                    <a:pt x="0" y="0"/>
                  </a:lnTo>
                  <a:lnTo>
                    <a:pt x="659" y="60"/>
                  </a:lnTo>
                  <a:lnTo>
                    <a:pt x="659" y="53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i$liḋe-Freeform: Shape 13">
              <a:extLst>
                <a:ext uri="{FF2B5EF4-FFF2-40B4-BE49-F238E27FC236}">
                  <a16:creationId xmlns="" xmlns:a16="http://schemas.microsoft.com/office/drawing/2014/main" id="{CFF8BD3B-FF0C-4123-9D7F-6CCFC74462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728495"/>
              <a:ext cx="200070" cy="502026"/>
            </a:xfrm>
            <a:custGeom>
              <a:avLst/>
              <a:gdLst>
                <a:gd name="T0" fmla="*/ 216 w 216"/>
                <a:gd name="T1" fmla="*/ 477 h 542"/>
                <a:gd name="T2" fmla="*/ 0 w 216"/>
                <a:gd name="T3" fmla="*/ 542 h 542"/>
                <a:gd name="T4" fmla="*/ 0 w 216"/>
                <a:gd name="T5" fmla="*/ 65 h 542"/>
                <a:gd name="T6" fmla="*/ 216 w 216"/>
                <a:gd name="T7" fmla="*/ 0 h 542"/>
                <a:gd name="T8" fmla="*/ 216 w 216"/>
                <a:gd name="T9" fmla="*/ 47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216" y="477"/>
                  </a:moveTo>
                  <a:lnTo>
                    <a:pt x="0" y="542"/>
                  </a:lnTo>
                  <a:lnTo>
                    <a:pt x="0" y="65"/>
                  </a:lnTo>
                  <a:lnTo>
                    <a:pt x="216" y="0"/>
                  </a:lnTo>
                  <a:lnTo>
                    <a:pt x="216" y="47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i$liḋe-Freeform: Shape 14">
              <a:extLst>
                <a:ext uri="{FF2B5EF4-FFF2-40B4-BE49-F238E27FC236}">
                  <a16:creationId xmlns="" xmlns:a16="http://schemas.microsoft.com/office/drawing/2014/main" id="{E44ED7F5-2945-401A-85B0-649293F845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9299" y="4706959"/>
              <a:ext cx="611323" cy="499248"/>
            </a:xfrm>
            <a:custGeom>
              <a:avLst/>
              <a:gdLst>
                <a:gd name="T0" fmla="*/ 0 w 660"/>
                <a:gd name="T1" fmla="*/ 0 h 539"/>
                <a:gd name="T2" fmla="*/ 660 w 660"/>
                <a:gd name="T3" fmla="*/ 62 h 539"/>
                <a:gd name="T4" fmla="*/ 481 w 660"/>
                <a:gd name="T5" fmla="*/ 297 h 539"/>
                <a:gd name="T6" fmla="*/ 660 w 660"/>
                <a:gd name="T7" fmla="*/ 539 h 539"/>
                <a:gd name="T8" fmla="*/ 0 w 660"/>
                <a:gd name="T9" fmla="*/ 477 h 539"/>
                <a:gd name="T10" fmla="*/ 0 w 660"/>
                <a:gd name="T11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539">
                  <a:moveTo>
                    <a:pt x="0" y="0"/>
                  </a:moveTo>
                  <a:lnTo>
                    <a:pt x="660" y="62"/>
                  </a:lnTo>
                  <a:lnTo>
                    <a:pt x="481" y="297"/>
                  </a:lnTo>
                  <a:lnTo>
                    <a:pt x="660" y="539"/>
                  </a:lnTo>
                  <a:lnTo>
                    <a:pt x="0" y="4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i$liḋe-Freeform: Shape 15">
              <a:extLst>
                <a:ext uri="{FF2B5EF4-FFF2-40B4-BE49-F238E27FC236}">
                  <a16:creationId xmlns="" xmlns:a16="http://schemas.microsoft.com/office/drawing/2014/main" id="{AC42EB70-386C-43D2-A156-2E23612B0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1152" y="4646753"/>
              <a:ext cx="200070" cy="502026"/>
            </a:xfrm>
            <a:custGeom>
              <a:avLst/>
              <a:gdLst>
                <a:gd name="T0" fmla="*/ 0 w 216"/>
                <a:gd name="T1" fmla="*/ 65 h 542"/>
                <a:gd name="T2" fmla="*/ 216 w 216"/>
                <a:gd name="T3" fmla="*/ 0 h 542"/>
                <a:gd name="T4" fmla="*/ 216 w 216"/>
                <a:gd name="T5" fmla="*/ 477 h 542"/>
                <a:gd name="T6" fmla="*/ 0 w 216"/>
                <a:gd name="T7" fmla="*/ 542 h 542"/>
                <a:gd name="T8" fmla="*/ 0 w 216"/>
                <a:gd name="T9" fmla="*/ 65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0" y="65"/>
                  </a:moveTo>
                  <a:lnTo>
                    <a:pt x="216" y="0"/>
                  </a:lnTo>
                  <a:lnTo>
                    <a:pt x="216" y="477"/>
                  </a:lnTo>
                  <a:lnTo>
                    <a:pt x="0" y="542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4D6912EC-F34E-4676-BB79-498B66E8A74A}"/>
                </a:ext>
              </a:extLst>
            </p:cNvPr>
            <p:cNvGrpSpPr/>
            <p:nvPr/>
          </p:nvGrpSpPr>
          <p:grpSpPr>
            <a:xfrm>
              <a:off x="5125655" y="2788701"/>
              <a:ext cx="2165565" cy="614103"/>
              <a:chOff x="5026768" y="3236837"/>
              <a:chExt cx="2049890" cy="581300"/>
            </a:xfrm>
          </p:grpSpPr>
          <p:sp>
            <p:nvSpPr>
              <p:cNvPr id="30" name="i$liḋe-Freeform: Shape 17">
                <a:extLst>
                  <a:ext uri="{FF2B5EF4-FFF2-40B4-BE49-F238E27FC236}">
                    <a16:creationId xmlns="" xmlns:a16="http://schemas.microsoft.com/office/drawing/2014/main" id="{8FA4FDE9-5A36-43CE-A6C5-0F5719F87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3236837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$liḋe-TextBox 18">
                <a:extLst>
                  <a:ext uri="{FF2B5EF4-FFF2-40B4-BE49-F238E27FC236}">
                    <a16:creationId xmlns="" xmlns:a16="http://schemas.microsoft.com/office/drawing/2014/main" id="{CB573A3F-5642-4045-B138-75506C737853}"/>
                  </a:ext>
                </a:extLst>
              </p:cNvPr>
              <p:cNvSpPr txBox="1"/>
              <p:nvPr/>
            </p:nvSpPr>
            <p:spPr>
              <a:xfrm rot="259200">
                <a:off x="5498758" y="3330836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19">
              <a:extLst>
                <a:ext uri="{FF2B5EF4-FFF2-40B4-BE49-F238E27FC236}">
                  <a16:creationId xmlns="" xmlns:a16="http://schemas.microsoft.com/office/drawing/2014/main" id="{D037E8A0-4307-47AA-B017-1FA4FB64B676}"/>
                </a:ext>
              </a:extLst>
            </p:cNvPr>
            <p:cNvGrpSpPr/>
            <p:nvPr/>
          </p:nvGrpSpPr>
          <p:grpSpPr>
            <a:xfrm>
              <a:off x="5125655" y="3631586"/>
              <a:ext cx="2165565" cy="614103"/>
              <a:chOff x="5026768" y="4034698"/>
              <a:chExt cx="2049890" cy="581300"/>
            </a:xfrm>
          </p:grpSpPr>
          <p:sp>
            <p:nvSpPr>
              <p:cNvPr id="28" name="i$liḋe-Freeform: Shape 20">
                <a:extLst>
                  <a:ext uri="{FF2B5EF4-FFF2-40B4-BE49-F238E27FC236}">
                    <a16:creationId xmlns="" xmlns:a16="http://schemas.microsoft.com/office/drawing/2014/main" id="{93513AE1-D935-48BE-9373-576EF589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034698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$liḋe-TextBox 21">
                <a:extLst>
                  <a:ext uri="{FF2B5EF4-FFF2-40B4-BE49-F238E27FC236}">
                    <a16:creationId xmlns="" xmlns:a16="http://schemas.microsoft.com/office/drawing/2014/main" id="{A8F39D94-86F3-4B06-8663-387D7974F940}"/>
                  </a:ext>
                </a:extLst>
              </p:cNvPr>
              <p:cNvSpPr txBox="1"/>
              <p:nvPr/>
            </p:nvSpPr>
            <p:spPr>
              <a:xfrm rot="259200">
                <a:off x="5498759" y="4128601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22">
              <a:extLst>
                <a:ext uri="{FF2B5EF4-FFF2-40B4-BE49-F238E27FC236}">
                  <a16:creationId xmlns="" xmlns:a16="http://schemas.microsoft.com/office/drawing/2014/main" id="{180A7756-5A66-4193-91E5-56A475C829F8}"/>
                </a:ext>
              </a:extLst>
            </p:cNvPr>
            <p:cNvGrpSpPr/>
            <p:nvPr/>
          </p:nvGrpSpPr>
          <p:grpSpPr>
            <a:xfrm>
              <a:off x="5125655" y="4474471"/>
              <a:ext cx="2165565" cy="614103"/>
              <a:chOff x="5026768" y="4832560"/>
              <a:chExt cx="2049890" cy="581300"/>
            </a:xfrm>
          </p:grpSpPr>
          <p:sp>
            <p:nvSpPr>
              <p:cNvPr id="26" name="i$liḋe-Freeform: Shape 23">
                <a:extLst>
                  <a:ext uri="{FF2B5EF4-FFF2-40B4-BE49-F238E27FC236}">
                    <a16:creationId xmlns="" xmlns:a16="http://schemas.microsoft.com/office/drawing/2014/main" id="{9D22E536-48E7-4E20-8F60-9961A0869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832560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$liḋe-TextBox 24">
                <a:extLst>
                  <a:ext uri="{FF2B5EF4-FFF2-40B4-BE49-F238E27FC236}">
                    <a16:creationId xmlns="" xmlns:a16="http://schemas.microsoft.com/office/drawing/2014/main" id="{ADED8A32-BEC0-4E8D-B58D-04A45EE5A39B}"/>
                  </a:ext>
                </a:extLst>
              </p:cNvPr>
              <p:cNvSpPr txBox="1"/>
              <p:nvPr/>
            </p:nvSpPr>
            <p:spPr>
              <a:xfrm rot="259200">
                <a:off x="5498758" y="4922207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" name="Group 1">
            <a:extLst>
              <a:ext uri="{FF2B5EF4-FFF2-40B4-BE49-F238E27FC236}">
                <a16:creationId xmlns="" xmlns:a16="http://schemas.microsoft.com/office/drawing/2014/main" id="{ED6B561F-4D85-4C6F-BAA0-1884C8F91D1A}"/>
              </a:ext>
            </a:extLst>
          </p:cNvPr>
          <p:cNvGrpSpPr/>
          <p:nvPr/>
        </p:nvGrpSpPr>
        <p:grpSpPr>
          <a:xfrm>
            <a:off x="539750" y="1688124"/>
            <a:ext cx="1941451" cy="939594"/>
            <a:chOff x="795527" y="2404021"/>
            <a:chExt cx="2512741" cy="946413"/>
          </a:xfrm>
        </p:grpSpPr>
        <p:sp>
          <p:nvSpPr>
            <p:cNvPr id="14" name="i$liḋe-TextBox 26">
              <a:extLst>
                <a:ext uri="{FF2B5EF4-FFF2-40B4-BE49-F238E27FC236}">
                  <a16:creationId xmlns="" xmlns:a16="http://schemas.microsoft.com/office/drawing/2014/main" id="{E377AFF5-2906-405F-95EC-25C3C8A870FC}"/>
                </a:ext>
              </a:extLst>
            </p:cNvPr>
            <p:cNvSpPr txBox="1"/>
            <p:nvPr/>
          </p:nvSpPr>
          <p:spPr>
            <a:xfrm>
              <a:off x="795527" y="2657937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5" name="i$liḋe-TextBox 27">
              <a:extLst>
                <a:ext uri="{FF2B5EF4-FFF2-40B4-BE49-F238E27FC236}">
                  <a16:creationId xmlns="" xmlns:a16="http://schemas.microsoft.com/office/drawing/2014/main" id="{2A5347C0-C43A-46B3-AD96-BCD6C500CC47}"/>
                </a:ext>
              </a:extLst>
            </p:cNvPr>
            <p:cNvSpPr txBox="1"/>
            <p:nvPr/>
          </p:nvSpPr>
          <p:spPr>
            <a:xfrm>
              <a:off x="795527" y="2404021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7" name="Group 36">
            <a:extLst>
              <a:ext uri="{FF2B5EF4-FFF2-40B4-BE49-F238E27FC236}">
                <a16:creationId xmlns="" xmlns:a16="http://schemas.microsoft.com/office/drawing/2014/main" id="{95A4ED36-7A36-4E7D-83EF-C533D4EBE29E}"/>
              </a:ext>
            </a:extLst>
          </p:cNvPr>
          <p:cNvGrpSpPr/>
          <p:nvPr/>
        </p:nvGrpSpPr>
        <p:grpSpPr>
          <a:xfrm>
            <a:off x="539750" y="3121955"/>
            <a:ext cx="1941451" cy="939594"/>
            <a:chOff x="795527" y="4315796"/>
            <a:chExt cx="2512741" cy="946413"/>
          </a:xfrm>
        </p:grpSpPr>
        <p:sp>
          <p:nvSpPr>
            <p:cNvPr id="12" name="i$liḋe-TextBox 29">
              <a:extLst>
                <a:ext uri="{FF2B5EF4-FFF2-40B4-BE49-F238E27FC236}">
                  <a16:creationId xmlns="" xmlns:a16="http://schemas.microsoft.com/office/drawing/2014/main" id="{9DCEFB87-0943-4266-817C-BD047A79B425}"/>
                </a:ext>
              </a:extLst>
            </p:cNvPr>
            <p:cNvSpPr txBox="1"/>
            <p:nvPr/>
          </p:nvSpPr>
          <p:spPr>
            <a:xfrm>
              <a:off x="795527" y="4569712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3" name="i$liḋe-TextBox 30">
              <a:extLst>
                <a:ext uri="{FF2B5EF4-FFF2-40B4-BE49-F238E27FC236}">
                  <a16:creationId xmlns="" xmlns:a16="http://schemas.microsoft.com/office/drawing/2014/main" id="{5C4F7B8C-1D95-4A4F-89DA-AB3586D8DEB5}"/>
                </a:ext>
              </a:extLst>
            </p:cNvPr>
            <p:cNvSpPr txBox="1"/>
            <p:nvPr/>
          </p:nvSpPr>
          <p:spPr>
            <a:xfrm>
              <a:off x="795527" y="4315796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E4285597-F598-4343-9D35-2B43C62BD689}"/>
              </a:ext>
            </a:extLst>
          </p:cNvPr>
          <p:cNvGrpSpPr/>
          <p:nvPr/>
        </p:nvGrpSpPr>
        <p:grpSpPr>
          <a:xfrm>
            <a:off x="2670250" y="2091526"/>
            <a:ext cx="3803500" cy="1433831"/>
            <a:chOff x="2670250" y="2091526"/>
            <a:chExt cx="3803500" cy="1433831"/>
          </a:xfrm>
        </p:grpSpPr>
        <p:cxnSp>
          <p:nvCxnSpPr>
            <p:cNvPr id="4" name="i$liḋe-Straight Connector 25">
              <a:extLst>
                <a:ext uri="{FF2B5EF4-FFF2-40B4-BE49-F238E27FC236}">
                  <a16:creationId xmlns="" xmlns:a16="http://schemas.microsoft.com/office/drawing/2014/main" id="{F7253894-E2CF-4DFC-A664-CDBD9B836EC9}"/>
                </a:ext>
              </a:extLst>
            </p:cNvPr>
            <p:cNvCxnSpPr/>
            <p:nvPr/>
          </p:nvCxnSpPr>
          <p:spPr>
            <a:xfrm flipH="1">
              <a:off x="2670250" y="2091526"/>
              <a:ext cx="6246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$liḋe-Straight Connector 28">
              <a:extLst>
                <a:ext uri="{FF2B5EF4-FFF2-40B4-BE49-F238E27FC236}">
                  <a16:creationId xmlns="" xmlns:a16="http://schemas.microsoft.com/office/drawing/2014/main" id="{A749C7B0-7254-4DB6-BDB5-E442072C0C7A}"/>
                </a:ext>
              </a:extLst>
            </p:cNvPr>
            <p:cNvCxnSpPr/>
            <p:nvPr/>
          </p:nvCxnSpPr>
          <p:spPr>
            <a:xfrm flipH="1">
              <a:off x="2670250" y="3525357"/>
              <a:ext cx="624648" cy="0"/>
            </a:xfrm>
            <a:prstGeom prst="line">
              <a:avLst/>
            </a:prstGeom>
            <a:ln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i$liḋe-Straight Connector 31">
              <a:extLst>
                <a:ext uri="{FF2B5EF4-FFF2-40B4-BE49-F238E27FC236}">
                  <a16:creationId xmlns="" xmlns:a16="http://schemas.microsoft.com/office/drawing/2014/main" id="{F7AF3789-8C89-4C5A-ADA3-022F8B8AF719}"/>
                </a:ext>
              </a:extLst>
            </p:cNvPr>
            <p:cNvCxnSpPr/>
            <p:nvPr/>
          </p:nvCxnSpPr>
          <p:spPr>
            <a:xfrm>
              <a:off x="5849102" y="3017787"/>
              <a:ext cx="624648" cy="0"/>
            </a:xfrm>
            <a:prstGeom prst="line">
              <a:avLst/>
            </a:prstGeom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38">
            <a:extLst>
              <a:ext uri="{FF2B5EF4-FFF2-40B4-BE49-F238E27FC236}">
                <a16:creationId xmlns="" xmlns:a16="http://schemas.microsoft.com/office/drawing/2014/main" id="{8F513110-2DC5-4C99-A8E0-346BE0C5336D}"/>
              </a:ext>
            </a:extLst>
          </p:cNvPr>
          <p:cNvGrpSpPr/>
          <p:nvPr/>
        </p:nvGrpSpPr>
        <p:grpSpPr>
          <a:xfrm>
            <a:off x="6662799" y="2605264"/>
            <a:ext cx="1941848" cy="854361"/>
            <a:chOff x="8883732" y="3626490"/>
            <a:chExt cx="2512741" cy="860560"/>
          </a:xfrm>
        </p:grpSpPr>
        <p:sp>
          <p:nvSpPr>
            <p:cNvPr id="10" name="i$liḋe-TextBox 32">
              <a:extLst>
                <a:ext uri="{FF2B5EF4-FFF2-40B4-BE49-F238E27FC236}">
                  <a16:creationId xmlns="" xmlns:a16="http://schemas.microsoft.com/office/drawing/2014/main" id="{767D6E3A-3AE6-4A2F-9419-E1FA83EF95B5}"/>
                </a:ext>
              </a:extLst>
            </p:cNvPr>
            <p:cNvSpPr txBox="1"/>
            <p:nvPr/>
          </p:nvSpPr>
          <p:spPr>
            <a:xfrm flipH="1">
              <a:off x="8883732" y="3963908"/>
              <a:ext cx="2512741" cy="52314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1" name="iS1ide-TextBox 33">
              <a:extLst>
                <a:ext uri="{FF2B5EF4-FFF2-40B4-BE49-F238E27FC236}">
                  <a16:creationId xmlns="" xmlns:a16="http://schemas.microsoft.com/office/drawing/2014/main" id="{8A3E64B1-80E3-409B-90A0-EEA6CC1C43AA}"/>
                </a:ext>
              </a:extLst>
            </p:cNvPr>
            <p:cNvSpPr txBox="1"/>
            <p:nvPr/>
          </p:nvSpPr>
          <p:spPr>
            <a:xfrm flipH="1">
              <a:off x="8883732" y="3626490"/>
              <a:ext cx="1194783" cy="27900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3262188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153925DE-2448-45A7-96AF-4FF0D8D089EC}"/>
              </a:ext>
            </a:extLst>
          </p:cNvPr>
          <p:cNvGrpSpPr/>
          <p:nvPr/>
        </p:nvGrpSpPr>
        <p:grpSpPr>
          <a:xfrm>
            <a:off x="3305677" y="3040502"/>
            <a:ext cx="3841485" cy="743460"/>
            <a:chOff x="3305677" y="3040502"/>
            <a:chExt cx="3841485" cy="743460"/>
          </a:xfrm>
        </p:grpSpPr>
        <p:grpSp>
          <p:nvGrpSpPr>
            <p:cNvPr id="3" name="Group 69">
              <a:extLst>
                <a:ext uri="{FF2B5EF4-FFF2-40B4-BE49-F238E27FC236}">
                  <a16:creationId xmlns="" xmlns:a16="http://schemas.microsoft.com/office/drawing/2014/main" id="{620199EF-F13C-4E2F-9FBC-2868F2970EB7}"/>
                </a:ext>
              </a:extLst>
            </p:cNvPr>
            <p:cNvGrpSpPr/>
            <p:nvPr/>
          </p:nvGrpSpPr>
          <p:grpSpPr>
            <a:xfrm>
              <a:off x="5436096" y="3165815"/>
              <a:ext cx="1711066" cy="445908"/>
              <a:chOff x="7254260" y="4405000"/>
              <a:chExt cx="2281421" cy="594544"/>
            </a:xfrm>
          </p:grpSpPr>
          <p:sp>
            <p:nvSpPr>
              <p:cNvPr id="53" name="îṥļîḑé-Freeform: Shape 7">
                <a:extLst>
                  <a:ext uri="{FF2B5EF4-FFF2-40B4-BE49-F238E27FC236}">
                    <a16:creationId xmlns="" xmlns:a16="http://schemas.microsoft.com/office/drawing/2014/main" id="{5D46BE73-609E-4C61-845C-7F8DA9952EF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8018568" y="3676432"/>
                <a:ext cx="548233" cy="20768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4</a:t>
                </a:r>
              </a:p>
            </p:txBody>
          </p:sp>
          <p:sp>
            <p:nvSpPr>
              <p:cNvPr id="54" name="îṥļîḑé-Oval 8">
                <a:extLst>
                  <a:ext uri="{FF2B5EF4-FFF2-40B4-BE49-F238E27FC236}">
                    <a16:creationId xmlns="" xmlns:a16="http://schemas.microsoft.com/office/drawing/2014/main" id="{0A1FC376-0445-44A9-A0CC-3E794D835D16}"/>
                  </a:ext>
                </a:extLst>
              </p:cNvPr>
              <p:cNvSpPr/>
              <p:nvPr/>
            </p:nvSpPr>
            <p:spPr>
              <a:xfrm>
                <a:off x="8931888" y="4405000"/>
                <a:ext cx="603793" cy="594544"/>
              </a:xfrm>
              <a:prstGeom prst="ellipse">
                <a:avLst/>
              </a:prstGeom>
              <a:solidFill>
                <a:schemeClr val="bg2"/>
              </a:solidFill>
              <a:ln w="793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47">
              <a:extLst>
                <a:ext uri="{FF2B5EF4-FFF2-40B4-BE49-F238E27FC236}">
                  <a16:creationId xmlns="" xmlns:a16="http://schemas.microsoft.com/office/drawing/2014/main" id="{B60A1068-414D-4756-81E1-F81F4D88AA5F}"/>
                </a:ext>
              </a:extLst>
            </p:cNvPr>
            <p:cNvGrpSpPr/>
            <p:nvPr/>
          </p:nvGrpSpPr>
          <p:grpSpPr>
            <a:xfrm>
              <a:off x="3305677" y="3040502"/>
              <a:ext cx="2224965" cy="743460"/>
              <a:chOff x="4091480" y="4277358"/>
              <a:chExt cx="3289569" cy="1099192"/>
            </a:xfrm>
          </p:grpSpPr>
          <p:sp>
            <p:nvSpPr>
              <p:cNvPr id="43" name="îṥļîḑé-Freeform: Shape 18">
                <a:extLst>
                  <a:ext uri="{FF2B5EF4-FFF2-40B4-BE49-F238E27FC236}">
                    <a16:creationId xmlns="" xmlns:a16="http://schemas.microsoft.com/office/drawing/2014/main" id="{E730374D-FB2A-4A17-98D1-72655D82F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5118" y="4377306"/>
                <a:ext cx="654260" cy="717127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îṥļîḑé-Freeform: Shape 19">
                <a:extLst>
                  <a:ext uri="{FF2B5EF4-FFF2-40B4-BE49-F238E27FC236}">
                    <a16:creationId xmlns="" xmlns:a16="http://schemas.microsoft.com/office/drawing/2014/main" id="{3BD2D680-E070-4836-918F-470822905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891" y="4385125"/>
                <a:ext cx="1250228" cy="76654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îṥļîḑé-Freeform: Shape 20">
                <a:extLst>
                  <a:ext uri="{FF2B5EF4-FFF2-40B4-BE49-F238E27FC236}">
                    <a16:creationId xmlns="" xmlns:a16="http://schemas.microsoft.com/office/drawing/2014/main" id="{82D66E5E-0863-42DE-B993-137D5353D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541309"/>
                <a:ext cx="1345931" cy="831626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îṥļîḑé-Freeform: Shape 21">
                <a:extLst>
                  <a:ext uri="{FF2B5EF4-FFF2-40B4-BE49-F238E27FC236}">
                    <a16:creationId xmlns="" xmlns:a16="http://schemas.microsoft.com/office/drawing/2014/main" id="{67D81EED-D0B6-444E-843D-F966BFD77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7411" y="4499125"/>
                <a:ext cx="1943638" cy="87742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îṥļîḑé-Freeform: Shape 22">
                <a:extLst>
                  <a:ext uri="{FF2B5EF4-FFF2-40B4-BE49-F238E27FC236}">
                    <a16:creationId xmlns="" xmlns:a16="http://schemas.microsoft.com/office/drawing/2014/main" id="{052E0D62-FF83-4605-93E8-621DD6A25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ṥļîḑé-Freeform: Shape 23">
                <a:extLst>
                  <a:ext uri="{FF2B5EF4-FFF2-40B4-BE49-F238E27FC236}">
                    <a16:creationId xmlns="" xmlns:a16="http://schemas.microsoft.com/office/drawing/2014/main" id="{83AECC73-7199-4D37-8C4B-8976C7E3F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73">
            <a:extLst>
              <a:ext uri="{FF2B5EF4-FFF2-40B4-BE49-F238E27FC236}">
                <a16:creationId xmlns="" xmlns:a16="http://schemas.microsoft.com/office/drawing/2014/main" id="{8D54205B-02B4-4CE2-8A64-DECF6C382646}"/>
              </a:ext>
            </a:extLst>
          </p:cNvPr>
          <p:cNvGrpSpPr/>
          <p:nvPr/>
        </p:nvGrpSpPr>
        <p:grpSpPr>
          <a:xfrm>
            <a:off x="2122646" y="2563206"/>
            <a:ext cx="3152163" cy="578329"/>
            <a:chOff x="2710267" y="3601521"/>
            <a:chExt cx="4202884" cy="771105"/>
          </a:xfrm>
        </p:grpSpPr>
        <p:grpSp>
          <p:nvGrpSpPr>
            <p:cNvPr id="33" name="Group 54">
              <a:extLst>
                <a:ext uri="{FF2B5EF4-FFF2-40B4-BE49-F238E27FC236}">
                  <a16:creationId xmlns="" xmlns:a16="http://schemas.microsoft.com/office/drawing/2014/main" id="{60560F57-FD4C-4B6F-8FF6-71CF5046536F}"/>
                </a:ext>
              </a:extLst>
            </p:cNvPr>
            <p:cNvGrpSpPr/>
            <p:nvPr/>
          </p:nvGrpSpPr>
          <p:grpSpPr>
            <a:xfrm>
              <a:off x="2710267" y="3782329"/>
              <a:ext cx="1960756" cy="440972"/>
              <a:chOff x="2643463" y="3779412"/>
              <a:chExt cx="1960756" cy="440972"/>
            </a:xfrm>
          </p:grpSpPr>
          <p:sp>
            <p:nvSpPr>
              <p:cNvPr id="41" name="îṥļîḑé-Freeform: Shape 4">
                <a:extLst>
                  <a:ext uri="{FF2B5EF4-FFF2-40B4-BE49-F238E27FC236}">
                    <a16:creationId xmlns="" xmlns:a16="http://schemas.microsoft.com/office/drawing/2014/main" id="{6BF648CB-ADEA-4094-8800-02F74C7ABCD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3498990" y="3097982"/>
                <a:ext cx="406623" cy="1803834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92500" lnSpcReduction="1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3</a:t>
                </a:r>
              </a:p>
            </p:txBody>
          </p:sp>
          <p:sp>
            <p:nvSpPr>
              <p:cNvPr id="42" name="îṥļîḑé-Oval 5">
                <a:extLst>
                  <a:ext uri="{FF2B5EF4-FFF2-40B4-BE49-F238E27FC236}">
                    <a16:creationId xmlns="" xmlns:a16="http://schemas.microsoft.com/office/drawing/2014/main" id="{A38987B3-6173-41BE-823B-FE3D748C0D61}"/>
                  </a:ext>
                </a:extLst>
              </p:cNvPr>
              <p:cNvSpPr/>
              <p:nvPr/>
            </p:nvSpPr>
            <p:spPr>
              <a:xfrm>
                <a:off x="2643463" y="3779412"/>
                <a:ext cx="447832" cy="4409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9">
              <a:extLst>
                <a:ext uri="{FF2B5EF4-FFF2-40B4-BE49-F238E27FC236}">
                  <a16:creationId xmlns="" xmlns:a16="http://schemas.microsoft.com/office/drawing/2014/main" id="{D83C23E1-C21A-418F-8CC2-769D1F5F7688}"/>
                </a:ext>
              </a:extLst>
            </p:cNvPr>
            <p:cNvGrpSpPr/>
            <p:nvPr/>
          </p:nvGrpSpPr>
          <p:grpSpPr>
            <a:xfrm>
              <a:off x="4593791" y="3601521"/>
              <a:ext cx="2319360" cy="771105"/>
              <a:chOff x="4430957" y="3571677"/>
              <a:chExt cx="2571847" cy="855047"/>
            </a:xfrm>
          </p:grpSpPr>
          <p:sp>
            <p:nvSpPr>
              <p:cNvPr id="35" name="îṥļîḑé-Freeform: Shape 25">
                <a:extLst>
                  <a:ext uri="{FF2B5EF4-FFF2-40B4-BE49-F238E27FC236}">
                    <a16:creationId xmlns="" xmlns:a16="http://schemas.microsoft.com/office/drawing/2014/main" id="{D4387DB5-06F4-4024-9062-7E1F924DD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0530" y="3649818"/>
                <a:ext cx="511513" cy="560663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26">
                <a:extLst>
                  <a:ext uri="{FF2B5EF4-FFF2-40B4-BE49-F238E27FC236}">
                    <a16:creationId xmlns="" xmlns:a16="http://schemas.microsoft.com/office/drawing/2014/main" id="{9499C2C9-E56C-48FA-A92D-1105ECF1CA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079" y="3654989"/>
                <a:ext cx="977452" cy="599297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27">
                <a:extLst>
                  <a:ext uri="{FF2B5EF4-FFF2-40B4-BE49-F238E27FC236}">
                    <a16:creationId xmlns="" xmlns:a16="http://schemas.microsoft.com/office/drawing/2014/main" id="{F0801DA3-10BB-4AC5-8260-9D126D551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766880"/>
                <a:ext cx="1052274" cy="650180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28">
                <a:extLst>
                  <a:ext uri="{FF2B5EF4-FFF2-40B4-BE49-F238E27FC236}">
                    <a16:creationId xmlns="" xmlns:a16="http://schemas.microsoft.com/office/drawing/2014/main" id="{0560197B-398A-4D1A-B5BC-ABA6F0C9E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3231" y="3740737"/>
                <a:ext cx="1519573" cy="685987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29">
                <a:extLst>
                  <a:ext uri="{FF2B5EF4-FFF2-40B4-BE49-F238E27FC236}">
                    <a16:creationId xmlns="" xmlns:a16="http://schemas.microsoft.com/office/drawing/2014/main" id="{522B0666-8CC9-446D-A27B-7F60224BE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Freeform: Shape 30">
                <a:extLst>
                  <a:ext uri="{FF2B5EF4-FFF2-40B4-BE49-F238E27FC236}">
                    <a16:creationId xmlns="" xmlns:a16="http://schemas.microsoft.com/office/drawing/2014/main" id="{F353AE17-C942-4460-8190-F40B6B032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10A0C3FE-80C4-4A58-99F3-AA3807530B98}"/>
              </a:ext>
            </a:extLst>
          </p:cNvPr>
          <p:cNvGrpSpPr/>
          <p:nvPr/>
        </p:nvGrpSpPr>
        <p:grpSpPr>
          <a:xfrm>
            <a:off x="3634187" y="2109599"/>
            <a:ext cx="2899633" cy="516796"/>
            <a:chOff x="3634187" y="2109599"/>
            <a:chExt cx="2899633" cy="516796"/>
          </a:xfrm>
        </p:grpSpPr>
        <p:grpSp>
          <p:nvGrpSpPr>
            <p:cNvPr id="4" name="Group 53">
              <a:extLst>
                <a:ext uri="{FF2B5EF4-FFF2-40B4-BE49-F238E27FC236}">
                  <a16:creationId xmlns="" xmlns:a16="http://schemas.microsoft.com/office/drawing/2014/main" id="{A4F0297D-7C96-4800-BA22-59E44F487FDE}"/>
                </a:ext>
              </a:extLst>
            </p:cNvPr>
            <p:cNvGrpSpPr/>
            <p:nvPr/>
          </p:nvGrpSpPr>
          <p:grpSpPr>
            <a:xfrm>
              <a:off x="5188121" y="2204162"/>
              <a:ext cx="1345699" cy="302180"/>
              <a:chOff x="6797567" y="3140485"/>
              <a:chExt cx="1794265" cy="402906"/>
            </a:xfrm>
          </p:grpSpPr>
          <p:sp>
            <p:nvSpPr>
              <p:cNvPr id="51" name="îṥļîḑé-Freeform: Shape 10">
                <a:extLst>
                  <a:ext uri="{FF2B5EF4-FFF2-40B4-BE49-F238E27FC236}">
                    <a16:creationId xmlns="" xmlns:a16="http://schemas.microsoft.com/office/drawing/2014/main" id="{9D3FFE47-D55F-4B64-94D1-E42D1D368992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7438981" y="2523292"/>
                <a:ext cx="371522" cy="16543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 fontScale="850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52" name="îṥļîḑé-Oval 11">
                <a:extLst>
                  <a:ext uri="{FF2B5EF4-FFF2-40B4-BE49-F238E27FC236}">
                    <a16:creationId xmlns="" xmlns:a16="http://schemas.microsoft.com/office/drawing/2014/main" id="{3BA45EB5-D37F-4A47-B030-30965D6DA081}"/>
                  </a:ext>
                </a:extLst>
              </p:cNvPr>
              <p:cNvSpPr/>
              <p:nvPr/>
            </p:nvSpPr>
            <p:spPr>
              <a:xfrm>
                <a:off x="8182659" y="3140485"/>
                <a:ext cx="409173" cy="40290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="" xmlns:a16="http://schemas.microsoft.com/office/drawing/2014/main" id="{A248DA81-861E-4F95-9A26-C4B18C5DF32D}"/>
                </a:ext>
              </a:extLst>
            </p:cNvPr>
            <p:cNvGrpSpPr/>
            <p:nvPr/>
          </p:nvGrpSpPr>
          <p:grpSpPr>
            <a:xfrm>
              <a:off x="3634187" y="2109599"/>
              <a:ext cx="1553936" cy="516796"/>
              <a:chOff x="4577175" y="2901032"/>
              <a:chExt cx="2297465" cy="764072"/>
            </a:xfrm>
          </p:grpSpPr>
          <p:sp>
            <p:nvSpPr>
              <p:cNvPr id="27" name="îṥļîḑé-Freeform: Shape 32">
                <a:extLst>
                  <a:ext uri="{FF2B5EF4-FFF2-40B4-BE49-F238E27FC236}">
                    <a16:creationId xmlns="" xmlns:a16="http://schemas.microsoft.com/office/drawing/2014/main" id="{781CCC2A-A9FE-43A2-B095-C879F8EB93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3105" y="2976019"/>
                <a:ext cx="452821" cy="496331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3">
                <a:extLst>
                  <a:ext uri="{FF2B5EF4-FFF2-40B4-BE49-F238E27FC236}">
                    <a16:creationId xmlns="" xmlns:a16="http://schemas.microsoft.com/office/drawing/2014/main" id="{3CE24142-40B5-4D61-A5CE-F726016FE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809" y="2980100"/>
                <a:ext cx="865297" cy="53053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innerShdw blurRad="482600" dist="190500">
                  <a:schemeClr val="bg1">
                    <a:lumMod val="95000"/>
                    <a:alpha val="50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šḻïďê-Freeform: Shape 34">
                <a:extLst>
                  <a:ext uri="{FF2B5EF4-FFF2-40B4-BE49-F238E27FC236}">
                    <a16:creationId xmlns="" xmlns:a16="http://schemas.microsoft.com/office/drawing/2014/main" id="{1E687600-6969-443A-A9F9-9B9F48D05A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3089527"/>
                <a:ext cx="931534" cy="575577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šḻïďê-Freeform: Shape 35">
                <a:extLst>
                  <a:ext uri="{FF2B5EF4-FFF2-40B4-BE49-F238E27FC236}">
                    <a16:creationId xmlns="" xmlns:a16="http://schemas.microsoft.com/office/drawing/2014/main" id="{FDF50C38-6A38-4281-97F6-C452C98F7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9425" y="3056009"/>
                <a:ext cx="1345214" cy="60727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šḻïďê-Freeform: Shape 36">
                <a:extLst>
                  <a:ext uri="{FF2B5EF4-FFF2-40B4-BE49-F238E27FC236}">
                    <a16:creationId xmlns="" xmlns:a16="http://schemas.microsoft.com/office/drawing/2014/main" id="{276D1208-F5C3-4FE4-9B08-1D7C43FD4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175" y="2901032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3175"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ïšḻïďê-Freeform: Shape 37">
                <a:extLst>
                  <a:ext uri="{FF2B5EF4-FFF2-40B4-BE49-F238E27FC236}">
                    <a16:creationId xmlns="" xmlns:a16="http://schemas.microsoft.com/office/drawing/2014/main" id="{FF9AD2C1-3E17-4F9B-8753-252E2251C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2906844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499F51C8-5956-4972-B8B4-FD805FA1C5F0}"/>
              </a:ext>
            </a:extLst>
          </p:cNvPr>
          <p:cNvGrpSpPr/>
          <p:nvPr/>
        </p:nvGrpSpPr>
        <p:grpSpPr>
          <a:xfrm>
            <a:off x="2763951" y="1753608"/>
            <a:ext cx="2271071" cy="438591"/>
            <a:chOff x="2763951" y="1753608"/>
            <a:chExt cx="2271071" cy="438591"/>
          </a:xfrm>
        </p:grpSpPr>
        <p:grpSp>
          <p:nvGrpSpPr>
            <p:cNvPr id="5" name="Group 51">
              <a:extLst>
                <a:ext uri="{FF2B5EF4-FFF2-40B4-BE49-F238E27FC236}">
                  <a16:creationId xmlns="" xmlns:a16="http://schemas.microsoft.com/office/drawing/2014/main" id="{CEFF2628-B972-4F9C-9A86-133EA347AE5F}"/>
                </a:ext>
              </a:extLst>
            </p:cNvPr>
            <p:cNvGrpSpPr/>
            <p:nvPr/>
          </p:nvGrpSpPr>
          <p:grpSpPr>
            <a:xfrm>
              <a:off x="2763951" y="1870681"/>
              <a:ext cx="1012854" cy="229983"/>
              <a:chOff x="3557396" y="2678773"/>
              <a:chExt cx="1350472" cy="306644"/>
            </a:xfrm>
          </p:grpSpPr>
          <p:sp>
            <p:nvSpPr>
              <p:cNvPr id="49" name="îṥļîḑé-Freeform: Shape 13">
                <a:extLst>
                  <a:ext uri="{FF2B5EF4-FFF2-40B4-BE49-F238E27FC236}">
                    <a16:creationId xmlns="" xmlns:a16="http://schemas.microsoft.com/office/drawing/2014/main" id="{3CE85243-6BBB-41D7-8905-9E6CB283B15C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4141420" y="2213490"/>
                <a:ext cx="282760" cy="1250136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475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50" name="îṥļîḑé-Oval 14">
                <a:extLst>
                  <a:ext uri="{FF2B5EF4-FFF2-40B4-BE49-F238E27FC236}">
                    <a16:creationId xmlns="" xmlns:a16="http://schemas.microsoft.com/office/drawing/2014/main" id="{097EFBF2-7898-4831-8F00-9129E2569091}"/>
                  </a:ext>
                </a:extLst>
              </p:cNvPr>
              <p:cNvSpPr/>
              <p:nvPr/>
            </p:nvSpPr>
            <p:spPr>
              <a:xfrm>
                <a:off x="3557396" y="2678773"/>
                <a:ext cx="311413" cy="3066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">
              <a:extLst>
                <a:ext uri="{FF2B5EF4-FFF2-40B4-BE49-F238E27FC236}">
                  <a16:creationId xmlns="" xmlns:a16="http://schemas.microsoft.com/office/drawing/2014/main" id="{7910682E-39F9-4466-A9E4-215BDCB7D749}"/>
                </a:ext>
              </a:extLst>
            </p:cNvPr>
            <p:cNvGrpSpPr/>
            <p:nvPr/>
          </p:nvGrpSpPr>
          <p:grpSpPr>
            <a:xfrm>
              <a:off x="3743978" y="1753608"/>
              <a:ext cx="1291044" cy="438591"/>
              <a:chOff x="4739502" y="2374703"/>
              <a:chExt cx="1908785" cy="648447"/>
            </a:xfrm>
          </p:grpSpPr>
          <p:sp>
            <p:nvSpPr>
              <p:cNvPr id="22" name="ïšḻïďê-Freeform: Shape 43">
                <a:extLst>
                  <a:ext uri="{FF2B5EF4-FFF2-40B4-BE49-F238E27FC236}">
                    <a16:creationId xmlns="" xmlns:a16="http://schemas.microsoft.com/office/drawing/2014/main" id="{C390D37E-4EEA-4ED8-9A88-C213679409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090806" y="2414700"/>
                <a:ext cx="1308486" cy="225686"/>
              </a:xfrm>
              <a:custGeom>
                <a:avLst/>
                <a:gdLst>
                  <a:gd name="connsiteX0" fmla="*/ 0 w 1902798"/>
                  <a:gd name="connsiteY0" fmla="*/ 121568 h 274849"/>
                  <a:gd name="connsiteX1" fmla="*/ 655409 w 1902798"/>
                  <a:gd name="connsiteY1" fmla="*/ 274849 h 274849"/>
                  <a:gd name="connsiteX2" fmla="*/ 1115251 w 1902798"/>
                  <a:gd name="connsiteY2" fmla="*/ 232564 h 274849"/>
                  <a:gd name="connsiteX3" fmla="*/ 1902798 w 1902798"/>
                  <a:gd name="connsiteY3" fmla="*/ 126853 h 274849"/>
                  <a:gd name="connsiteX4" fmla="*/ 1501096 w 1902798"/>
                  <a:gd name="connsiteY4" fmla="*/ 52856 h 274849"/>
                  <a:gd name="connsiteX5" fmla="*/ 1157536 w 1902798"/>
                  <a:gd name="connsiteY5" fmla="*/ 0 h 274849"/>
                  <a:gd name="connsiteX6" fmla="*/ 73998 w 1902798"/>
                  <a:gd name="connsiteY6" fmla="*/ 121568 h 274849"/>
                  <a:gd name="connsiteX7" fmla="*/ 0 w 1902798"/>
                  <a:gd name="connsiteY7" fmla="*/ 121568 h 274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02798" h="274849">
                    <a:moveTo>
                      <a:pt x="0" y="121568"/>
                    </a:moveTo>
                    <a:lnTo>
                      <a:pt x="655409" y="274849"/>
                    </a:lnTo>
                    <a:lnTo>
                      <a:pt x="1115251" y="232564"/>
                    </a:lnTo>
                    <a:lnTo>
                      <a:pt x="1902798" y="126853"/>
                    </a:lnTo>
                    <a:lnTo>
                      <a:pt x="1501096" y="52856"/>
                    </a:lnTo>
                    <a:lnTo>
                      <a:pt x="1157536" y="0"/>
                    </a:lnTo>
                    <a:lnTo>
                      <a:pt x="73998" y="121568"/>
                    </a:lnTo>
                    <a:lnTo>
                      <a:pt x="0" y="12156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šḻïďê-Freeform: Shape 38">
                <a:extLst>
                  <a:ext uri="{FF2B5EF4-FFF2-40B4-BE49-F238E27FC236}">
                    <a16:creationId xmlns="" xmlns:a16="http://schemas.microsoft.com/office/drawing/2014/main" id="{B1B366AD-FD7C-4E74-A5A9-309883EC19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9502" y="2376413"/>
                <a:ext cx="1862816" cy="276417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šḻïďê-Freeform: Shape 40">
                <a:extLst>
                  <a:ext uri="{FF2B5EF4-FFF2-40B4-BE49-F238E27FC236}">
                    <a16:creationId xmlns="" xmlns:a16="http://schemas.microsoft.com/office/drawing/2014/main" id="{79105B31-0C8C-4E83-B2F1-C527993F8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550170"/>
                <a:ext cx="762173" cy="470933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šḻïďê-Freeform: Shape 41">
                <a:extLst>
                  <a:ext uri="{FF2B5EF4-FFF2-40B4-BE49-F238E27FC236}">
                    <a16:creationId xmlns="" xmlns:a16="http://schemas.microsoft.com/office/drawing/2014/main" id="{4B024778-804D-4F97-8A6E-DCA463C49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7644" y="2526281"/>
                <a:ext cx="1100643" cy="496869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63500" dist="50800" dir="10800000">
                  <a:schemeClr val="bg2">
                    <a:lumMod val="10000"/>
                    <a:alpha val="22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ïšḻïďê-Freeform: Shape 42">
                <a:extLst>
                  <a:ext uri="{FF2B5EF4-FFF2-40B4-BE49-F238E27FC236}">
                    <a16:creationId xmlns="" xmlns:a16="http://schemas.microsoft.com/office/drawing/2014/main" id="{F3918954-FF32-4D4A-B16B-085DAAAA7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374703"/>
                <a:ext cx="1862816" cy="274046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Group 60">
            <a:extLst>
              <a:ext uri="{FF2B5EF4-FFF2-40B4-BE49-F238E27FC236}">
                <a16:creationId xmlns="" xmlns:a16="http://schemas.microsoft.com/office/drawing/2014/main" id="{3914F2A0-69EC-4B39-B56B-253FADBA16EC}"/>
              </a:ext>
            </a:extLst>
          </p:cNvPr>
          <p:cNvGrpSpPr/>
          <p:nvPr/>
        </p:nvGrpSpPr>
        <p:grpSpPr>
          <a:xfrm>
            <a:off x="999875" y="1870681"/>
            <a:ext cx="1764076" cy="649603"/>
            <a:chOff x="793990" y="1227225"/>
            <a:chExt cx="2299240" cy="866137"/>
          </a:xfrm>
        </p:grpSpPr>
        <p:sp>
          <p:nvSpPr>
            <p:cNvPr id="20" name="ïšḻïďê-TextBox 61">
              <a:extLst>
                <a:ext uri="{FF2B5EF4-FFF2-40B4-BE49-F238E27FC236}">
                  <a16:creationId xmlns="" xmlns:a16="http://schemas.microsoft.com/office/drawing/2014/main" id="{82611BC2-C8B5-4A2E-9525-3F913930E52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ïšḻïďê-TextBox 62">
              <a:extLst>
                <a:ext uri="{FF2B5EF4-FFF2-40B4-BE49-F238E27FC236}">
                  <a16:creationId xmlns="" xmlns:a16="http://schemas.microsoft.com/office/drawing/2014/main" id="{F26A2D80-9659-4B44-9FB0-FA58DBE774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63">
            <a:extLst>
              <a:ext uri="{FF2B5EF4-FFF2-40B4-BE49-F238E27FC236}">
                <a16:creationId xmlns="" xmlns:a16="http://schemas.microsoft.com/office/drawing/2014/main" id="{14E7DFF4-BDE9-4D59-B1B3-A86DF7D94B35}"/>
              </a:ext>
            </a:extLst>
          </p:cNvPr>
          <p:cNvGrpSpPr/>
          <p:nvPr/>
        </p:nvGrpSpPr>
        <p:grpSpPr>
          <a:xfrm>
            <a:off x="6533820" y="2204162"/>
            <a:ext cx="2049200" cy="642478"/>
            <a:chOff x="1415480" y="1651350"/>
            <a:chExt cx="2913191" cy="856637"/>
          </a:xfrm>
        </p:grpSpPr>
        <p:sp>
          <p:nvSpPr>
            <p:cNvPr id="18" name="ïšḻïďê-TextBox 64">
              <a:extLst>
                <a:ext uri="{FF2B5EF4-FFF2-40B4-BE49-F238E27FC236}">
                  <a16:creationId xmlns="" xmlns:a16="http://schemas.microsoft.com/office/drawing/2014/main" id="{2DE39D36-42DA-43D9-8A3F-D06333644F9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ïšḻïďê-TextBox 65">
              <a:extLst>
                <a:ext uri="{FF2B5EF4-FFF2-40B4-BE49-F238E27FC236}">
                  <a16:creationId xmlns="" xmlns:a16="http://schemas.microsoft.com/office/drawing/2014/main" id="{5A06D48B-DC36-453E-9DCB-9C241BC350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9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" name="Group 70">
            <a:extLst>
              <a:ext uri="{FF2B5EF4-FFF2-40B4-BE49-F238E27FC236}">
                <a16:creationId xmlns="" xmlns:a16="http://schemas.microsoft.com/office/drawing/2014/main" id="{B3F44AE9-73B2-4367-B76B-31717BE3DBFF}"/>
              </a:ext>
            </a:extLst>
          </p:cNvPr>
          <p:cNvGrpSpPr/>
          <p:nvPr/>
        </p:nvGrpSpPr>
        <p:grpSpPr>
          <a:xfrm>
            <a:off x="449478" y="2698812"/>
            <a:ext cx="1673168" cy="649603"/>
            <a:chOff x="793990" y="1227225"/>
            <a:chExt cx="2299240" cy="866137"/>
          </a:xfrm>
        </p:grpSpPr>
        <p:sp>
          <p:nvSpPr>
            <p:cNvPr id="16" name="ïšḻïďê-TextBox 71">
              <a:extLst>
                <a:ext uri="{FF2B5EF4-FFF2-40B4-BE49-F238E27FC236}">
                  <a16:creationId xmlns="" xmlns:a16="http://schemas.microsoft.com/office/drawing/2014/main" id="{49E0FEEC-C699-43A9-9B32-E932495D11D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ïšḻïďê-TextBox 72">
              <a:extLst>
                <a:ext uri="{FF2B5EF4-FFF2-40B4-BE49-F238E27FC236}">
                  <a16:creationId xmlns="" xmlns:a16="http://schemas.microsoft.com/office/drawing/2014/main" id="{6C1A1CDE-0CEC-4C7B-8835-A462C9A07D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Group 74">
            <a:extLst>
              <a:ext uri="{FF2B5EF4-FFF2-40B4-BE49-F238E27FC236}">
                <a16:creationId xmlns="" xmlns:a16="http://schemas.microsoft.com/office/drawing/2014/main" id="{FF5620C6-D839-4930-AFD2-40B6CA5F3CA2}"/>
              </a:ext>
            </a:extLst>
          </p:cNvPr>
          <p:cNvGrpSpPr/>
          <p:nvPr/>
        </p:nvGrpSpPr>
        <p:grpSpPr>
          <a:xfrm>
            <a:off x="7147162" y="3165815"/>
            <a:ext cx="1548932" cy="642478"/>
            <a:chOff x="1415480" y="1651350"/>
            <a:chExt cx="2913191" cy="856637"/>
          </a:xfrm>
        </p:grpSpPr>
        <p:sp>
          <p:nvSpPr>
            <p:cNvPr id="14" name="ïšḻïďê-TextBox 75">
              <a:extLst>
                <a:ext uri="{FF2B5EF4-FFF2-40B4-BE49-F238E27FC236}">
                  <a16:creationId xmlns="" xmlns:a16="http://schemas.microsoft.com/office/drawing/2014/main" id="{5CD6FE71-17E7-4870-9419-22F9CFDFB07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ïšḻïďê-TextBox 76">
              <a:extLst>
                <a:ext uri="{FF2B5EF4-FFF2-40B4-BE49-F238E27FC236}">
                  <a16:creationId xmlns="" xmlns:a16="http://schemas.microsoft.com/office/drawing/2014/main" id="{BAD94EEB-2410-469C-BD21-5444CE1872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9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60182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延时符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sp>
        <p:nvSpPr>
          <p:cNvPr id="23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752" y="3046918"/>
            <a:ext cx="416655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POWERPOINT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TEMPLATE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flipH="1">
            <a:off x="7047298" y="1568113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3691486" flipH="1">
            <a:off x="6632093" y="3111657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6458961" flipH="1">
            <a:off x="2120229" y="1360742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5912447" flipH="1">
            <a:off x="1397441" y="2290358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" name="TextBox 7">
            <a:extLst>
              <a:ext uri="{FF2B5EF4-FFF2-40B4-BE49-F238E27FC236}">
                <a16:creationId xmlns="" xmlns:a16="http://schemas.microsoft.com/office/drawing/2014/main" id="{F6EB67AF-726D-40B6-BB29-CEA468E3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601" y="1812181"/>
            <a:ext cx="562271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8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演示完毕 谢谢欣赏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28628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"/>
                            </p:stCondLst>
                            <p:childTnLst>
                              <p:par>
                                <p:cTn id="18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50"/>
                            </p:stCondLst>
                            <p:childTnLst>
                              <p:par>
                                <p:cTn id="3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5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50"/>
                            </p:stCondLst>
                            <p:childTnLst>
                              <p:par>
                                <p:cTn id="4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5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0" grpId="0" animBg="1"/>
      <p:bldP spid="31" grpId="0" animBg="1"/>
      <p:bldP spid="32" grpId="0" animBg="1"/>
      <p:bldP spid="33" grpId="0" animBg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蓝色立体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dd9c6d-ea2b-45e4-b0e9-693c77779a5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4dbf999-665c-47fd-bab6-ffffe6fcd6dd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b9df97c-079b-4010-bd85-f2bc6af43e0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808c061-312e-4a12-adfa-824d25c7289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d30b898-b60d-43e8-98f5-53a19caa9e6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93ae0b2-63bc-47aa-9194-ed1c06f95a8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98f3e68-b5f6-4f20-ac3d-6a33943f687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a3a6766-90ff-4dc9-b46d-9cca8353303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5394472-e013-4f85-9df3-aa8e2c22019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849b2a9-da11-4943-940b-ecab03f0ad0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a3d35a-ba4c-4286-912e-292deb31c1f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71382a3-739f-45b9-96a8-4765735085f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f046462-8c9a-41de-be9b-b891edde3d0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9f2b66-9f0c-4269-aa9a-e4eccf71595d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1d7887-c8a7-4343-acda-edf0059f50f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7a3dcf1-fe34-4332-a3e9-3f0a138baad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87f1a9c-64c4-46a5-9ac0-bec96f7523f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e0444de-9e19-43c2-9a2c-9488a9065f2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第一PPT，www.1ppt.com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1368AA"/>
      </a:accent1>
      <a:accent2>
        <a:srgbClr val="00ACCB"/>
      </a:accent2>
      <a:accent3>
        <a:srgbClr val="1368AA"/>
      </a:accent3>
      <a:accent4>
        <a:srgbClr val="00ACCB"/>
      </a:accent4>
      <a:accent5>
        <a:srgbClr val="1368AA"/>
      </a:accent5>
      <a:accent6>
        <a:srgbClr val="00ACCB"/>
      </a:accent6>
      <a:hlink>
        <a:srgbClr val="326E84"/>
      </a:hlink>
      <a:folHlink>
        <a:srgbClr val="5B9DBB"/>
      </a:folHlink>
    </a:clrScheme>
    <a:fontScheme name="t0qbh3lm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9038</TotalTime>
  <Words>1800</Words>
  <Application>Microsoft Office PowerPoint</Application>
  <PresentationFormat>全屏显示(16:9)</PresentationFormat>
  <Paragraphs>233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蓝色立体多边形</dc:title>
  <dc:creator>第一PPT</dc:creator>
  <cp:keywords>www.1ppt.com</cp:keywords>
  <dc:description>www.1ppt.com</dc:description>
  <cp:lastModifiedBy>faith123</cp:lastModifiedBy>
  <cp:revision>1002</cp:revision>
  <dcterms:created xsi:type="dcterms:W3CDTF">2015-04-24T01:01:13Z</dcterms:created>
  <dcterms:modified xsi:type="dcterms:W3CDTF">2020-03-26T03:06:19Z</dcterms:modified>
</cp:coreProperties>
</file>