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60" r:id="rId3"/>
    <p:sldId id="262" r:id="rId4"/>
    <p:sldId id="278" r:id="rId5"/>
    <p:sldId id="279" r:id="rId6"/>
    <p:sldId id="280" r:id="rId7"/>
    <p:sldId id="281" r:id="rId8"/>
    <p:sldId id="282" r:id="rId9"/>
    <p:sldId id="301" r:id="rId10"/>
    <p:sldId id="283" r:id="rId11"/>
    <p:sldId id="284" r:id="rId12"/>
    <p:sldId id="285" r:id="rId13"/>
    <p:sldId id="286" r:id="rId14"/>
    <p:sldId id="287" r:id="rId15"/>
    <p:sldId id="302" r:id="rId16"/>
    <p:sldId id="288" r:id="rId17"/>
    <p:sldId id="289" r:id="rId18"/>
    <p:sldId id="290" r:id="rId19"/>
    <p:sldId id="291" r:id="rId20"/>
    <p:sldId id="303" r:id="rId21"/>
    <p:sldId id="292" r:id="rId22"/>
    <p:sldId id="293" r:id="rId23"/>
    <p:sldId id="294" r:id="rId24"/>
    <p:sldId id="295" r:id="rId25"/>
    <p:sldId id="27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B87F"/>
    <a:srgbClr val="005C9B"/>
    <a:srgbClr val="0176EA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79" autoAdjust="0"/>
    <p:restoredTop sz="93608" autoAdjust="0"/>
  </p:normalViewPr>
  <p:slideViewPr>
    <p:cSldViewPr snapToGrid="0" showGuides="1">
      <p:cViewPr varScale="1">
        <p:scale>
          <a:sx n="84" d="100"/>
          <a:sy n="84" d="100"/>
        </p:scale>
        <p:origin x="75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AE1-4D99-8C2A-8C8C0844479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AE1-4D99-8C2A-8C8C0844479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AE1-4D99-8C2A-8C8C084447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549908384"/>
        <c:axId val="-1549904032"/>
      </c:barChart>
      <c:catAx>
        <c:axId val="-1549908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549904032"/>
        <c:crosses val="autoZero"/>
        <c:auto val="1"/>
        <c:lblAlgn val="ctr"/>
        <c:lblOffset val="100"/>
        <c:noMultiLvlLbl val="0"/>
      </c:catAx>
      <c:valAx>
        <c:axId val="-1549904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549908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C2201-22C5-4375-9A8D-9DEFACED6A4A}" type="datetimeFigureOut">
              <a:rPr lang="zh-CN" altLang="en-US" smtClean="0"/>
              <a:t>2020/3/26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5A1FC-09EE-41A9-B991-65E7B585E0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903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178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033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051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837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421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081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9736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9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491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86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446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841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3391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15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357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9272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0566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900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20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4962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7448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001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713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56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344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65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 userDrawn="1"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17F8E0-97EE-4B6F-96E9-9B44A580120F}"/>
              </a:ext>
            </a:extLst>
          </p:cNvPr>
          <p:cNvSpPr/>
          <p:nvPr userDrawn="1"/>
        </p:nvSpPr>
        <p:spPr>
          <a:xfrm>
            <a:off x="102579" y="167247"/>
            <a:ext cx="2442796" cy="2653781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467A93B-B182-4410-A221-0744E74DBD32}"/>
              </a:ext>
            </a:extLst>
          </p:cNvPr>
          <p:cNvSpPr/>
          <p:nvPr userDrawn="1"/>
        </p:nvSpPr>
        <p:spPr>
          <a:xfrm>
            <a:off x="3759028" y="2562205"/>
            <a:ext cx="8275375" cy="4109549"/>
          </a:xfrm>
          <a:prstGeom prst="rect">
            <a:avLst/>
          </a:prstGeom>
          <a:solidFill>
            <a:srgbClr val="0176EA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98CA602-C7DA-4352-BD51-5952EE717E29}"/>
              </a:ext>
            </a:extLst>
          </p:cNvPr>
          <p:cNvSpPr/>
          <p:nvPr userDrawn="1"/>
        </p:nvSpPr>
        <p:spPr>
          <a:xfrm>
            <a:off x="337150" y="349136"/>
            <a:ext cx="11544955" cy="60017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公众号：陈西设计之家。微信搜索即可">
            <a:extLst>
              <a:ext uri="{FF2B5EF4-FFF2-40B4-BE49-F238E27FC236}">
                <a16:creationId xmlns:a16="http://schemas.microsoft.com/office/drawing/2014/main" xmlns="" id="{04508505-FD6B-4676-A5C3-8EE9894D0E69}"/>
              </a:ext>
            </a:extLst>
          </p:cNvPr>
          <p:cNvSpPr/>
          <p:nvPr userDrawn="1"/>
        </p:nvSpPr>
        <p:spPr>
          <a:xfrm>
            <a:off x="439449" y="408657"/>
            <a:ext cx="1038487" cy="1023752"/>
          </a:xfrm>
          <a:custGeom>
            <a:avLst/>
            <a:gdLst>
              <a:gd name="connsiteX0" fmla="*/ 997002 w 1205013"/>
              <a:gd name="connsiteY0" fmla="*/ 0 h 1187915"/>
              <a:gd name="connsiteX1" fmla="*/ 1205013 w 1205013"/>
              <a:gd name="connsiteY1" fmla="*/ 0 h 1187915"/>
              <a:gd name="connsiteX2" fmla="*/ 1203844 w 1205013"/>
              <a:gd name="connsiteY2" fmla="*/ 7659 h 1187915"/>
              <a:gd name="connsiteX3" fmla="*/ 27837 w 1205013"/>
              <a:gd name="connsiteY3" fmla="*/ 1183666 h 1187915"/>
              <a:gd name="connsiteX4" fmla="*/ 0 w 1205013"/>
              <a:gd name="connsiteY4" fmla="*/ 1187915 h 1187915"/>
              <a:gd name="connsiteX5" fmla="*/ 0 w 1205013"/>
              <a:gd name="connsiteY5" fmla="*/ 983760 h 1187915"/>
              <a:gd name="connsiteX6" fmla="*/ 112977 w 1205013"/>
              <a:gd name="connsiteY6" fmla="*/ 954711 h 1187915"/>
              <a:gd name="connsiteX7" fmla="*/ 930819 w 1205013"/>
              <a:gd name="connsiteY7" fmla="*/ 213207 h 1187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5013" h="1187915">
                <a:moveTo>
                  <a:pt x="997002" y="0"/>
                </a:moveTo>
                <a:lnTo>
                  <a:pt x="1205013" y="0"/>
                </a:lnTo>
                <a:lnTo>
                  <a:pt x="1203844" y="7659"/>
                </a:lnTo>
                <a:cubicBezTo>
                  <a:pt x="1083054" y="597946"/>
                  <a:pt x="618124" y="1062876"/>
                  <a:pt x="27837" y="1183666"/>
                </a:cubicBezTo>
                <a:lnTo>
                  <a:pt x="0" y="1187915"/>
                </a:lnTo>
                <a:lnTo>
                  <a:pt x="0" y="983760"/>
                </a:lnTo>
                <a:lnTo>
                  <a:pt x="112977" y="954711"/>
                </a:lnTo>
                <a:cubicBezTo>
                  <a:pt x="482312" y="839836"/>
                  <a:pt x="781605" y="565988"/>
                  <a:pt x="930819" y="213207"/>
                </a:cubicBezTo>
                <a:close/>
              </a:path>
            </a:pathLst>
          </a:custGeom>
          <a:solidFill>
            <a:srgbClr val="005C9B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89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4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230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68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B68095B-41E1-47A6-860B-BBBAC4694C60}"/>
              </a:ext>
            </a:extLst>
          </p:cNvPr>
          <p:cNvSpPr/>
          <p:nvPr userDrawn="1"/>
        </p:nvSpPr>
        <p:spPr>
          <a:xfrm>
            <a:off x="-45821600" y="-20015200"/>
            <a:ext cx="1727200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3362F55-BC1F-4156-BD77-DF986EFE053F}"/>
              </a:ext>
            </a:extLst>
          </p:cNvPr>
          <p:cNvSpPr/>
          <p:nvPr userDrawn="1"/>
        </p:nvSpPr>
        <p:spPr>
          <a:xfrm>
            <a:off x="56286400" y="25806400"/>
            <a:ext cx="1727200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352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image" Target="../media/image8.jpeg"/><Relationship Id="rId4" Type="http://schemas.openxmlformats.org/officeDocument/2006/relationships/tags" Target="../tags/tag5.xml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EAFEC80-0567-49B2-9369-564BF63A56D2}"/>
              </a:ext>
            </a:extLst>
          </p:cNvPr>
          <p:cNvSpPr txBox="1"/>
          <p:nvPr/>
        </p:nvSpPr>
        <p:spPr>
          <a:xfrm>
            <a:off x="4968240" y="1668289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pc="300" dirty="0" smtClean="0">
                <a:solidFill>
                  <a:srgbClr val="005C9B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5400" spc="300" dirty="0">
              <a:solidFill>
                <a:srgbClr val="005C9B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2724150" y="2667657"/>
            <a:ext cx="6743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005C9B"/>
                </a:solidFill>
                <a:cs typeface="+mn-ea"/>
                <a:sym typeface="+mn-lt"/>
              </a:rPr>
              <a:t>医院季度财务分析报告</a:t>
            </a:r>
            <a:r>
              <a:rPr lang="en-US" altLang="zh-CN" sz="3600" b="1" dirty="0" err="1">
                <a:solidFill>
                  <a:srgbClr val="005C9B"/>
                </a:solidFill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005C9B"/>
                </a:solidFill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EC3B7A5-8D65-49CD-956A-A306993F657F}"/>
              </a:ext>
            </a:extLst>
          </p:cNvPr>
          <p:cNvCxnSpPr>
            <a:cxnSpLocks/>
          </p:cNvCxnSpPr>
          <p:nvPr/>
        </p:nvCxnSpPr>
        <p:spPr>
          <a:xfrm>
            <a:off x="2876550" y="3619562"/>
            <a:ext cx="6529388" cy="0"/>
          </a:xfrm>
          <a:prstGeom prst="line">
            <a:avLst/>
          </a:prstGeom>
          <a:ln w="15875">
            <a:gradFill>
              <a:gsLst>
                <a:gs pos="0">
                  <a:srgbClr val="005C9B">
                    <a:alpha val="0"/>
                  </a:srgbClr>
                </a:gs>
                <a:gs pos="52000">
                  <a:srgbClr val="005C9B"/>
                </a:gs>
                <a:gs pos="100000">
                  <a:srgbClr val="005C9B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A3AF9FF-01B5-4989-9619-9A4FADACD8CE}"/>
              </a:ext>
            </a:extLst>
          </p:cNvPr>
          <p:cNvSpPr txBox="1"/>
          <p:nvPr/>
        </p:nvSpPr>
        <p:spPr>
          <a:xfrm>
            <a:off x="2786062" y="3698189"/>
            <a:ext cx="661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</a:t>
            </a:r>
            <a:r>
              <a:rPr lang="en-US" altLang="zh-CN" sz="1200" dirty="0" err="1">
                <a:solidFill>
                  <a:srgbClr val="005C9B"/>
                </a:solidFill>
                <a:cs typeface="+mn-ea"/>
                <a:sym typeface="+mn-lt"/>
              </a:rPr>
              <a:t>ultricies</a:t>
            </a:r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, </a:t>
            </a:r>
            <a:r>
              <a:rPr lang="en-US" altLang="zh-CN" sz="1200" dirty="0" err="1">
                <a:solidFill>
                  <a:srgbClr val="005C9B"/>
                </a:solidFill>
                <a:cs typeface="+mn-ea"/>
                <a:sym typeface="+mn-lt"/>
              </a:rPr>
              <a:t>malesuada</a:t>
            </a:r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 libero.</a:t>
            </a: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C5578F36-4F17-4B8D-A8B7-9742D4D3A011}"/>
              </a:ext>
            </a:extLst>
          </p:cNvPr>
          <p:cNvGrpSpPr/>
          <p:nvPr/>
        </p:nvGrpSpPr>
        <p:grpSpPr>
          <a:xfrm>
            <a:off x="4698206" y="2058130"/>
            <a:ext cx="2795588" cy="0"/>
            <a:chOff x="4681537" y="2181225"/>
            <a:chExt cx="2795588" cy="0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25D05EB3-248C-4A9E-B573-E7C1261FC55C}"/>
                </a:ext>
              </a:extLst>
            </p:cNvPr>
            <p:cNvCxnSpPr>
              <a:cxnSpLocks/>
            </p:cNvCxnSpPr>
            <p:nvPr/>
          </p:nvCxnSpPr>
          <p:spPr>
            <a:xfrm>
              <a:off x="6934200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03B72717-B4A1-4873-A798-637AB53BC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81537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39478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97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公众号：陈西设计之家。微信搜索即可">
            <a:extLst>
              <a:ext uri="{FF2B5EF4-FFF2-40B4-BE49-F238E27FC236}">
                <a16:creationId xmlns:a16="http://schemas.microsoft.com/office/drawing/2014/main" xmlns="" id="{8D622D2A-6724-4936-84FA-950A8EF5D869}"/>
              </a:ext>
            </a:extLst>
          </p:cNvPr>
          <p:cNvSpPr/>
          <p:nvPr/>
        </p:nvSpPr>
        <p:spPr>
          <a:xfrm>
            <a:off x="8510954" y="2461846"/>
            <a:ext cx="3235906" cy="415394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8467A93B-B182-4410-A221-0744E74DBD32}"/>
              </a:ext>
            </a:extLst>
          </p:cNvPr>
          <p:cNvSpPr/>
          <p:nvPr/>
        </p:nvSpPr>
        <p:spPr>
          <a:xfrm>
            <a:off x="933452" y="810872"/>
            <a:ext cx="6781799" cy="3452813"/>
          </a:xfrm>
          <a:prstGeom prst="rect">
            <a:avLst/>
          </a:prstGeom>
          <a:solidFill>
            <a:srgbClr val="0176EA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CA5AC81-56D5-456C-9F4B-160C766367BF}"/>
              </a:ext>
            </a:extLst>
          </p:cNvPr>
          <p:cNvSpPr/>
          <p:nvPr/>
        </p:nvSpPr>
        <p:spPr>
          <a:xfrm>
            <a:off x="1543048" y="1344271"/>
            <a:ext cx="9715500" cy="49314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8" name="图片 27" descr="图片包含 自然&#10;&#10;描述已自动生成">
            <a:extLst>
              <a:ext uri="{FF2B5EF4-FFF2-40B4-BE49-F238E27FC236}">
                <a16:creationId xmlns:a16="http://schemas.microsoft.com/office/drawing/2014/main" xmlns="" id="{666BE683-EED7-44FD-AA54-06181B2CE6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0169778">
            <a:off x="1754586" y="-572831"/>
            <a:ext cx="9152060" cy="4172991"/>
          </a:xfrm>
          <a:custGeom>
            <a:avLst/>
            <a:gdLst>
              <a:gd name="connsiteX0" fmla="*/ 9152060 w 9152060"/>
              <a:gd name="connsiteY0" fmla="*/ 3923109 h 4172991"/>
              <a:gd name="connsiteX1" fmla="*/ 541492 w 9152060"/>
              <a:gd name="connsiteY1" fmla="*/ 4172804 h 4172991"/>
              <a:gd name="connsiteX2" fmla="*/ 91305 w 9152060"/>
              <a:gd name="connsiteY2" fmla="*/ 3748333 h 4172991"/>
              <a:gd name="connsiteX3" fmla="*/ 0 w 9152060"/>
              <a:gd name="connsiteY3" fmla="*/ 599743 h 4172991"/>
              <a:gd name="connsiteX4" fmla="*/ 265206 w 9152060"/>
              <a:gd name="connsiteY4" fmla="*/ 0 h 4172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060" h="4172991">
                <a:moveTo>
                  <a:pt x="9152060" y="3923109"/>
                </a:moveTo>
                <a:lnTo>
                  <a:pt x="541492" y="4172804"/>
                </a:lnTo>
                <a:cubicBezTo>
                  <a:pt x="299862" y="4179811"/>
                  <a:pt x="98306" y="3989769"/>
                  <a:pt x="91305" y="3748333"/>
                </a:cubicBezTo>
                <a:lnTo>
                  <a:pt x="0" y="599743"/>
                </a:lnTo>
                <a:lnTo>
                  <a:pt x="265206" y="0"/>
                </a:lnTo>
                <a:close/>
              </a:path>
            </a:pathLst>
          </a:cu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25DB704C-E140-4DE1-B976-91034F99F22D}"/>
              </a:ext>
            </a:extLst>
          </p:cNvPr>
          <p:cNvSpPr txBox="1"/>
          <p:nvPr/>
        </p:nvSpPr>
        <p:spPr>
          <a:xfrm>
            <a:off x="2796445" y="3305601"/>
            <a:ext cx="148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4B9C61C7-6856-49E3-960F-02FB3DF55DD6}"/>
              </a:ext>
            </a:extLst>
          </p:cNvPr>
          <p:cNvSpPr txBox="1"/>
          <p:nvPr/>
        </p:nvSpPr>
        <p:spPr>
          <a:xfrm>
            <a:off x="2819400" y="4050002"/>
            <a:ext cx="1619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2B48B10F-B66B-4F59-BBED-C242E0CD9319}"/>
              </a:ext>
            </a:extLst>
          </p:cNvPr>
          <p:cNvSpPr/>
          <p:nvPr/>
        </p:nvSpPr>
        <p:spPr>
          <a:xfrm>
            <a:off x="4395008" y="4306084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C0E5AED6-086D-4DBC-8945-92CB25FBBB15}"/>
              </a:ext>
            </a:extLst>
          </p:cNvPr>
          <p:cNvSpPr txBox="1"/>
          <p:nvPr/>
        </p:nvSpPr>
        <p:spPr>
          <a:xfrm>
            <a:off x="4508391" y="4877555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01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8A6CEB2B-6CB1-44B3-98F1-56FAC1E6DED9}"/>
              </a:ext>
            </a:extLst>
          </p:cNvPr>
          <p:cNvSpPr txBox="1"/>
          <p:nvPr/>
        </p:nvSpPr>
        <p:spPr>
          <a:xfrm>
            <a:off x="4501475" y="5078797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3C705FB8-6970-4626-BD2B-7CF166C56FBD}"/>
              </a:ext>
            </a:extLst>
          </p:cNvPr>
          <p:cNvSpPr/>
          <p:nvPr/>
        </p:nvSpPr>
        <p:spPr>
          <a:xfrm>
            <a:off x="5734751" y="3660206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2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C6933C8-0DC2-4913-AFF5-A5AC9DB3906A}"/>
              </a:ext>
            </a:extLst>
          </p:cNvPr>
          <p:cNvSpPr txBox="1"/>
          <p:nvPr/>
        </p:nvSpPr>
        <p:spPr>
          <a:xfrm>
            <a:off x="5848134" y="4231677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02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8F9E7009-3F51-454F-9678-403F0ABCD16C}"/>
              </a:ext>
            </a:extLst>
          </p:cNvPr>
          <p:cNvSpPr txBox="1"/>
          <p:nvPr/>
        </p:nvSpPr>
        <p:spPr>
          <a:xfrm>
            <a:off x="5841218" y="4432919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14179C30-0212-463F-A34C-D7F9FC3A5B91}"/>
              </a:ext>
            </a:extLst>
          </p:cNvPr>
          <p:cNvSpPr/>
          <p:nvPr/>
        </p:nvSpPr>
        <p:spPr>
          <a:xfrm>
            <a:off x="7096236" y="3003866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3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90C2240E-1AC8-4ADE-A033-0659FB73B5DD}"/>
              </a:ext>
            </a:extLst>
          </p:cNvPr>
          <p:cNvSpPr txBox="1"/>
          <p:nvPr/>
        </p:nvSpPr>
        <p:spPr>
          <a:xfrm>
            <a:off x="7209619" y="3575337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03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BE1BA32A-7DEE-4821-B3D6-6DDBFBCDA630}"/>
              </a:ext>
            </a:extLst>
          </p:cNvPr>
          <p:cNvSpPr txBox="1"/>
          <p:nvPr/>
        </p:nvSpPr>
        <p:spPr>
          <a:xfrm>
            <a:off x="7202703" y="3776579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84F7F195-0D52-41F4-B41B-FBF0F7D1E603}"/>
              </a:ext>
            </a:extLst>
          </p:cNvPr>
          <p:cNvSpPr/>
          <p:nvPr/>
        </p:nvSpPr>
        <p:spPr>
          <a:xfrm>
            <a:off x="8532708" y="2329894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4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5F8E68A1-3356-40B4-8827-15C1B65C7233}"/>
              </a:ext>
            </a:extLst>
          </p:cNvPr>
          <p:cNvSpPr txBox="1"/>
          <p:nvPr/>
        </p:nvSpPr>
        <p:spPr>
          <a:xfrm>
            <a:off x="8646091" y="2901365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04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814913F2-F277-4EDA-83DD-1A1A0EE7BCFA}"/>
              </a:ext>
            </a:extLst>
          </p:cNvPr>
          <p:cNvSpPr txBox="1"/>
          <p:nvPr/>
        </p:nvSpPr>
        <p:spPr>
          <a:xfrm>
            <a:off x="8639175" y="3102607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46" name="任意多边形: 形状 45">
            <a:extLst>
              <a:ext uri="{FF2B5EF4-FFF2-40B4-BE49-F238E27FC236}">
                <a16:creationId xmlns:a16="http://schemas.microsoft.com/office/drawing/2014/main" xmlns="" id="{3F306283-8E34-48F7-9DE3-055EEA55985F}"/>
              </a:ext>
            </a:extLst>
          </p:cNvPr>
          <p:cNvSpPr/>
          <p:nvPr/>
        </p:nvSpPr>
        <p:spPr>
          <a:xfrm rot="20074206">
            <a:off x="8844107" y="4408415"/>
            <a:ext cx="2856921" cy="1425749"/>
          </a:xfrm>
          <a:custGeom>
            <a:avLst/>
            <a:gdLst>
              <a:gd name="connsiteX0" fmla="*/ 2856921 w 2856921"/>
              <a:gd name="connsiteY0" fmla="*/ 0 h 1425749"/>
              <a:gd name="connsiteX1" fmla="*/ 2750792 w 2856921"/>
              <a:gd name="connsiteY1" fmla="*/ 227110 h 1425749"/>
              <a:gd name="connsiteX2" fmla="*/ 546167 w 2856921"/>
              <a:gd name="connsiteY2" fmla="*/ 227110 h 1425749"/>
              <a:gd name="connsiteX3" fmla="*/ 227110 w 2856921"/>
              <a:gd name="connsiteY3" fmla="*/ 546168 h 1425749"/>
              <a:gd name="connsiteX4" fmla="*/ 227110 w 2856921"/>
              <a:gd name="connsiteY4" fmla="*/ 1425749 h 1425749"/>
              <a:gd name="connsiteX5" fmla="*/ 0 w 2856921"/>
              <a:gd name="connsiteY5" fmla="*/ 1319620 h 1425749"/>
              <a:gd name="connsiteX6" fmla="*/ 0 w 2856921"/>
              <a:gd name="connsiteY6" fmla="*/ 493181 h 1425749"/>
              <a:gd name="connsiteX7" fmla="*/ 493181 w 2856921"/>
              <a:gd name="connsiteY7" fmla="*/ 0 h 142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6921" h="1425749">
                <a:moveTo>
                  <a:pt x="2856921" y="0"/>
                </a:moveTo>
                <a:lnTo>
                  <a:pt x="2750792" y="227110"/>
                </a:lnTo>
                <a:lnTo>
                  <a:pt x="546167" y="227110"/>
                </a:lnTo>
                <a:cubicBezTo>
                  <a:pt x="369957" y="227110"/>
                  <a:pt x="227110" y="369957"/>
                  <a:pt x="227110" y="546168"/>
                </a:cubicBezTo>
                <a:lnTo>
                  <a:pt x="227110" y="1425749"/>
                </a:lnTo>
                <a:lnTo>
                  <a:pt x="0" y="1319620"/>
                </a:lnTo>
                <a:lnTo>
                  <a:pt x="0" y="493181"/>
                </a:lnTo>
                <a:cubicBezTo>
                  <a:pt x="0" y="220804"/>
                  <a:pt x="220805" y="0"/>
                  <a:pt x="493181" y="0"/>
                </a:cubicBezTo>
                <a:close/>
              </a:path>
            </a:pathLst>
          </a:custGeom>
          <a:solidFill>
            <a:srgbClr val="005C9B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804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005C9B"/>
                </a:solidFill>
                <a:cs typeface="+mn-ea"/>
                <a:sym typeface="+mn-lt"/>
              </a:rPr>
              <a:t>PART01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919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/>
          <p:cNvSpPr/>
          <p:nvPr/>
        </p:nvSpPr>
        <p:spPr>
          <a:xfrm>
            <a:off x="766576" y="1267374"/>
            <a:ext cx="2146950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Rectangle 27"/>
          <p:cNvSpPr/>
          <p:nvPr/>
        </p:nvSpPr>
        <p:spPr>
          <a:xfrm>
            <a:off x="2876066" y="3400974"/>
            <a:ext cx="2185039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Rectangle 28"/>
          <p:cNvSpPr/>
          <p:nvPr/>
        </p:nvSpPr>
        <p:spPr>
          <a:xfrm>
            <a:off x="5019617" y="1253786"/>
            <a:ext cx="2175088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Rectangle 29"/>
          <p:cNvSpPr/>
          <p:nvPr/>
        </p:nvSpPr>
        <p:spPr>
          <a:xfrm>
            <a:off x="9276866" y="1265412"/>
            <a:ext cx="2183731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9" name="图片占位符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9080" y="1267374"/>
            <a:ext cx="2143551" cy="2145757"/>
          </a:xfrm>
          <a:custGeom>
            <a:avLst/>
            <a:gdLst>
              <a:gd name="connsiteX0" fmla="*/ 0 w 2143551"/>
              <a:gd name="connsiteY0" fmla="*/ 0 h 2145757"/>
              <a:gd name="connsiteX1" fmla="*/ 2143551 w 2143551"/>
              <a:gd name="connsiteY1" fmla="*/ 0 h 2145757"/>
              <a:gd name="connsiteX2" fmla="*/ 2143551 w 2143551"/>
              <a:gd name="connsiteY2" fmla="*/ 2145757 h 2145757"/>
              <a:gd name="connsiteX3" fmla="*/ 0 w 2143551"/>
              <a:gd name="connsiteY3" fmla="*/ 2145757 h 2145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3551" h="2145757">
                <a:moveTo>
                  <a:pt x="0" y="0"/>
                </a:moveTo>
                <a:lnTo>
                  <a:pt x="2143551" y="0"/>
                </a:lnTo>
                <a:lnTo>
                  <a:pt x="2143551" y="2145757"/>
                </a:lnTo>
                <a:lnTo>
                  <a:pt x="0" y="2145757"/>
                </a:lnTo>
                <a:close/>
              </a:path>
            </a:pathLst>
          </a:custGeom>
        </p:spPr>
      </p:pic>
      <p:pic>
        <p:nvPicPr>
          <p:cNvPr id="30" name="图片占位符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9254" y="3400975"/>
            <a:ext cx="2145187" cy="2135033"/>
          </a:xfrm>
          <a:custGeom>
            <a:avLst/>
            <a:gdLst>
              <a:gd name="connsiteX0" fmla="*/ 0 w 2145187"/>
              <a:gd name="connsiteY0" fmla="*/ 0 h 2135033"/>
              <a:gd name="connsiteX1" fmla="*/ 2145187 w 2145187"/>
              <a:gd name="connsiteY1" fmla="*/ 0 h 2135033"/>
              <a:gd name="connsiteX2" fmla="*/ 2145187 w 2145187"/>
              <a:gd name="connsiteY2" fmla="*/ 2135033 h 2135033"/>
              <a:gd name="connsiteX3" fmla="*/ 0 w 2145187"/>
              <a:gd name="connsiteY3" fmla="*/ 2135033 h 2135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5187" h="2135033">
                <a:moveTo>
                  <a:pt x="0" y="0"/>
                </a:moveTo>
                <a:lnTo>
                  <a:pt x="2145187" y="0"/>
                </a:lnTo>
                <a:lnTo>
                  <a:pt x="2145187" y="2135033"/>
                </a:lnTo>
                <a:lnTo>
                  <a:pt x="0" y="2135033"/>
                </a:lnTo>
                <a:close/>
              </a:path>
            </a:pathLst>
          </a:custGeom>
        </p:spPr>
      </p:pic>
      <p:pic>
        <p:nvPicPr>
          <p:cNvPr id="31" name="图片占位符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34490" y="1267375"/>
            <a:ext cx="2133600" cy="2133600"/>
          </a:xfrm>
          <a:custGeom>
            <a:avLst/>
            <a:gdLst>
              <a:gd name="connsiteX0" fmla="*/ 0 w 2133600"/>
              <a:gd name="connsiteY0" fmla="*/ 0 h 2133600"/>
              <a:gd name="connsiteX1" fmla="*/ 213360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2133600">
                <a:moveTo>
                  <a:pt x="0" y="0"/>
                </a:moveTo>
                <a:lnTo>
                  <a:pt x="2133600" y="0"/>
                </a:lnTo>
                <a:lnTo>
                  <a:pt x="2133600" y="2133600"/>
                </a:lnTo>
                <a:lnTo>
                  <a:pt x="0" y="2133600"/>
                </a:lnTo>
                <a:close/>
              </a:path>
            </a:pathLst>
          </a:custGeom>
        </p:spPr>
      </p:pic>
      <p:pic>
        <p:nvPicPr>
          <p:cNvPr id="32" name="图片占位符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00795" y="1267375"/>
            <a:ext cx="2123649" cy="2133600"/>
          </a:xfrm>
          <a:custGeom>
            <a:avLst/>
            <a:gdLst>
              <a:gd name="connsiteX0" fmla="*/ 0 w 2123649"/>
              <a:gd name="connsiteY0" fmla="*/ 0 h 2133600"/>
              <a:gd name="connsiteX1" fmla="*/ 2123649 w 2123649"/>
              <a:gd name="connsiteY1" fmla="*/ 0 h 2133600"/>
              <a:gd name="connsiteX2" fmla="*/ 2123649 w 2123649"/>
              <a:gd name="connsiteY2" fmla="*/ 2133600 h 2133600"/>
              <a:gd name="connsiteX3" fmla="*/ 0 w 2123649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23649" h="2133600">
                <a:moveTo>
                  <a:pt x="0" y="0"/>
                </a:moveTo>
                <a:lnTo>
                  <a:pt x="2123649" y="0"/>
                </a:lnTo>
                <a:lnTo>
                  <a:pt x="2123649" y="2133600"/>
                </a:lnTo>
                <a:lnTo>
                  <a:pt x="0" y="2133600"/>
                </a:lnTo>
                <a:close/>
              </a:path>
            </a:pathLst>
          </a:custGeom>
        </p:spPr>
      </p:pic>
      <p:grpSp>
        <p:nvGrpSpPr>
          <p:cNvPr id="33" name="组合 32"/>
          <p:cNvGrpSpPr/>
          <p:nvPr/>
        </p:nvGrpSpPr>
        <p:grpSpPr>
          <a:xfrm>
            <a:off x="2901785" y="1267375"/>
            <a:ext cx="2133600" cy="2133600"/>
            <a:chOff x="2901785" y="1781725"/>
            <a:chExt cx="2133600" cy="2133600"/>
          </a:xfrm>
        </p:grpSpPr>
        <p:sp>
          <p:nvSpPr>
            <p:cNvPr id="34" name="Rectangle 51"/>
            <p:cNvSpPr/>
            <p:nvPr/>
          </p:nvSpPr>
          <p:spPr>
            <a:xfrm>
              <a:off x="2901785" y="1781725"/>
              <a:ext cx="2133600" cy="2133600"/>
            </a:xfrm>
            <a:prstGeom prst="rect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3078457" y="2148545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168985" y="1267375"/>
            <a:ext cx="2133600" cy="2133600"/>
            <a:chOff x="7168985" y="1781725"/>
            <a:chExt cx="2133600" cy="2133600"/>
          </a:xfrm>
        </p:grpSpPr>
        <p:sp>
          <p:nvSpPr>
            <p:cNvPr id="37" name="Rectangle 63"/>
            <p:cNvSpPr/>
            <p:nvPr/>
          </p:nvSpPr>
          <p:spPr>
            <a:xfrm>
              <a:off x="7168985" y="1781725"/>
              <a:ext cx="2133600" cy="2133600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342871" y="2148545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67557" y="3400975"/>
            <a:ext cx="2133600" cy="2133600"/>
            <a:chOff x="767557" y="3915325"/>
            <a:chExt cx="2133600" cy="2133600"/>
          </a:xfrm>
        </p:grpSpPr>
        <p:sp>
          <p:nvSpPr>
            <p:cNvPr id="40" name="Rectangle 24"/>
            <p:cNvSpPr/>
            <p:nvPr/>
          </p:nvSpPr>
          <p:spPr>
            <a:xfrm>
              <a:off x="767557" y="3915325"/>
              <a:ext cx="2133600" cy="2133600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927262" y="4388038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035385" y="3400975"/>
            <a:ext cx="6425212" cy="2133600"/>
            <a:chOff x="5035385" y="3915325"/>
            <a:chExt cx="6425212" cy="2133600"/>
          </a:xfrm>
        </p:grpSpPr>
        <p:sp>
          <p:nvSpPr>
            <p:cNvPr id="43" name="Rectangle 54"/>
            <p:cNvSpPr/>
            <p:nvPr/>
          </p:nvSpPr>
          <p:spPr>
            <a:xfrm>
              <a:off x="5035385" y="3915325"/>
              <a:ext cx="6425212" cy="2133600"/>
            </a:xfrm>
            <a:prstGeom prst="rect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387424" y="4471213"/>
              <a:ext cx="5718726" cy="1121655"/>
              <a:chOff x="5354322" y="1967781"/>
              <a:chExt cx="5718726" cy="1121655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5354322" y="2332306"/>
                <a:ext cx="5718726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away, behind the word mountains, far from the countries Vokalia and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ConsonantiaFar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far away, behind the word mountains, far from the countries Vokalia and Consonantia</a:t>
                </a: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5354323" y="1967781"/>
                <a:ext cx="2084387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标题文字添加</a:t>
                </a:r>
              </a:p>
            </p:txBody>
          </p:sp>
        </p:grpSp>
      </p:grpSp>
      <p:sp>
        <p:nvSpPr>
          <p:cNvPr id="47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15201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ïšḻïďê-任意多边形: 形状 14">
            <a:extLst>
              <a:ext uri="{FF2B5EF4-FFF2-40B4-BE49-F238E27FC236}">
                <a16:creationId xmlns:a16="http://schemas.microsoft.com/office/drawing/2014/main" xmlns="" id="{E1998FF4-CEA3-4E38-B3D3-6255C14A4DDB}"/>
              </a:ext>
            </a:extLst>
          </p:cNvPr>
          <p:cNvSpPr>
            <a:spLocks/>
          </p:cNvSpPr>
          <p:nvPr/>
        </p:nvSpPr>
        <p:spPr bwMode="auto">
          <a:xfrm>
            <a:off x="1171372" y="1854735"/>
            <a:ext cx="461080" cy="439730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ïšḻïďê-任意多边形: 形状 18">
            <a:extLst>
              <a:ext uri="{FF2B5EF4-FFF2-40B4-BE49-F238E27FC236}">
                <a16:creationId xmlns:a16="http://schemas.microsoft.com/office/drawing/2014/main" xmlns="" id="{DF1331A2-0CEF-44DA-A59B-D35721EC5098}"/>
              </a:ext>
            </a:extLst>
          </p:cNvPr>
          <p:cNvSpPr>
            <a:spLocks/>
          </p:cNvSpPr>
          <p:nvPr/>
        </p:nvSpPr>
        <p:spPr bwMode="auto">
          <a:xfrm>
            <a:off x="1171372" y="4559750"/>
            <a:ext cx="461080" cy="460328"/>
          </a:xfrm>
          <a:custGeom>
            <a:avLst/>
            <a:gdLst>
              <a:gd name="connsiteX0" fmla="*/ 139649 w 606580"/>
              <a:gd name="connsiteY0" fmla="*/ 323260 h 605592"/>
              <a:gd name="connsiteX1" fmla="*/ 274852 w 606580"/>
              <a:gd name="connsiteY1" fmla="*/ 323260 h 605592"/>
              <a:gd name="connsiteX2" fmla="*/ 274852 w 606580"/>
              <a:gd name="connsiteY2" fmla="*/ 349440 h 605592"/>
              <a:gd name="connsiteX3" fmla="*/ 139649 w 606580"/>
              <a:gd name="connsiteY3" fmla="*/ 349440 h 605592"/>
              <a:gd name="connsiteX4" fmla="*/ 66294 w 606580"/>
              <a:gd name="connsiteY4" fmla="*/ 26233 h 605592"/>
              <a:gd name="connsiteX5" fmla="*/ 66294 w 606580"/>
              <a:gd name="connsiteY5" fmla="*/ 375703 h 605592"/>
              <a:gd name="connsiteX6" fmla="*/ 540286 w 606580"/>
              <a:gd name="connsiteY6" fmla="*/ 375703 h 605592"/>
              <a:gd name="connsiteX7" fmla="*/ 540286 w 606580"/>
              <a:gd name="connsiteY7" fmla="*/ 26233 h 605592"/>
              <a:gd name="connsiteX8" fmla="*/ 39925 w 606580"/>
              <a:gd name="connsiteY8" fmla="*/ 0 h 605592"/>
              <a:gd name="connsiteX9" fmla="*/ 566655 w 606580"/>
              <a:gd name="connsiteY9" fmla="*/ 0 h 605592"/>
              <a:gd name="connsiteX10" fmla="*/ 566655 w 606580"/>
              <a:gd name="connsiteY10" fmla="*/ 375703 h 605592"/>
              <a:gd name="connsiteX11" fmla="*/ 606580 w 606580"/>
              <a:gd name="connsiteY11" fmla="*/ 375703 h 605592"/>
              <a:gd name="connsiteX12" fmla="*/ 606580 w 606580"/>
              <a:gd name="connsiteY12" fmla="*/ 401936 h 605592"/>
              <a:gd name="connsiteX13" fmla="*/ 373716 w 606580"/>
              <a:gd name="connsiteY13" fmla="*/ 401936 h 605592"/>
              <a:gd name="connsiteX14" fmla="*/ 413269 w 606580"/>
              <a:gd name="connsiteY14" fmla="*/ 600587 h 605592"/>
              <a:gd name="connsiteX15" fmla="*/ 387364 w 606580"/>
              <a:gd name="connsiteY15" fmla="*/ 605592 h 605592"/>
              <a:gd name="connsiteX16" fmla="*/ 346790 w 606580"/>
              <a:gd name="connsiteY16" fmla="*/ 401936 h 605592"/>
              <a:gd name="connsiteX17" fmla="*/ 316521 w 606580"/>
              <a:gd name="connsiteY17" fmla="*/ 401936 h 605592"/>
              <a:gd name="connsiteX18" fmla="*/ 316521 w 606580"/>
              <a:gd name="connsiteY18" fmla="*/ 551828 h 605592"/>
              <a:gd name="connsiteX19" fmla="*/ 290059 w 606580"/>
              <a:gd name="connsiteY19" fmla="*/ 551828 h 605592"/>
              <a:gd name="connsiteX20" fmla="*/ 290059 w 606580"/>
              <a:gd name="connsiteY20" fmla="*/ 401936 h 605592"/>
              <a:gd name="connsiteX21" fmla="*/ 247163 w 606580"/>
              <a:gd name="connsiteY21" fmla="*/ 401936 h 605592"/>
              <a:gd name="connsiteX22" fmla="*/ 206588 w 606580"/>
              <a:gd name="connsiteY22" fmla="*/ 605592 h 605592"/>
              <a:gd name="connsiteX23" fmla="*/ 180591 w 606580"/>
              <a:gd name="connsiteY23" fmla="*/ 600494 h 605592"/>
              <a:gd name="connsiteX24" fmla="*/ 220237 w 606580"/>
              <a:gd name="connsiteY24" fmla="*/ 401936 h 605592"/>
              <a:gd name="connsiteX25" fmla="*/ 0 w 606580"/>
              <a:gd name="connsiteY25" fmla="*/ 401936 h 605592"/>
              <a:gd name="connsiteX26" fmla="*/ 0 w 606580"/>
              <a:gd name="connsiteY26" fmla="*/ 375703 h 605592"/>
              <a:gd name="connsiteX27" fmla="*/ 39925 w 606580"/>
              <a:gd name="connsiteY27" fmla="*/ 375703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06580" h="605592">
                <a:moveTo>
                  <a:pt x="139649" y="323260"/>
                </a:moveTo>
                <a:lnTo>
                  <a:pt x="274852" y="323260"/>
                </a:lnTo>
                <a:lnTo>
                  <a:pt x="274852" y="349440"/>
                </a:lnTo>
                <a:lnTo>
                  <a:pt x="139649" y="349440"/>
                </a:lnTo>
                <a:close/>
                <a:moveTo>
                  <a:pt x="66294" y="26233"/>
                </a:moveTo>
                <a:lnTo>
                  <a:pt x="66294" y="375703"/>
                </a:lnTo>
                <a:lnTo>
                  <a:pt x="540286" y="375703"/>
                </a:lnTo>
                <a:lnTo>
                  <a:pt x="540286" y="26233"/>
                </a:lnTo>
                <a:close/>
                <a:moveTo>
                  <a:pt x="39925" y="0"/>
                </a:moveTo>
                <a:lnTo>
                  <a:pt x="566655" y="0"/>
                </a:lnTo>
                <a:lnTo>
                  <a:pt x="566655" y="375703"/>
                </a:lnTo>
                <a:lnTo>
                  <a:pt x="606580" y="375703"/>
                </a:lnTo>
                <a:lnTo>
                  <a:pt x="606580" y="401936"/>
                </a:lnTo>
                <a:lnTo>
                  <a:pt x="373716" y="401936"/>
                </a:lnTo>
                <a:lnTo>
                  <a:pt x="413269" y="600587"/>
                </a:lnTo>
                <a:lnTo>
                  <a:pt x="387364" y="605592"/>
                </a:lnTo>
                <a:lnTo>
                  <a:pt x="346790" y="401936"/>
                </a:lnTo>
                <a:lnTo>
                  <a:pt x="316521" y="401936"/>
                </a:lnTo>
                <a:lnTo>
                  <a:pt x="316521" y="551828"/>
                </a:lnTo>
                <a:lnTo>
                  <a:pt x="290059" y="551828"/>
                </a:lnTo>
                <a:lnTo>
                  <a:pt x="290059" y="401936"/>
                </a:lnTo>
                <a:lnTo>
                  <a:pt x="247163" y="401936"/>
                </a:lnTo>
                <a:lnTo>
                  <a:pt x="206588" y="605592"/>
                </a:lnTo>
                <a:lnTo>
                  <a:pt x="180591" y="600494"/>
                </a:lnTo>
                <a:lnTo>
                  <a:pt x="220237" y="401936"/>
                </a:lnTo>
                <a:lnTo>
                  <a:pt x="0" y="401936"/>
                </a:lnTo>
                <a:lnTo>
                  <a:pt x="0" y="375703"/>
                </a:lnTo>
                <a:lnTo>
                  <a:pt x="39925" y="375703"/>
                </a:lnTo>
                <a:close/>
              </a:path>
            </a:pathLst>
          </a:custGeom>
          <a:solidFill>
            <a:srgbClr val="586270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ïšḻïďê-任意多边形: 形状 22">
            <a:extLst>
              <a:ext uri="{FF2B5EF4-FFF2-40B4-BE49-F238E27FC236}">
                <a16:creationId xmlns:a16="http://schemas.microsoft.com/office/drawing/2014/main" xmlns="" id="{57985891-1ADA-4702-AE22-609A92D5A35D}"/>
              </a:ext>
            </a:extLst>
          </p:cNvPr>
          <p:cNvSpPr>
            <a:spLocks/>
          </p:cNvSpPr>
          <p:nvPr/>
        </p:nvSpPr>
        <p:spPr bwMode="auto">
          <a:xfrm>
            <a:off x="10566453" y="1854735"/>
            <a:ext cx="461080" cy="460374"/>
          </a:xfrm>
          <a:custGeom>
            <a:avLst/>
            <a:gdLst>
              <a:gd name="connsiteX0" fmla="*/ 424725 w 607004"/>
              <a:gd name="connsiteY0" fmla="*/ 67461 h 606075"/>
              <a:gd name="connsiteX1" fmla="*/ 522693 w 607004"/>
              <a:gd name="connsiteY1" fmla="*/ 67461 h 606075"/>
              <a:gd name="connsiteX2" fmla="*/ 539544 w 607004"/>
              <a:gd name="connsiteY2" fmla="*/ 84287 h 606075"/>
              <a:gd name="connsiteX3" fmla="*/ 539544 w 607004"/>
              <a:gd name="connsiteY3" fmla="*/ 182109 h 606075"/>
              <a:gd name="connsiteX4" fmla="*/ 522693 w 607004"/>
              <a:gd name="connsiteY4" fmla="*/ 198935 h 606075"/>
              <a:gd name="connsiteX5" fmla="*/ 505843 w 607004"/>
              <a:gd name="connsiteY5" fmla="*/ 182109 h 606075"/>
              <a:gd name="connsiteX6" fmla="*/ 505843 w 607004"/>
              <a:gd name="connsiteY6" fmla="*/ 124830 h 606075"/>
              <a:gd name="connsiteX7" fmla="*/ 332046 w 607004"/>
              <a:gd name="connsiteY7" fmla="*/ 298457 h 606075"/>
              <a:gd name="connsiteX8" fmla="*/ 308204 w 607004"/>
              <a:gd name="connsiteY8" fmla="*/ 298457 h 606075"/>
              <a:gd name="connsiteX9" fmla="*/ 233450 w 607004"/>
              <a:gd name="connsiteY9" fmla="*/ 223905 h 606075"/>
              <a:gd name="connsiteX10" fmla="*/ 96134 w 607004"/>
              <a:gd name="connsiteY10" fmla="*/ 361017 h 606075"/>
              <a:gd name="connsiteX11" fmla="*/ 72381 w 607004"/>
              <a:gd name="connsiteY11" fmla="*/ 361106 h 606075"/>
              <a:gd name="connsiteX12" fmla="*/ 72381 w 607004"/>
              <a:gd name="connsiteY12" fmla="*/ 337210 h 606075"/>
              <a:gd name="connsiteX13" fmla="*/ 221529 w 607004"/>
              <a:gd name="connsiteY13" fmla="*/ 188105 h 606075"/>
              <a:gd name="connsiteX14" fmla="*/ 245461 w 607004"/>
              <a:gd name="connsiteY14" fmla="*/ 188105 h 606075"/>
              <a:gd name="connsiteX15" fmla="*/ 320125 w 607004"/>
              <a:gd name="connsiteY15" fmla="*/ 262658 h 606075"/>
              <a:gd name="connsiteX16" fmla="*/ 481911 w 607004"/>
              <a:gd name="connsiteY16" fmla="*/ 101113 h 606075"/>
              <a:gd name="connsiteX17" fmla="*/ 424725 w 607004"/>
              <a:gd name="connsiteY17" fmla="*/ 101113 h 606075"/>
              <a:gd name="connsiteX18" fmla="*/ 407875 w 607004"/>
              <a:gd name="connsiteY18" fmla="*/ 84287 h 606075"/>
              <a:gd name="connsiteX19" fmla="*/ 424725 w 607004"/>
              <a:gd name="connsiteY19" fmla="*/ 67461 h 606075"/>
              <a:gd name="connsiteX20" fmla="*/ 33697 w 607004"/>
              <a:gd name="connsiteY20" fmla="*/ 33647 h 606075"/>
              <a:gd name="connsiteX21" fmla="*/ 33697 w 607004"/>
              <a:gd name="connsiteY21" fmla="*/ 399644 h 606075"/>
              <a:gd name="connsiteX22" fmla="*/ 573307 w 607004"/>
              <a:gd name="connsiteY22" fmla="*/ 399644 h 606075"/>
              <a:gd name="connsiteX23" fmla="*/ 573307 w 607004"/>
              <a:gd name="connsiteY23" fmla="*/ 33647 h 606075"/>
              <a:gd name="connsiteX24" fmla="*/ 16849 w 607004"/>
              <a:gd name="connsiteY24" fmla="*/ 0 h 606075"/>
              <a:gd name="connsiteX25" fmla="*/ 590155 w 607004"/>
              <a:gd name="connsiteY25" fmla="*/ 0 h 606075"/>
              <a:gd name="connsiteX26" fmla="*/ 607004 w 607004"/>
              <a:gd name="connsiteY26" fmla="*/ 16823 h 606075"/>
              <a:gd name="connsiteX27" fmla="*/ 607004 w 607004"/>
              <a:gd name="connsiteY27" fmla="*/ 416468 h 606075"/>
              <a:gd name="connsiteX28" fmla="*/ 590155 w 607004"/>
              <a:gd name="connsiteY28" fmla="*/ 433291 h 606075"/>
              <a:gd name="connsiteX29" fmla="*/ 320396 w 607004"/>
              <a:gd name="connsiteY29" fmla="*/ 433291 h 606075"/>
              <a:gd name="connsiteX30" fmla="*/ 320396 w 607004"/>
              <a:gd name="connsiteY30" fmla="*/ 503448 h 606075"/>
              <a:gd name="connsiteX31" fmla="*/ 456441 w 607004"/>
              <a:gd name="connsiteY31" fmla="*/ 577990 h 606075"/>
              <a:gd name="connsiteX32" fmla="*/ 455276 w 607004"/>
              <a:gd name="connsiteY32" fmla="*/ 601704 h 606075"/>
              <a:gd name="connsiteX33" fmla="*/ 431526 w 607004"/>
              <a:gd name="connsiteY33" fmla="*/ 600540 h 606075"/>
              <a:gd name="connsiteX34" fmla="*/ 320396 w 607004"/>
              <a:gd name="connsiteY34" fmla="*/ 537184 h 606075"/>
              <a:gd name="connsiteX35" fmla="*/ 320396 w 607004"/>
              <a:gd name="connsiteY35" fmla="*/ 589175 h 606075"/>
              <a:gd name="connsiteX36" fmla="*/ 303547 w 607004"/>
              <a:gd name="connsiteY36" fmla="*/ 605999 h 606075"/>
              <a:gd name="connsiteX37" fmla="*/ 286698 w 607004"/>
              <a:gd name="connsiteY37" fmla="*/ 589175 h 606075"/>
              <a:gd name="connsiteX38" fmla="*/ 286698 w 607004"/>
              <a:gd name="connsiteY38" fmla="*/ 537184 h 606075"/>
              <a:gd name="connsiteX39" fmla="*/ 175568 w 607004"/>
              <a:gd name="connsiteY39" fmla="*/ 600540 h 606075"/>
              <a:gd name="connsiteX40" fmla="*/ 151729 w 607004"/>
              <a:gd name="connsiteY40" fmla="*/ 601704 h 606075"/>
              <a:gd name="connsiteX41" fmla="*/ 150564 w 607004"/>
              <a:gd name="connsiteY41" fmla="*/ 577990 h 606075"/>
              <a:gd name="connsiteX42" fmla="*/ 286698 w 607004"/>
              <a:gd name="connsiteY42" fmla="*/ 503448 h 606075"/>
              <a:gd name="connsiteX43" fmla="*/ 286698 w 607004"/>
              <a:gd name="connsiteY43" fmla="*/ 433291 h 606075"/>
              <a:gd name="connsiteX44" fmla="*/ 16849 w 607004"/>
              <a:gd name="connsiteY44" fmla="*/ 433291 h 606075"/>
              <a:gd name="connsiteX45" fmla="*/ 0 w 607004"/>
              <a:gd name="connsiteY45" fmla="*/ 416468 h 606075"/>
              <a:gd name="connsiteX46" fmla="*/ 0 w 607004"/>
              <a:gd name="connsiteY46" fmla="*/ 16823 h 606075"/>
              <a:gd name="connsiteX47" fmla="*/ 16849 w 607004"/>
              <a:gd name="connsiteY47" fmla="*/ 0 h 60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07004" h="606075">
                <a:moveTo>
                  <a:pt x="424725" y="67461"/>
                </a:moveTo>
                <a:lnTo>
                  <a:pt x="522693" y="67461"/>
                </a:lnTo>
                <a:cubicBezTo>
                  <a:pt x="532015" y="67461"/>
                  <a:pt x="539544" y="74979"/>
                  <a:pt x="539544" y="84287"/>
                </a:cubicBezTo>
                <a:lnTo>
                  <a:pt x="539544" y="182109"/>
                </a:lnTo>
                <a:cubicBezTo>
                  <a:pt x="539544" y="191417"/>
                  <a:pt x="532015" y="198935"/>
                  <a:pt x="522693" y="198935"/>
                </a:cubicBezTo>
                <a:cubicBezTo>
                  <a:pt x="513372" y="198935"/>
                  <a:pt x="505843" y="191417"/>
                  <a:pt x="505843" y="182109"/>
                </a:cubicBezTo>
                <a:lnTo>
                  <a:pt x="505843" y="124830"/>
                </a:lnTo>
                <a:lnTo>
                  <a:pt x="332046" y="298457"/>
                </a:lnTo>
                <a:cubicBezTo>
                  <a:pt x="325772" y="304811"/>
                  <a:pt x="314478" y="304811"/>
                  <a:pt x="308204" y="298457"/>
                </a:cubicBezTo>
                <a:lnTo>
                  <a:pt x="233450" y="223905"/>
                </a:lnTo>
                <a:lnTo>
                  <a:pt x="96134" y="361017"/>
                </a:lnTo>
                <a:cubicBezTo>
                  <a:pt x="92907" y="364328"/>
                  <a:pt x="80717" y="369340"/>
                  <a:pt x="72381" y="361106"/>
                </a:cubicBezTo>
                <a:cubicBezTo>
                  <a:pt x="65838" y="354394"/>
                  <a:pt x="65838" y="343833"/>
                  <a:pt x="72381" y="337210"/>
                </a:cubicBezTo>
                <a:lnTo>
                  <a:pt x="221529" y="188105"/>
                </a:lnTo>
                <a:cubicBezTo>
                  <a:pt x="227893" y="181751"/>
                  <a:pt x="239097" y="181751"/>
                  <a:pt x="245461" y="188105"/>
                </a:cubicBezTo>
                <a:lnTo>
                  <a:pt x="320125" y="262658"/>
                </a:lnTo>
                <a:lnTo>
                  <a:pt x="481911" y="101113"/>
                </a:lnTo>
                <a:lnTo>
                  <a:pt x="424725" y="101113"/>
                </a:lnTo>
                <a:cubicBezTo>
                  <a:pt x="415404" y="101113"/>
                  <a:pt x="407875" y="93595"/>
                  <a:pt x="407875" y="84287"/>
                </a:cubicBezTo>
                <a:cubicBezTo>
                  <a:pt x="407875" y="74979"/>
                  <a:pt x="415404" y="67461"/>
                  <a:pt x="424725" y="67461"/>
                </a:cubicBezTo>
                <a:close/>
                <a:moveTo>
                  <a:pt x="33697" y="33647"/>
                </a:moveTo>
                <a:lnTo>
                  <a:pt x="33697" y="399644"/>
                </a:lnTo>
                <a:lnTo>
                  <a:pt x="573307" y="399644"/>
                </a:lnTo>
                <a:lnTo>
                  <a:pt x="573307" y="33647"/>
                </a:lnTo>
                <a:close/>
                <a:moveTo>
                  <a:pt x="16849" y="0"/>
                </a:moveTo>
                <a:lnTo>
                  <a:pt x="590155" y="0"/>
                </a:lnTo>
                <a:cubicBezTo>
                  <a:pt x="599476" y="0"/>
                  <a:pt x="607004" y="7517"/>
                  <a:pt x="607004" y="16823"/>
                </a:cubicBezTo>
                <a:lnTo>
                  <a:pt x="607004" y="416468"/>
                </a:lnTo>
                <a:cubicBezTo>
                  <a:pt x="607004" y="425774"/>
                  <a:pt x="599476" y="433291"/>
                  <a:pt x="590155" y="433291"/>
                </a:cubicBezTo>
                <a:lnTo>
                  <a:pt x="320396" y="433291"/>
                </a:lnTo>
                <a:lnTo>
                  <a:pt x="320396" y="503448"/>
                </a:lnTo>
                <a:cubicBezTo>
                  <a:pt x="369598" y="508191"/>
                  <a:pt x="416290" y="533694"/>
                  <a:pt x="456441" y="577990"/>
                </a:cubicBezTo>
                <a:cubicBezTo>
                  <a:pt x="462714" y="584791"/>
                  <a:pt x="462176" y="595529"/>
                  <a:pt x="455276" y="601704"/>
                </a:cubicBezTo>
                <a:cubicBezTo>
                  <a:pt x="448375" y="607968"/>
                  <a:pt x="437710" y="607431"/>
                  <a:pt x="431526" y="600540"/>
                </a:cubicBezTo>
                <a:cubicBezTo>
                  <a:pt x="398008" y="563672"/>
                  <a:pt x="359919" y="541927"/>
                  <a:pt x="320396" y="537184"/>
                </a:cubicBezTo>
                <a:lnTo>
                  <a:pt x="320396" y="589175"/>
                </a:lnTo>
                <a:cubicBezTo>
                  <a:pt x="320396" y="598482"/>
                  <a:pt x="312868" y="605999"/>
                  <a:pt x="303547" y="605999"/>
                </a:cubicBezTo>
                <a:cubicBezTo>
                  <a:pt x="294226" y="605999"/>
                  <a:pt x="286698" y="598482"/>
                  <a:pt x="286698" y="589175"/>
                </a:cubicBezTo>
                <a:lnTo>
                  <a:pt x="286698" y="537184"/>
                </a:lnTo>
                <a:cubicBezTo>
                  <a:pt x="247086" y="542106"/>
                  <a:pt x="208997" y="563672"/>
                  <a:pt x="175568" y="600540"/>
                </a:cubicBezTo>
                <a:cubicBezTo>
                  <a:pt x="172162" y="604209"/>
                  <a:pt x="159436" y="608415"/>
                  <a:pt x="151729" y="601704"/>
                </a:cubicBezTo>
                <a:cubicBezTo>
                  <a:pt x="144828" y="595619"/>
                  <a:pt x="144380" y="584880"/>
                  <a:pt x="150564" y="577990"/>
                </a:cubicBezTo>
                <a:cubicBezTo>
                  <a:pt x="190714" y="533605"/>
                  <a:pt x="237407" y="508191"/>
                  <a:pt x="286698" y="503448"/>
                </a:cubicBezTo>
                <a:lnTo>
                  <a:pt x="286698" y="433291"/>
                </a:lnTo>
                <a:lnTo>
                  <a:pt x="16849" y="433291"/>
                </a:lnTo>
                <a:cubicBezTo>
                  <a:pt x="7528" y="433291"/>
                  <a:pt x="0" y="425774"/>
                  <a:pt x="0" y="416468"/>
                </a:cubicBezTo>
                <a:lnTo>
                  <a:pt x="0" y="16823"/>
                </a:lnTo>
                <a:cubicBezTo>
                  <a:pt x="0" y="7517"/>
                  <a:pt x="7528" y="0"/>
                  <a:pt x="16849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ïšḻïďê-任意多边形: 形状 26">
            <a:extLst>
              <a:ext uri="{FF2B5EF4-FFF2-40B4-BE49-F238E27FC236}">
                <a16:creationId xmlns:a16="http://schemas.microsoft.com/office/drawing/2014/main" xmlns="" id="{42176073-DC5E-40BE-AB8F-F2E527EDFC31}"/>
              </a:ext>
            </a:extLst>
          </p:cNvPr>
          <p:cNvSpPr>
            <a:spLocks/>
          </p:cNvSpPr>
          <p:nvPr/>
        </p:nvSpPr>
        <p:spPr bwMode="auto">
          <a:xfrm>
            <a:off x="10566453" y="4559731"/>
            <a:ext cx="461080" cy="460366"/>
          </a:xfrm>
          <a:custGeom>
            <a:avLst/>
            <a:gdLst>
              <a:gd name="connsiteX0" fmla="*/ 12438 w 608556"/>
              <a:gd name="connsiteY0" fmla="*/ 316909 h 607614"/>
              <a:gd name="connsiteX1" fmla="*/ 596024 w 608556"/>
              <a:gd name="connsiteY1" fmla="*/ 316909 h 607614"/>
              <a:gd name="connsiteX2" fmla="*/ 608556 w 608556"/>
              <a:gd name="connsiteY2" fmla="*/ 329424 h 607614"/>
              <a:gd name="connsiteX3" fmla="*/ 596024 w 608556"/>
              <a:gd name="connsiteY3" fmla="*/ 341846 h 607614"/>
              <a:gd name="connsiteX4" fmla="*/ 316764 w 608556"/>
              <a:gd name="connsiteY4" fmla="*/ 341846 h 607614"/>
              <a:gd name="connsiteX5" fmla="*/ 316764 w 608556"/>
              <a:gd name="connsiteY5" fmla="*/ 500244 h 607614"/>
              <a:gd name="connsiteX6" fmla="*/ 414495 w 608556"/>
              <a:gd name="connsiteY6" fmla="*/ 585795 h 607614"/>
              <a:gd name="connsiteX7" fmla="*/ 415618 w 608556"/>
              <a:gd name="connsiteY7" fmla="*/ 603353 h 607614"/>
              <a:gd name="connsiteX8" fmla="*/ 406265 w 608556"/>
              <a:gd name="connsiteY8" fmla="*/ 607556 h 607614"/>
              <a:gd name="connsiteX9" fmla="*/ 398035 w 608556"/>
              <a:gd name="connsiteY9" fmla="*/ 604474 h 607614"/>
              <a:gd name="connsiteX10" fmla="*/ 316764 w 608556"/>
              <a:gd name="connsiteY10" fmla="*/ 533400 h 607614"/>
              <a:gd name="connsiteX11" fmla="*/ 316764 w 608556"/>
              <a:gd name="connsiteY11" fmla="*/ 594107 h 607614"/>
              <a:gd name="connsiteX12" fmla="*/ 304231 w 608556"/>
              <a:gd name="connsiteY12" fmla="*/ 606622 h 607614"/>
              <a:gd name="connsiteX13" fmla="*/ 291793 w 608556"/>
              <a:gd name="connsiteY13" fmla="*/ 594107 h 607614"/>
              <a:gd name="connsiteX14" fmla="*/ 291793 w 608556"/>
              <a:gd name="connsiteY14" fmla="*/ 533400 h 607614"/>
              <a:gd name="connsiteX15" fmla="*/ 210521 w 608556"/>
              <a:gd name="connsiteY15" fmla="*/ 604474 h 607614"/>
              <a:gd name="connsiteX16" fmla="*/ 192938 w 608556"/>
              <a:gd name="connsiteY16" fmla="*/ 603353 h 607614"/>
              <a:gd name="connsiteX17" fmla="*/ 194061 w 608556"/>
              <a:gd name="connsiteY17" fmla="*/ 585795 h 607614"/>
              <a:gd name="connsiteX18" fmla="*/ 291793 w 608556"/>
              <a:gd name="connsiteY18" fmla="*/ 500244 h 607614"/>
              <a:gd name="connsiteX19" fmla="*/ 291793 w 608556"/>
              <a:gd name="connsiteY19" fmla="*/ 341846 h 607614"/>
              <a:gd name="connsiteX20" fmla="*/ 12438 w 608556"/>
              <a:gd name="connsiteY20" fmla="*/ 341846 h 607614"/>
              <a:gd name="connsiteX21" fmla="*/ 0 w 608556"/>
              <a:gd name="connsiteY21" fmla="*/ 329424 h 607614"/>
              <a:gd name="connsiteX22" fmla="*/ 12438 w 608556"/>
              <a:gd name="connsiteY22" fmla="*/ 316909 h 607614"/>
              <a:gd name="connsiteX23" fmla="*/ 278583 w 608556"/>
              <a:gd name="connsiteY23" fmla="*/ 124789 h 607614"/>
              <a:gd name="connsiteX24" fmla="*/ 278583 w 608556"/>
              <a:gd name="connsiteY24" fmla="*/ 169701 h 607614"/>
              <a:gd name="connsiteX25" fmla="*/ 317489 w 608556"/>
              <a:gd name="connsiteY25" fmla="*/ 150466 h 607614"/>
              <a:gd name="connsiteX26" fmla="*/ 260252 w 608556"/>
              <a:gd name="connsiteY26" fmla="*/ 90708 h 607614"/>
              <a:gd name="connsiteX27" fmla="*/ 272972 w 608556"/>
              <a:gd name="connsiteY27" fmla="*/ 91268 h 607614"/>
              <a:gd name="connsiteX28" fmla="*/ 349287 w 608556"/>
              <a:gd name="connsiteY28" fmla="*/ 141596 h 607614"/>
              <a:gd name="connsiteX29" fmla="*/ 354898 w 608556"/>
              <a:gd name="connsiteY29" fmla="*/ 152801 h 607614"/>
              <a:gd name="connsiteX30" fmla="*/ 347977 w 608556"/>
              <a:gd name="connsiteY30" fmla="*/ 163165 h 607614"/>
              <a:gd name="connsiteX31" fmla="*/ 271662 w 608556"/>
              <a:gd name="connsiteY31" fmla="*/ 201075 h 607614"/>
              <a:gd name="connsiteX32" fmla="*/ 266051 w 608556"/>
              <a:gd name="connsiteY32" fmla="*/ 202382 h 607614"/>
              <a:gd name="connsiteX33" fmla="*/ 259504 w 608556"/>
              <a:gd name="connsiteY33" fmla="*/ 200515 h 607614"/>
              <a:gd name="connsiteX34" fmla="*/ 253612 w 608556"/>
              <a:gd name="connsiteY34" fmla="*/ 189870 h 607614"/>
              <a:gd name="connsiteX35" fmla="*/ 253612 w 608556"/>
              <a:gd name="connsiteY35" fmla="*/ 101632 h 607614"/>
              <a:gd name="connsiteX36" fmla="*/ 260252 w 608556"/>
              <a:gd name="connsiteY36" fmla="*/ 90708 h 607614"/>
              <a:gd name="connsiteX37" fmla="*/ 87934 w 608556"/>
              <a:gd name="connsiteY37" fmla="*/ 24932 h 607614"/>
              <a:gd name="connsiteX38" fmla="*/ 87934 w 608556"/>
              <a:gd name="connsiteY38" fmla="*/ 265656 h 607614"/>
              <a:gd name="connsiteX39" fmla="*/ 520692 w 608556"/>
              <a:gd name="connsiteY39" fmla="*/ 265656 h 607614"/>
              <a:gd name="connsiteX40" fmla="*/ 520692 w 608556"/>
              <a:gd name="connsiteY40" fmla="*/ 24932 h 607614"/>
              <a:gd name="connsiteX41" fmla="*/ 75310 w 608556"/>
              <a:gd name="connsiteY41" fmla="*/ 0 h 607614"/>
              <a:gd name="connsiteX42" fmla="*/ 533035 w 608556"/>
              <a:gd name="connsiteY42" fmla="*/ 0 h 607614"/>
              <a:gd name="connsiteX43" fmla="*/ 545471 w 608556"/>
              <a:gd name="connsiteY43" fmla="*/ 12419 h 607614"/>
              <a:gd name="connsiteX44" fmla="*/ 545471 w 608556"/>
              <a:gd name="connsiteY44" fmla="*/ 278076 h 607614"/>
              <a:gd name="connsiteX45" fmla="*/ 533035 w 608556"/>
              <a:gd name="connsiteY45" fmla="*/ 290588 h 607614"/>
              <a:gd name="connsiteX46" fmla="*/ 75310 w 608556"/>
              <a:gd name="connsiteY46" fmla="*/ 290588 h 607614"/>
              <a:gd name="connsiteX47" fmla="*/ 62874 w 608556"/>
              <a:gd name="connsiteY47" fmla="*/ 278076 h 607614"/>
              <a:gd name="connsiteX48" fmla="*/ 62874 w 608556"/>
              <a:gd name="connsiteY48" fmla="*/ 12419 h 607614"/>
              <a:gd name="connsiteX49" fmla="*/ 75310 w 608556"/>
              <a:gd name="connsiteY49" fmla="*/ 0 h 607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608556" h="607614">
                <a:moveTo>
                  <a:pt x="12438" y="316909"/>
                </a:moveTo>
                <a:lnTo>
                  <a:pt x="596024" y="316909"/>
                </a:lnTo>
                <a:cubicBezTo>
                  <a:pt x="602945" y="316909"/>
                  <a:pt x="608556" y="322513"/>
                  <a:pt x="608556" y="329424"/>
                </a:cubicBezTo>
                <a:cubicBezTo>
                  <a:pt x="608556" y="336242"/>
                  <a:pt x="602945" y="341846"/>
                  <a:pt x="596024" y="341846"/>
                </a:cubicBezTo>
                <a:lnTo>
                  <a:pt x="316764" y="341846"/>
                </a:lnTo>
                <a:lnTo>
                  <a:pt x="316764" y="500244"/>
                </a:lnTo>
                <a:lnTo>
                  <a:pt x="414495" y="585795"/>
                </a:lnTo>
                <a:cubicBezTo>
                  <a:pt x="419639" y="590278"/>
                  <a:pt x="420107" y="598123"/>
                  <a:pt x="415618" y="603353"/>
                </a:cubicBezTo>
                <a:cubicBezTo>
                  <a:pt x="413280" y="606061"/>
                  <a:pt x="409726" y="607556"/>
                  <a:pt x="406265" y="607556"/>
                </a:cubicBezTo>
                <a:cubicBezTo>
                  <a:pt x="403273" y="607556"/>
                  <a:pt x="400373" y="606622"/>
                  <a:pt x="398035" y="604474"/>
                </a:cubicBezTo>
                <a:lnTo>
                  <a:pt x="316764" y="533400"/>
                </a:lnTo>
                <a:lnTo>
                  <a:pt x="316764" y="594107"/>
                </a:lnTo>
                <a:cubicBezTo>
                  <a:pt x="316764" y="601018"/>
                  <a:pt x="311152" y="606622"/>
                  <a:pt x="304231" y="606622"/>
                </a:cubicBezTo>
                <a:cubicBezTo>
                  <a:pt x="297404" y="606622"/>
                  <a:pt x="291793" y="601018"/>
                  <a:pt x="291793" y="594107"/>
                </a:cubicBezTo>
                <a:lnTo>
                  <a:pt x="291793" y="533400"/>
                </a:lnTo>
                <a:lnTo>
                  <a:pt x="210521" y="604474"/>
                </a:lnTo>
                <a:cubicBezTo>
                  <a:pt x="205377" y="609050"/>
                  <a:pt x="197427" y="608583"/>
                  <a:pt x="192938" y="603353"/>
                </a:cubicBezTo>
                <a:cubicBezTo>
                  <a:pt x="188262" y="598216"/>
                  <a:pt x="188823" y="590278"/>
                  <a:pt x="194061" y="585795"/>
                </a:cubicBezTo>
                <a:lnTo>
                  <a:pt x="291793" y="500244"/>
                </a:lnTo>
                <a:lnTo>
                  <a:pt x="291793" y="341846"/>
                </a:lnTo>
                <a:lnTo>
                  <a:pt x="12438" y="341846"/>
                </a:lnTo>
                <a:cubicBezTo>
                  <a:pt x="5611" y="341846"/>
                  <a:pt x="0" y="336242"/>
                  <a:pt x="0" y="329424"/>
                </a:cubicBezTo>
                <a:cubicBezTo>
                  <a:pt x="0" y="322513"/>
                  <a:pt x="5611" y="316909"/>
                  <a:pt x="12438" y="316909"/>
                </a:cubicBezTo>
                <a:close/>
                <a:moveTo>
                  <a:pt x="278583" y="124789"/>
                </a:moveTo>
                <a:lnTo>
                  <a:pt x="278583" y="169701"/>
                </a:lnTo>
                <a:lnTo>
                  <a:pt x="317489" y="150466"/>
                </a:lnTo>
                <a:close/>
                <a:moveTo>
                  <a:pt x="260252" y="90708"/>
                </a:moveTo>
                <a:cubicBezTo>
                  <a:pt x="264180" y="88560"/>
                  <a:pt x="269231" y="88653"/>
                  <a:pt x="272972" y="91268"/>
                </a:cubicBezTo>
                <a:lnTo>
                  <a:pt x="349287" y="141596"/>
                </a:lnTo>
                <a:cubicBezTo>
                  <a:pt x="353028" y="144117"/>
                  <a:pt x="355085" y="148319"/>
                  <a:pt x="354898" y="152801"/>
                </a:cubicBezTo>
                <a:cubicBezTo>
                  <a:pt x="354618" y="157283"/>
                  <a:pt x="351999" y="161111"/>
                  <a:pt x="347977" y="163165"/>
                </a:cubicBezTo>
                <a:lnTo>
                  <a:pt x="271662" y="201075"/>
                </a:lnTo>
                <a:cubicBezTo>
                  <a:pt x="269979" y="202009"/>
                  <a:pt x="267921" y="202382"/>
                  <a:pt x="266051" y="202382"/>
                </a:cubicBezTo>
                <a:cubicBezTo>
                  <a:pt x="263806" y="202382"/>
                  <a:pt x="261468" y="201728"/>
                  <a:pt x="259504" y="200515"/>
                </a:cubicBezTo>
                <a:cubicBezTo>
                  <a:pt x="255857" y="198274"/>
                  <a:pt x="253612" y="194259"/>
                  <a:pt x="253612" y="189870"/>
                </a:cubicBezTo>
                <a:lnTo>
                  <a:pt x="253612" y="101632"/>
                </a:lnTo>
                <a:cubicBezTo>
                  <a:pt x="253612" y="97057"/>
                  <a:pt x="256137" y="92762"/>
                  <a:pt x="260252" y="90708"/>
                </a:cubicBezTo>
                <a:close/>
                <a:moveTo>
                  <a:pt x="87934" y="24932"/>
                </a:moveTo>
                <a:lnTo>
                  <a:pt x="87934" y="265656"/>
                </a:lnTo>
                <a:lnTo>
                  <a:pt x="520692" y="265656"/>
                </a:lnTo>
                <a:lnTo>
                  <a:pt x="520692" y="24932"/>
                </a:lnTo>
                <a:close/>
                <a:moveTo>
                  <a:pt x="75310" y="0"/>
                </a:moveTo>
                <a:lnTo>
                  <a:pt x="533035" y="0"/>
                </a:lnTo>
                <a:cubicBezTo>
                  <a:pt x="539861" y="0"/>
                  <a:pt x="545471" y="5603"/>
                  <a:pt x="545471" y="12419"/>
                </a:cubicBezTo>
                <a:lnTo>
                  <a:pt x="545471" y="278076"/>
                </a:lnTo>
                <a:cubicBezTo>
                  <a:pt x="545471" y="284985"/>
                  <a:pt x="540048" y="290588"/>
                  <a:pt x="533035" y="290588"/>
                </a:cubicBezTo>
                <a:lnTo>
                  <a:pt x="75310" y="290588"/>
                </a:lnTo>
                <a:cubicBezTo>
                  <a:pt x="68484" y="290588"/>
                  <a:pt x="62874" y="284985"/>
                  <a:pt x="62874" y="278076"/>
                </a:cubicBezTo>
                <a:lnTo>
                  <a:pt x="62874" y="12419"/>
                </a:lnTo>
                <a:cubicBezTo>
                  <a:pt x="62874" y="5603"/>
                  <a:pt x="68484" y="0"/>
                  <a:pt x="75310" y="0"/>
                </a:cubicBezTo>
                <a:close/>
              </a:path>
            </a:pathLst>
          </a:custGeom>
          <a:solidFill>
            <a:srgbClr val="586270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775000" y="1590703"/>
            <a:ext cx="2676675" cy="1357768"/>
            <a:chOff x="5354322" y="1967781"/>
            <a:chExt cx="2676675" cy="1357768"/>
          </a:xfrm>
        </p:grpSpPr>
        <p:sp>
          <p:nvSpPr>
            <p:cNvPr id="24" name="矩形 23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5354323" y="1967781"/>
              <a:ext cx="26766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775000" y="4295695"/>
            <a:ext cx="2676675" cy="1357768"/>
            <a:chOff x="5354322" y="1967781"/>
            <a:chExt cx="2676675" cy="1357768"/>
          </a:xfrm>
        </p:grpSpPr>
        <p:sp>
          <p:nvSpPr>
            <p:cNvPr id="27" name="矩形 26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354323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705900" y="1590703"/>
            <a:ext cx="2676675" cy="1357768"/>
            <a:chOff x="5354322" y="1967781"/>
            <a:chExt cx="2676675" cy="1357768"/>
          </a:xfrm>
        </p:grpSpPr>
        <p:sp>
          <p:nvSpPr>
            <p:cNvPr id="30" name="矩形 29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texts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946610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705900" y="4295695"/>
            <a:ext cx="2676675" cy="1357768"/>
            <a:chOff x="5354322" y="1967781"/>
            <a:chExt cx="2676675" cy="1357768"/>
          </a:xfrm>
        </p:grpSpPr>
        <p:sp>
          <p:nvSpPr>
            <p:cNvPr id="33" name="矩形 32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texts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5946610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pic>
        <p:nvPicPr>
          <p:cNvPr id="35" name="图片占位符 4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53645" y="1695065"/>
            <a:ext cx="3484710" cy="3484710"/>
          </a:xfrm>
          <a:custGeom>
            <a:avLst/>
            <a:gdLst>
              <a:gd name="connsiteX0" fmla="*/ 1735361 w 3484710"/>
              <a:gd name="connsiteY0" fmla="*/ 1839018 h 3484710"/>
              <a:gd name="connsiteX1" fmla="*/ 2558207 w 3484710"/>
              <a:gd name="connsiteY1" fmla="*/ 2661864 h 3484710"/>
              <a:gd name="connsiteX2" fmla="*/ 1735361 w 3484710"/>
              <a:gd name="connsiteY2" fmla="*/ 3484710 h 3484710"/>
              <a:gd name="connsiteX3" fmla="*/ 912515 w 3484710"/>
              <a:gd name="connsiteY3" fmla="*/ 2661864 h 3484710"/>
              <a:gd name="connsiteX4" fmla="*/ 2661864 w 3484710"/>
              <a:gd name="connsiteY4" fmla="*/ 919509 h 3484710"/>
              <a:gd name="connsiteX5" fmla="*/ 3484710 w 3484710"/>
              <a:gd name="connsiteY5" fmla="*/ 1742355 h 3484710"/>
              <a:gd name="connsiteX6" fmla="*/ 2661864 w 3484710"/>
              <a:gd name="connsiteY6" fmla="*/ 2565201 h 3484710"/>
              <a:gd name="connsiteX7" fmla="*/ 1839018 w 3484710"/>
              <a:gd name="connsiteY7" fmla="*/ 1742355 h 3484710"/>
              <a:gd name="connsiteX8" fmla="*/ 822846 w 3484710"/>
              <a:gd name="connsiteY8" fmla="*/ 919509 h 3484710"/>
              <a:gd name="connsiteX9" fmla="*/ 1645692 w 3484710"/>
              <a:gd name="connsiteY9" fmla="*/ 1742355 h 3484710"/>
              <a:gd name="connsiteX10" fmla="*/ 822846 w 3484710"/>
              <a:gd name="connsiteY10" fmla="*/ 2565201 h 3484710"/>
              <a:gd name="connsiteX11" fmla="*/ 0 w 3484710"/>
              <a:gd name="connsiteY11" fmla="*/ 1742355 h 3484710"/>
              <a:gd name="connsiteX12" fmla="*/ 1742355 w 3484710"/>
              <a:gd name="connsiteY12" fmla="*/ 0 h 3484710"/>
              <a:gd name="connsiteX13" fmla="*/ 2565201 w 3484710"/>
              <a:gd name="connsiteY13" fmla="*/ 822846 h 3484710"/>
              <a:gd name="connsiteX14" fmla="*/ 1742355 w 3484710"/>
              <a:gd name="connsiteY14" fmla="*/ 1645692 h 3484710"/>
              <a:gd name="connsiteX15" fmla="*/ 919509 w 3484710"/>
              <a:gd name="connsiteY15" fmla="*/ 822846 h 348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84710" h="3484710">
                <a:moveTo>
                  <a:pt x="1735361" y="1839018"/>
                </a:moveTo>
                <a:lnTo>
                  <a:pt x="2558207" y="2661864"/>
                </a:lnTo>
                <a:lnTo>
                  <a:pt x="1735361" y="3484710"/>
                </a:lnTo>
                <a:lnTo>
                  <a:pt x="912515" y="2661864"/>
                </a:lnTo>
                <a:close/>
                <a:moveTo>
                  <a:pt x="2661864" y="919509"/>
                </a:moveTo>
                <a:lnTo>
                  <a:pt x="3484710" y="1742355"/>
                </a:lnTo>
                <a:lnTo>
                  <a:pt x="2661864" y="2565201"/>
                </a:lnTo>
                <a:lnTo>
                  <a:pt x="1839018" y="1742355"/>
                </a:lnTo>
                <a:close/>
                <a:moveTo>
                  <a:pt x="822846" y="919509"/>
                </a:moveTo>
                <a:lnTo>
                  <a:pt x="1645692" y="1742355"/>
                </a:lnTo>
                <a:lnTo>
                  <a:pt x="822846" y="2565201"/>
                </a:lnTo>
                <a:lnTo>
                  <a:pt x="0" y="1742355"/>
                </a:lnTo>
                <a:close/>
                <a:moveTo>
                  <a:pt x="1742355" y="0"/>
                </a:moveTo>
                <a:lnTo>
                  <a:pt x="2565201" y="822846"/>
                </a:lnTo>
                <a:lnTo>
                  <a:pt x="1742355" y="1645692"/>
                </a:lnTo>
                <a:lnTo>
                  <a:pt x="919509" y="822846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</p:pic>
      <p:sp>
        <p:nvSpPr>
          <p:cNvPr id="36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262743" y="1987945"/>
            <a:ext cx="4325256" cy="3602836"/>
            <a:chOff x="1262743" y="1987945"/>
            <a:chExt cx="4325256" cy="3602836"/>
          </a:xfrm>
        </p:grpSpPr>
        <p:grpSp>
          <p:nvGrpSpPr>
            <p:cNvPr id="16" name="组合 15"/>
            <p:cNvGrpSpPr/>
            <p:nvPr/>
          </p:nvGrpSpPr>
          <p:grpSpPr>
            <a:xfrm>
              <a:off x="1262743" y="1987945"/>
              <a:ext cx="4325256" cy="3602836"/>
              <a:chOff x="2396229" y="2417764"/>
              <a:chExt cx="3569596" cy="2973387"/>
            </a:xfrm>
          </p:grpSpPr>
          <p:sp>
            <p:nvSpPr>
              <p:cNvPr id="20" name="MH_Other_5"/>
              <p:cNvSpPr/>
              <p:nvPr>
                <p:custDataLst>
                  <p:tags r:id="rId1"/>
                </p:custDataLst>
              </p:nvPr>
            </p:nvSpPr>
            <p:spPr>
              <a:xfrm>
                <a:off x="3857625" y="3562350"/>
                <a:ext cx="2108200" cy="655638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" name="MH_Other_6"/>
              <p:cNvSpPr/>
              <p:nvPr>
                <p:custDataLst>
                  <p:tags r:id="rId2"/>
                </p:custDataLst>
              </p:nvPr>
            </p:nvSpPr>
            <p:spPr>
              <a:xfrm>
                <a:off x="3857625" y="4735514"/>
                <a:ext cx="2108200" cy="655637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2" name="MH_SubTitle_2"/>
              <p:cNvSpPr/>
              <p:nvPr>
                <p:custDataLst>
                  <p:tags r:id="rId3"/>
                </p:custDataLst>
              </p:nvPr>
            </p:nvSpPr>
            <p:spPr>
              <a:xfrm>
                <a:off x="2396229" y="3562350"/>
                <a:ext cx="2762542" cy="655638"/>
              </a:xfrm>
              <a:prstGeom prst="rect">
                <a:avLst/>
              </a:prstGeom>
              <a:solidFill>
                <a:srgbClr val="58627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" name="MH_SubTitle_3"/>
              <p:cNvSpPr/>
              <p:nvPr>
                <p:custDataLst>
                  <p:tags r:id="rId4"/>
                </p:custDataLst>
              </p:nvPr>
            </p:nvSpPr>
            <p:spPr>
              <a:xfrm>
                <a:off x="2396230" y="4735514"/>
                <a:ext cx="2762544" cy="655637"/>
              </a:xfrm>
              <a:prstGeom prst="rect">
                <a:avLst/>
              </a:pr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MH_Other_9"/>
              <p:cNvSpPr/>
              <p:nvPr>
                <p:custDataLst>
                  <p:tags r:id="rId5"/>
                </p:custDataLst>
              </p:nvPr>
            </p:nvSpPr>
            <p:spPr>
              <a:xfrm>
                <a:off x="3857625" y="2417764"/>
                <a:ext cx="2108200" cy="655637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" name="MH_SubTitle_1"/>
              <p:cNvSpPr/>
              <p:nvPr>
                <p:custDataLst>
                  <p:tags r:id="rId6"/>
                </p:custDataLst>
              </p:nvPr>
            </p:nvSpPr>
            <p:spPr>
              <a:xfrm>
                <a:off x="2396230" y="2417764"/>
                <a:ext cx="2762544" cy="655637"/>
              </a:xfrm>
              <a:prstGeom prst="rect">
                <a:avLst/>
              </a:pr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1356239" y="2025474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356239" y="3413655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356239" y="4825943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pic>
        <p:nvPicPr>
          <p:cNvPr id="26" name="图片占位符 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1987945"/>
            <a:ext cx="2324100" cy="3602835"/>
          </a:xfrm>
          <a:custGeom>
            <a:avLst/>
            <a:gdLst>
              <a:gd name="connsiteX0" fmla="*/ 0 w 2324100"/>
              <a:gd name="connsiteY0" fmla="*/ 0 h 3602835"/>
              <a:gd name="connsiteX1" fmla="*/ 2324100 w 2324100"/>
              <a:gd name="connsiteY1" fmla="*/ 0 h 3602835"/>
              <a:gd name="connsiteX2" fmla="*/ 2324100 w 2324100"/>
              <a:gd name="connsiteY2" fmla="*/ 3602835 h 3602835"/>
              <a:gd name="connsiteX3" fmla="*/ 0 w 2324100"/>
              <a:gd name="connsiteY3" fmla="*/ 3602835 h 36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4100" h="3602835">
                <a:moveTo>
                  <a:pt x="0" y="0"/>
                </a:moveTo>
                <a:lnTo>
                  <a:pt x="2324100" y="0"/>
                </a:lnTo>
                <a:lnTo>
                  <a:pt x="2324100" y="3602835"/>
                </a:lnTo>
                <a:lnTo>
                  <a:pt x="0" y="3602835"/>
                </a:lnTo>
                <a:close/>
              </a:path>
            </a:pathLst>
          </a:custGeom>
        </p:spPr>
      </p:pic>
      <p:pic>
        <p:nvPicPr>
          <p:cNvPr id="27" name="图片占位符 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43950" y="1987945"/>
            <a:ext cx="2324100" cy="3602835"/>
          </a:xfrm>
          <a:custGeom>
            <a:avLst/>
            <a:gdLst>
              <a:gd name="connsiteX0" fmla="*/ 0 w 2324100"/>
              <a:gd name="connsiteY0" fmla="*/ 0 h 3602835"/>
              <a:gd name="connsiteX1" fmla="*/ 2324100 w 2324100"/>
              <a:gd name="connsiteY1" fmla="*/ 0 h 3602835"/>
              <a:gd name="connsiteX2" fmla="*/ 2324100 w 2324100"/>
              <a:gd name="connsiteY2" fmla="*/ 3602835 h 3602835"/>
              <a:gd name="connsiteX3" fmla="*/ 0 w 2324100"/>
              <a:gd name="connsiteY3" fmla="*/ 3602835 h 36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4100" h="3602835">
                <a:moveTo>
                  <a:pt x="0" y="0"/>
                </a:moveTo>
                <a:lnTo>
                  <a:pt x="2324100" y="0"/>
                </a:lnTo>
                <a:lnTo>
                  <a:pt x="2324100" y="3602835"/>
                </a:lnTo>
                <a:lnTo>
                  <a:pt x="0" y="3602835"/>
                </a:lnTo>
                <a:close/>
              </a:path>
            </a:pathLst>
          </a:custGeom>
        </p:spPr>
      </p:pic>
      <p:sp>
        <p:nvSpPr>
          <p:cNvPr id="28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9" name="Group 3"/>
          <p:cNvGrpSpPr/>
          <p:nvPr/>
        </p:nvGrpSpPr>
        <p:grpSpPr>
          <a:xfrm>
            <a:off x="1725340" y="1930400"/>
            <a:ext cx="693340" cy="693340"/>
            <a:chOff x="1016000" y="1689100"/>
            <a:chExt cx="787400" cy="787400"/>
          </a:xfrm>
        </p:grpSpPr>
        <p:grpSp>
          <p:nvGrpSpPr>
            <p:cNvPr id="60" name="Group 4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62" name="îŝḷîḓé-Oval 6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63" name="îŝḷîḓé-Oval 7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61" name="îŝḷîḓé-Freeform: Shape 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4" name="Group 8"/>
          <p:cNvGrpSpPr/>
          <p:nvPr/>
        </p:nvGrpSpPr>
        <p:grpSpPr>
          <a:xfrm>
            <a:off x="1333500" y="2753927"/>
            <a:ext cx="1477020" cy="1861447"/>
            <a:chOff x="3171825" y="2459015"/>
            <a:chExt cx="1219200" cy="1536522"/>
          </a:xfrm>
        </p:grpSpPr>
        <p:sp>
          <p:nvSpPr>
            <p:cNvPr id="65" name="îŝḷîḓé-Freeform: Shape 9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îŝḷîḓé-Freeform: Shape 10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7" name="Group 12"/>
          <p:cNvGrpSpPr/>
          <p:nvPr/>
        </p:nvGrpSpPr>
        <p:grpSpPr>
          <a:xfrm>
            <a:off x="3737336" y="1930400"/>
            <a:ext cx="693340" cy="693340"/>
            <a:chOff x="2597150" y="1689100"/>
            <a:chExt cx="787400" cy="787400"/>
          </a:xfrm>
        </p:grpSpPr>
        <p:grpSp>
          <p:nvGrpSpPr>
            <p:cNvPr id="68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70" name="îŝḷîḓé-Oval 15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71" name="îŝḷîḓé-Oval 16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58627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69" name="îŝḷîḓé-Freeform: Shape 14"/>
            <p:cNvSpPr>
              <a:spLocks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2" name="Group 17"/>
          <p:cNvGrpSpPr/>
          <p:nvPr/>
        </p:nvGrpSpPr>
        <p:grpSpPr>
          <a:xfrm>
            <a:off x="3345495" y="2753927"/>
            <a:ext cx="1477020" cy="1861447"/>
            <a:chOff x="1388111" y="2459015"/>
            <a:chExt cx="1219200" cy="1536522"/>
          </a:xfrm>
        </p:grpSpPr>
        <p:sp>
          <p:nvSpPr>
            <p:cNvPr id="73" name="îŝḷîḓé-Freeform: Shape 18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586270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îŝḷîḓé-Freeform: Shape 19"/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5" name="Group 21"/>
          <p:cNvGrpSpPr/>
          <p:nvPr/>
        </p:nvGrpSpPr>
        <p:grpSpPr>
          <a:xfrm>
            <a:off x="5749331" y="1930400"/>
            <a:ext cx="693340" cy="693340"/>
            <a:chOff x="4178300" y="1689100"/>
            <a:chExt cx="787400" cy="787400"/>
          </a:xfrm>
        </p:grpSpPr>
        <p:grpSp>
          <p:nvGrpSpPr>
            <p:cNvPr id="76" name="Group 22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78" name="îŝḷîḓé-Oval 24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79" name="îŝḷîḓé-Oval 25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77" name="îŝḷîḓé-Freeform: Shape 23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0" name="Group 26"/>
          <p:cNvGrpSpPr/>
          <p:nvPr/>
        </p:nvGrpSpPr>
        <p:grpSpPr>
          <a:xfrm>
            <a:off x="5357491" y="2753927"/>
            <a:ext cx="1477020" cy="1861447"/>
            <a:chOff x="1388111" y="2459015"/>
            <a:chExt cx="1219200" cy="1536522"/>
          </a:xfrm>
        </p:grpSpPr>
        <p:sp>
          <p:nvSpPr>
            <p:cNvPr id="81" name="îŝḷîḓé-Freeform: Shape 27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îŝḷîḓé-Freeform: Shape 28"/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3" name="Group 30"/>
          <p:cNvGrpSpPr/>
          <p:nvPr/>
        </p:nvGrpSpPr>
        <p:grpSpPr>
          <a:xfrm>
            <a:off x="7761325" y="1930400"/>
            <a:ext cx="693340" cy="693340"/>
            <a:chOff x="5759450" y="1689100"/>
            <a:chExt cx="787400" cy="787400"/>
          </a:xfrm>
        </p:grpSpPr>
        <p:grpSp>
          <p:nvGrpSpPr>
            <p:cNvPr id="84" name="Group 31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86" name="îŝḷîḓé-Oval 33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87" name="îŝḷîḓé-Oval 34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58627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85" name="îŝḷîḓé-Freeform: Shape 32"/>
            <p:cNvSpPr>
              <a:spLocks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8" name="Group 35"/>
          <p:cNvGrpSpPr/>
          <p:nvPr/>
        </p:nvGrpSpPr>
        <p:grpSpPr>
          <a:xfrm flipH="1">
            <a:off x="7369485" y="2753927"/>
            <a:ext cx="1477020" cy="1861447"/>
            <a:chOff x="3171825" y="2459015"/>
            <a:chExt cx="1219200" cy="1536522"/>
          </a:xfrm>
        </p:grpSpPr>
        <p:sp>
          <p:nvSpPr>
            <p:cNvPr id="89" name="îŝḷîḓé-Freeform: Shape 3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586270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îŝḷîḓé-Freeform: Shape 37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1" name="Group 39"/>
          <p:cNvGrpSpPr/>
          <p:nvPr/>
        </p:nvGrpSpPr>
        <p:grpSpPr>
          <a:xfrm>
            <a:off x="9773320" y="1930400"/>
            <a:ext cx="693340" cy="693340"/>
            <a:chOff x="7340600" y="1689100"/>
            <a:chExt cx="787400" cy="787400"/>
          </a:xfrm>
        </p:grpSpPr>
        <p:grpSp>
          <p:nvGrpSpPr>
            <p:cNvPr id="92" name="Group 40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94" name="îŝḷîḓé-Oval 4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95" name="îŝḷîḓé-Oval 4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3" name="îŝḷîḓé-Freeform: Shape 41"/>
            <p:cNvSpPr>
              <a:spLocks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6" name="Group 44"/>
          <p:cNvGrpSpPr/>
          <p:nvPr/>
        </p:nvGrpSpPr>
        <p:grpSpPr>
          <a:xfrm flipH="1">
            <a:off x="9381480" y="2753927"/>
            <a:ext cx="1477020" cy="1861447"/>
            <a:chOff x="3171825" y="2459015"/>
            <a:chExt cx="1219200" cy="1536522"/>
          </a:xfrm>
        </p:grpSpPr>
        <p:sp>
          <p:nvSpPr>
            <p:cNvPr id="97" name="îŝḷîḓé-Freeform: Shape 45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8" name="îŝḷîḓé-Freeform: Shape 46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99" name="直接连接符 98"/>
          <p:cNvCxnSpPr/>
          <p:nvPr/>
        </p:nvCxnSpPr>
        <p:spPr>
          <a:xfrm>
            <a:off x="874713" y="4615374"/>
            <a:ext cx="10442575" cy="0"/>
          </a:xfrm>
          <a:prstGeom prst="line">
            <a:avLst/>
          </a:prstGeom>
          <a:noFill/>
          <a:ln w="12700" cap="flat" cmpd="sng" algn="ctr">
            <a:solidFill>
              <a:srgbClr val="FFFFFF">
                <a:lumMod val="65000"/>
              </a:srgbClr>
            </a:solidFill>
            <a:prstDash val="solid"/>
            <a:miter lim="800000"/>
          </a:ln>
          <a:effectLst/>
        </p:spPr>
      </p:cxnSp>
      <p:grpSp>
        <p:nvGrpSpPr>
          <p:cNvPr id="100" name="组合 99"/>
          <p:cNvGrpSpPr/>
          <p:nvPr/>
        </p:nvGrpSpPr>
        <p:grpSpPr>
          <a:xfrm>
            <a:off x="1197618" y="4736293"/>
            <a:ext cx="1748782" cy="1132950"/>
            <a:chOff x="8036317" y="3341205"/>
            <a:chExt cx="1748782" cy="1132950"/>
          </a:xfrm>
        </p:grpSpPr>
        <p:sp>
          <p:nvSpPr>
            <p:cNvPr id="101" name="矩形 100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72197" y="3341205"/>
              <a:ext cx="1477022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209614" y="4736293"/>
            <a:ext cx="1748782" cy="1132950"/>
            <a:chOff x="8036317" y="3341205"/>
            <a:chExt cx="1748782" cy="1132950"/>
          </a:xfrm>
        </p:grpSpPr>
        <p:sp>
          <p:nvSpPr>
            <p:cNvPr id="104" name="矩形 103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5221609" y="4736293"/>
            <a:ext cx="1748782" cy="1132950"/>
            <a:chOff x="8036317" y="3341205"/>
            <a:chExt cx="1748782" cy="1132950"/>
          </a:xfrm>
        </p:grpSpPr>
        <p:sp>
          <p:nvSpPr>
            <p:cNvPr id="107" name="矩形 106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8" name="矩形 107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7233604" y="4736293"/>
            <a:ext cx="1748782" cy="1132950"/>
            <a:chOff x="8036317" y="3341205"/>
            <a:chExt cx="1748782" cy="1132950"/>
          </a:xfrm>
        </p:grpSpPr>
        <p:sp>
          <p:nvSpPr>
            <p:cNvPr id="110" name="矩形 109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11" name="矩形 110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9245599" y="4736293"/>
            <a:ext cx="1748782" cy="1132950"/>
            <a:chOff x="8036317" y="3341205"/>
            <a:chExt cx="1748782" cy="1132950"/>
          </a:xfrm>
        </p:grpSpPr>
        <p:sp>
          <p:nvSpPr>
            <p:cNvPr id="113" name="矩形 112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14" name="矩形 113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sp>
        <p:nvSpPr>
          <p:cNvPr id="115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0" name="0aa5ab87-1abb-4ca0-a07e-53f9e32ed86c" descr="OQAAAB+LCAAAAAAABACrVlIpqSxIVbJSCs5NLCpxyUxML0rM9SxJzVXSUfJMUbLKK83J0VFyysxLycxLdy/KLy0oVrKKjq0FALpUkis5AAAA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91862" y="2384152"/>
            <a:ext cx="9608278" cy="1880118"/>
            <a:chOff x="1291862" y="2736577"/>
            <a:chExt cx="9608278" cy="1880118"/>
          </a:xfrm>
        </p:grpSpPr>
        <p:grpSp>
          <p:nvGrpSpPr>
            <p:cNvPr id="31" name="îṩ1îḋè"/>
            <p:cNvGrpSpPr/>
            <p:nvPr/>
          </p:nvGrpSpPr>
          <p:grpSpPr>
            <a:xfrm>
              <a:off x="2086078" y="3380426"/>
              <a:ext cx="8018822" cy="838980"/>
              <a:chOff x="2086078" y="3589124"/>
              <a:chExt cx="8018822" cy="630282"/>
            </a:xfrm>
          </p:grpSpPr>
          <p:sp>
            <p:nvSpPr>
              <p:cNvPr id="41" name="ï$ḷîďé"/>
              <p:cNvSpPr/>
              <p:nvPr/>
            </p:nvSpPr>
            <p:spPr>
              <a:xfrm flipV="1">
                <a:off x="6095489" y="3589124"/>
                <a:ext cx="4009411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ïṥḷíde"/>
              <p:cNvSpPr/>
              <p:nvPr/>
            </p:nvSpPr>
            <p:spPr>
              <a:xfrm flipV="1">
                <a:off x="6094790" y="3589124"/>
                <a:ext cx="2005405" cy="630282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íṩľiḍè"/>
              <p:cNvSpPr/>
              <p:nvPr/>
            </p:nvSpPr>
            <p:spPr>
              <a:xfrm flipH="1" flipV="1">
                <a:off x="4090783" y="3589124"/>
                <a:ext cx="1999256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ïṣľiḋé"/>
              <p:cNvSpPr/>
              <p:nvPr/>
            </p:nvSpPr>
            <p:spPr>
              <a:xfrm flipH="1" flipV="1">
                <a:off x="2086078" y="3589124"/>
                <a:ext cx="4009412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íślïďé"/>
              <p:cNvSpPr/>
              <p:nvPr/>
            </p:nvSpPr>
            <p:spPr>
              <a:xfrm flipV="1">
                <a:off x="6095489" y="3589124"/>
                <a:ext cx="1" cy="630282"/>
              </a:xfrm>
              <a:prstGeom prst="line">
                <a:avLst/>
              </a:prstGeom>
              <a:ln w="3175">
                <a:solidFill>
                  <a:srgbClr val="DCDEE0"/>
                </a:solidFill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2" name="ïṩľiḋê"/>
            <p:cNvGrpSpPr/>
            <p:nvPr/>
          </p:nvGrpSpPr>
          <p:grpSpPr>
            <a:xfrm>
              <a:off x="1291862" y="2736577"/>
              <a:ext cx="9608278" cy="635460"/>
              <a:chOff x="0" y="0"/>
              <a:chExt cx="19216553" cy="1270918"/>
            </a:xfrm>
          </p:grpSpPr>
          <p:sp>
            <p:nvSpPr>
              <p:cNvPr id="36" name="iSḷíďe"/>
              <p:cNvSpPr/>
              <p:nvPr/>
            </p:nvSpPr>
            <p:spPr>
              <a:xfrm>
                <a:off x="0" y="916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586270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iŝḻîďè"/>
              <p:cNvSpPr/>
              <p:nvPr/>
            </p:nvSpPr>
            <p:spPr>
              <a:xfrm>
                <a:off x="4003249" y="918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íśļîḋè"/>
              <p:cNvSpPr/>
              <p:nvPr/>
            </p:nvSpPr>
            <p:spPr>
              <a:xfrm>
                <a:off x="8008895" y="918"/>
                <a:ext cx="3180954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586270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ï$ļîdê"/>
              <p:cNvSpPr/>
              <p:nvPr/>
            </p:nvSpPr>
            <p:spPr>
              <a:xfrm>
                <a:off x="12035862" y="918"/>
                <a:ext cx="3180954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ïŝḻiḋé"/>
              <p:cNvSpPr/>
              <p:nvPr/>
            </p:nvSpPr>
            <p:spPr>
              <a:xfrm>
                <a:off x="16035601" y="0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3" name="ïṧ1ïḍè"/>
            <p:cNvGrpSpPr/>
            <p:nvPr/>
          </p:nvGrpSpPr>
          <p:grpSpPr>
            <a:xfrm>
              <a:off x="5711296" y="3843071"/>
              <a:ext cx="773624" cy="773624"/>
              <a:chOff x="0" y="0"/>
              <a:chExt cx="1547244" cy="1547244"/>
            </a:xfrm>
          </p:grpSpPr>
          <p:sp>
            <p:nvSpPr>
              <p:cNvPr id="34" name="iṥḻiḑè"/>
              <p:cNvSpPr/>
              <p:nvPr/>
            </p:nvSpPr>
            <p:spPr>
              <a:xfrm>
                <a:off x="0" y="0"/>
                <a:ext cx="1547244" cy="154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işľiḍê"/>
              <p:cNvSpPr/>
              <p:nvPr/>
            </p:nvSpPr>
            <p:spPr>
              <a:xfrm>
                <a:off x="367139" y="396789"/>
                <a:ext cx="791768" cy="7536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87" y="8928"/>
                    </a:moveTo>
                    <a:lnTo>
                      <a:pt x="20048" y="7836"/>
                    </a:lnTo>
                    <a:cubicBezTo>
                      <a:pt x="19687" y="7476"/>
                      <a:pt x="19267" y="7297"/>
                      <a:pt x="18787" y="7297"/>
                    </a:cubicBezTo>
                    <a:cubicBezTo>
                      <a:pt x="18296" y="7297"/>
                      <a:pt x="17880" y="7476"/>
                      <a:pt x="17539" y="7836"/>
                    </a:cubicBezTo>
                    <a:lnTo>
                      <a:pt x="13462" y="12118"/>
                    </a:lnTo>
                    <a:lnTo>
                      <a:pt x="13462" y="1865"/>
                    </a:lnTo>
                    <a:cubicBezTo>
                      <a:pt x="13462" y="1359"/>
                      <a:pt x="13286" y="923"/>
                      <a:pt x="12935" y="553"/>
                    </a:cubicBezTo>
                    <a:cubicBezTo>
                      <a:pt x="12584" y="184"/>
                      <a:pt x="12168" y="0"/>
                      <a:pt x="11687" y="0"/>
                    </a:cubicBezTo>
                    <a:lnTo>
                      <a:pt x="9913" y="0"/>
                    </a:lnTo>
                    <a:cubicBezTo>
                      <a:pt x="9432" y="0"/>
                      <a:pt x="9016" y="185"/>
                      <a:pt x="8665" y="553"/>
                    </a:cubicBezTo>
                    <a:cubicBezTo>
                      <a:pt x="8314" y="923"/>
                      <a:pt x="8139" y="1359"/>
                      <a:pt x="8139" y="1865"/>
                    </a:cubicBezTo>
                    <a:lnTo>
                      <a:pt x="8139" y="12118"/>
                    </a:lnTo>
                    <a:lnTo>
                      <a:pt x="4062" y="7836"/>
                    </a:lnTo>
                    <a:cubicBezTo>
                      <a:pt x="3720" y="7476"/>
                      <a:pt x="3304" y="7297"/>
                      <a:pt x="2814" y="7297"/>
                    </a:cubicBezTo>
                    <a:cubicBezTo>
                      <a:pt x="2334" y="7297"/>
                      <a:pt x="1914" y="7476"/>
                      <a:pt x="1553" y="7836"/>
                    </a:cubicBezTo>
                    <a:lnTo>
                      <a:pt x="527" y="8928"/>
                    </a:lnTo>
                    <a:cubicBezTo>
                      <a:pt x="175" y="9297"/>
                      <a:pt x="0" y="9739"/>
                      <a:pt x="0" y="10254"/>
                    </a:cubicBezTo>
                    <a:cubicBezTo>
                      <a:pt x="0" y="10778"/>
                      <a:pt x="176" y="11215"/>
                      <a:pt x="527" y="11564"/>
                    </a:cubicBezTo>
                    <a:lnTo>
                      <a:pt x="9552" y="21061"/>
                    </a:lnTo>
                    <a:cubicBezTo>
                      <a:pt x="9894" y="21420"/>
                      <a:pt x="10311" y="21600"/>
                      <a:pt x="10800" y="21600"/>
                    </a:cubicBezTo>
                    <a:cubicBezTo>
                      <a:pt x="11281" y="21600"/>
                      <a:pt x="11702" y="21420"/>
                      <a:pt x="12061" y="21061"/>
                    </a:cubicBezTo>
                    <a:lnTo>
                      <a:pt x="21087" y="11564"/>
                    </a:lnTo>
                    <a:cubicBezTo>
                      <a:pt x="21429" y="11205"/>
                      <a:pt x="21600" y="10768"/>
                      <a:pt x="21600" y="10254"/>
                    </a:cubicBezTo>
                    <a:cubicBezTo>
                      <a:pt x="21600" y="9749"/>
                      <a:pt x="21429" y="9307"/>
                      <a:pt x="21087" y="8928"/>
                    </a:cubicBezTo>
                    <a:cubicBezTo>
                      <a:pt x="21087" y="8928"/>
                      <a:pt x="21087" y="8928"/>
                      <a:pt x="21087" y="89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46" name="文本框 30"/>
          <p:cNvSpPr txBox="1"/>
          <p:nvPr/>
        </p:nvSpPr>
        <p:spPr>
          <a:xfrm>
            <a:off x="1250300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文本框 31"/>
          <p:cNvSpPr txBox="1"/>
          <p:nvPr/>
        </p:nvSpPr>
        <p:spPr>
          <a:xfrm>
            <a:off x="3258619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文本框 32"/>
          <p:cNvSpPr txBox="1"/>
          <p:nvPr/>
        </p:nvSpPr>
        <p:spPr>
          <a:xfrm>
            <a:off x="5257413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文本框 33"/>
          <p:cNvSpPr txBox="1"/>
          <p:nvPr/>
        </p:nvSpPr>
        <p:spPr>
          <a:xfrm>
            <a:off x="7265732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文本框 34"/>
          <p:cNvSpPr txBox="1"/>
          <p:nvPr/>
        </p:nvSpPr>
        <p:spPr>
          <a:xfrm>
            <a:off x="9264526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1568082" y="4506663"/>
            <a:ext cx="9052293" cy="994775"/>
            <a:chOff x="1568082" y="4136810"/>
            <a:chExt cx="9052293" cy="994775"/>
          </a:xfrm>
        </p:grpSpPr>
        <p:cxnSp>
          <p:nvCxnSpPr>
            <p:cNvPr id="52" name="直接连接符 51">
              <a:extLst>
                <a:ext uri="{FF2B5EF4-FFF2-40B4-BE49-F238E27FC236}">
                  <a16:creationId xmlns:a16="http://schemas.microsoft.com/office/drawing/2014/main" xmlns="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568082" y="4553767"/>
              <a:ext cx="8955056" cy="0"/>
            </a:xfrm>
            <a:prstGeom prst="line">
              <a:avLst/>
            </a:prstGeom>
            <a:noFill/>
            <a:ln w="952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  <p:grpSp>
          <p:nvGrpSpPr>
            <p:cNvPr id="53" name="组合 52"/>
            <p:cNvGrpSpPr/>
            <p:nvPr/>
          </p:nvGrpSpPr>
          <p:grpSpPr>
            <a:xfrm>
              <a:off x="1595131" y="4136810"/>
              <a:ext cx="9025244" cy="994775"/>
              <a:chOff x="1085273" y="2301502"/>
              <a:chExt cx="9025244" cy="994775"/>
            </a:xfrm>
          </p:grpSpPr>
          <p:sp>
            <p:nvSpPr>
              <p:cNvPr id="54" name="文本框 38"/>
              <p:cNvSpPr txBox="1"/>
              <p:nvPr/>
            </p:nvSpPr>
            <p:spPr>
              <a:xfrm>
                <a:off x="3498843" y="23015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55" name="文本框 39"/>
              <p:cNvSpPr txBox="1"/>
              <p:nvPr/>
            </p:nvSpPr>
            <p:spPr>
              <a:xfrm>
                <a:off x="1085273" y="2782931"/>
                <a:ext cx="9025244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into a film to be used in a wider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fieldThe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user can demonstrate on a projector or computer, or print the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PART02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393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1" name="61bd55c2-3c06-4859-9f67-6b41be6f52d2"/>
          <p:cNvGrpSpPr>
            <a:grpSpLocks noChangeAspect="1"/>
          </p:cNvGrpSpPr>
          <p:nvPr/>
        </p:nvGrpSpPr>
        <p:grpSpPr>
          <a:xfrm>
            <a:off x="884040" y="4087284"/>
            <a:ext cx="10433249" cy="579578"/>
            <a:chOff x="263525" y="3681604"/>
            <a:chExt cx="11931406" cy="662802"/>
          </a:xfrm>
        </p:grpSpPr>
        <p:sp>
          <p:nvSpPr>
            <p:cNvPr id="22" name="îṥļîḑé-Pentagon 3"/>
            <p:cNvSpPr/>
            <p:nvPr/>
          </p:nvSpPr>
          <p:spPr>
            <a:xfrm>
              <a:off x="8879388" y="3681604"/>
              <a:ext cx="3315543" cy="662802"/>
            </a:xfrm>
            <a:prstGeom prst="homePlate">
              <a:avLst/>
            </a:prstGeom>
            <a:solidFill>
              <a:srgbClr val="586270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3" name="îṥļîḑé-Pentagon 6"/>
            <p:cNvSpPr/>
            <p:nvPr/>
          </p:nvSpPr>
          <p:spPr>
            <a:xfrm>
              <a:off x="5924889" y="3681604"/>
              <a:ext cx="3315543" cy="662802"/>
            </a:xfrm>
            <a:prstGeom prst="homePlate">
              <a:avLst/>
            </a:prstGeom>
            <a:solidFill>
              <a:srgbClr val="0064D2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4" name="îṥļîḑé-Freeform 10"/>
            <p:cNvSpPr/>
            <p:nvPr/>
          </p:nvSpPr>
          <p:spPr>
            <a:xfrm>
              <a:off x="3094207" y="3681604"/>
              <a:ext cx="3191725" cy="662802"/>
            </a:xfrm>
            <a:custGeom>
              <a:avLst/>
              <a:gdLst>
                <a:gd name="connsiteX0" fmla="*/ 0 w 2596355"/>
                <a:gd name="connsiteY0" fmla="*/ 0 h 532518"/>
                <a:gd name="connsiteX1" fmla="*/ 2330096 w 2596355"/>
                <a:gd name="connsiteY1" fmla="*/ 0 h 532518"/>
                <a:gd name="connsiteX2" fmla="*/ 2596355 w 2596355"/>
                <a:gd name="connsiteY2" fmla="*/ 266259 h 532518"/>
                <a:gd name="connsiteX3" fmla="*/ 2330096 w 2596355"/>
                <a:gd name="connsiteY3" fmla="*/ 532518 h 532518"/>
                <a:gd name="connsiteX4" fmla="*/ 0 w 2596355"/>
                <a:gd name="connsiteY4" fmla="*/ 532518 h 532518"/>
                <a:gd name="connsiteX5" fmla="*/ 266259 w 2596355"/>
                <a:gd name="connsiteY5" fmla="*/ 266259 h 532518"/>
                <a:gd name="connsiteX6" fmla="*/ 0 w 2596355"/>
                <a:gd name="connsiteY6" fmla="*/ 0 h 53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6355" h="532518">
                  <a:moveTo>
                    <a:pt x="0" y="0"/>
                  </a:moveTo>
                  <a:lnTo>
                    <a:pt x="2330096" y="0"/>
                  </a:lnTo>
                  <a:lnTo>
                    <a:pt x="2596355" y="266259"/>
                  </a:lnTo>
                  <a:lnTo>
                    <a:pt x="2330096" y="532518"/>
                  </a:lnTo>
                  <a:lnTo>
                    <a:pt x="0" y="532518"/>
                  </a:lnTo>
                  <a:lnTo>
                    <a:pt x="266259" y="266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86270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5" name="îṥļîḑé-Freeform 13"/>
            <p:cNvSpPr/>
            <p:nvPr/>
          </p:nvSpPr>
          <p:spPr>
            <a:xfrm>
              <a:off x="263525" y="3681604"/>
              <a:ext cx="3191725" cy="662802"/>
            </a:xfrm>
            <a:custGeom>
              <a:avLst/>
              <a:gdLst>
                <a:gd name="connsiteX0" fmla="*/ 0 w 2596355"/>
                <a:gd name="connsiteY0" fmla="*/ 0 h 532518"/>
                <a:gd name="connsiteX1" fmla="*/ 2330096 w 2596355"/>
                <a:gd name="connsiteY1" fmla="*/ 0 h 532518"/>
                <a:gd name="connsiteX2" fmla="*/ 2596355 w 2596355"/>
                <a:gd name="connsiteY2" fmla="*/ 266259 h 532518"/>
                <a:gd name="connsiteX3" fmla="*/ 2330096 w 2596355"/>
                <a:gd name="connsiteY3" fmla="*/ 532518 h 532518"/>
                <a:gd name="connsiteX4" fmla="*/ 0 w 2596355"/>
                <a:gd name="connsiteY4" fmla="*/ 532518 h 532518"/>
                <a:gd name="connsiteX5" fmla="*/ 266259 w 2596355"/>
                <a:gd name="connsiteY5" fmla="*/ 266259 h 532518"/>
                <a:gd name="connsiteX6" fmla="*/ 0 w 2596355"/>
                <a:gd name="connsiteY6" fmla="*/ 0 h 53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6355" h="532518">
                  <a:moveTo>
                    <a:pt x="0" y="0"/>
                  </a:moveTo>
                  <a:lnTo>
                    <a:pt x="2330096" y="0"/>
                  </a:lnTo>
                  <a:lnTo>
                    <a:pt x="2596355" y="266259"/>
                  </a:lnTo>
                  <a:lnTo>
                    <a:pt x="2330096" y="532518"/>
                  </a:lnTo>
                  <a:lnTo>
                    <a:pt x="0" y="532518"/>
                  </a:lnTo>
                  <a:lnTo>
                    <a:pt x="266259" y="266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4D2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021205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27" name="矩形 26"/>
          <p:cNvSpPr/>
          <p:nvPr/>
        </p:nvSpPr>
        <p:spPr>
          <a:xfrm>
            <a:off x="1101210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28" name="矩形 27"/>
          <p:cNvSpPr/>
          <p:nvPr/>
        </p:nvSpPr>
        <p:spPr>
          <a:xfrm>
            <a:off x="3666446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29" name="矩形 28"/>
          <p:cNvSpPr/>
          <p:nvPr/>
        </p:nvSpPr>
        <p:spPr>
          <a:xfrm>
            <a:off x="3746451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30" name="矩形 29"/>
          <p:cNvSpPr/>
          <p:nvPr/>
        </p:nvSpPr>
        <p:spPr>
          <a:xfrm>
            <a:off x="6311687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31" name="矩形 30"/>
          <p:cNvSpPr/>
          <p:nvPr/>
        </p:nvSpPr>
        <p:spPr>
          <a:xfrm>
            <a:off x="6391692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32" name="矩形 31"/>
          <p:cNvSpPr/>
          <p:nvPr/>
        </p:nvSpPr>
        <p:spPr>
          <a:xfrm>
            <a:off x="8956928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33" name="矩形 32"/>
          <p:cNvSpPr/>
          <p:nvPr/>
        </p:nvSpPr>
        <p:spPr>
          <a:xfrm>
            <a:off x="9036933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pic>
        <p:nvPicPr>
          <p:cNvPr id="34" name="图片占位符 3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4714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5" name="图片占位符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3261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6" name="图片占位符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1809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7" name="图片占位符 4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20355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83" name="ïṥlíḓé">
            <a:extLst>
              <a:ext uri="{FF2B5EF4-FFF2-40B4-BE49-F238E27FC236}">
                <a16:creationId xmlns:a16="http://schemas.microsoft.com/office/drawing/2014/main" xmlns="" id="{6BAB3961-08A7-4FAE-8425-FE19AEA5F5CF}"/>
              </a:ext>
            </a:extLst>
          </p:cNvPr>
          <p:cNvGrpSpPr/>
          <p:nvPr/>
        </p:nvGrpSpPr>
        <p:grpSpPr>
          <a:xfrm>
            <a:off x="855663" y="1965917"/>
            <a:ext cx="3579226" cy="3836527"/>
            <a:chOff x="755232" y="1879050"/>
            <a:chExt cx="3765763" cy="4036474"/>
          </a:xfrm>
        </p:grpSpPr>
        <p:grpSp>
          <p:nvGrpSpPr>
            <p:cNvPr id="84" name="ïšḻîḑè">
              <a:extLst>
                <a:ext uri="{FF2B5EF4-FFF2-40B4-BE49-F238E27FC236}">
                  <a16:creationId xmlns:a16="http://schemas.microsoft.com/office/drawing/2014/main" xmlns="" id="{57A57B95-CC03-4278-BBB8-70CC7811DF51}"/>
                </a:ext>
              </a:extLst>
            </p:cNvPr>
            <p:cNvGrpSpPr/>
            <p:nvPr/>
          </p:nvGrpSpPr>
          <p:grpSpPr>
            <a:xfrm>
              <a:off x="755232" y="2529000"/>
              <a:ext cx="3765763" cy="3252584"/>
              <a:chOff x="6846586" y="872610"/>
              <a:chExt cx="1559904" cy="1077720"/>
            </a:xfrm>
          </p:grpSpPr>
          <p:sp>
            <p:nvSpPr>
              <p:cNvPr id="102" name="i$ļîḍe">
                <a:extLst>
                  <a:ext uri="{FF2B5EF4-FFF2-40B4-BE49-F238E27FC236}">
                    <a16:creationId xmlns:a16="http://schemas.microsoft.com/office/drawing/2014/main" xmlns="" id="{E7EACB82-5F30-45F2-81A8-0C196E146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3" name="îṣľîḋé">
                <a:extLst>
                  <a:ext uri="{FF2B5EF4-FFF2-40B4-BE49-F238E27FC236}">
                    <a16:creationId xmlns:a16="http://schemas.microsoft.com/office/drawing/2014/main" xmlns="" id="{7B0DA939-8850-470E-84FE-3032301D2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4" name="îṥļíḍe">
                <a:extLst>
                  <a:ext uri="{FF2B5EF4-FFF2-40B4-BE49-F238E27FC236}">
                    <a16:creationId xmlns:a16="http://schemas.microsoft.com/office/drawing/2014/main" xmlns="" id="{47932893-E00F-4672-8E0E-03600159E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>
                  <a:lumMod val="6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5" name="ïşḷiḓe">
                <a:extLst>
                  <a:ext uri="{FF2B5EF4-FFF2-40B4-BE49-F238E27FC236}">
                    <a16:creationId xmlns:a16="http://schemas.microsoft.com/office/drawing/2014/main" xmlns="" id="{1C3E346E-7E9F-4F5C-A3E1-2D4E1794A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6" name="íṣ1idé">
                <a:extLst>
                  <a:ext uri="{FF2B5EF4-FFF2-40B4-BE49-F238E27FC236}">
                    <a16:creationId xmlns:a16="http://schemas.microsoft.com/office/drawing/2014/main" xmlns="" id="{CB56432B-FCDF-4A57-9731-431D659F9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7" name="îṧḻíḑé">
                <a:extLst>
                  <a:ext uri="{FF2B5EF4-FFF2-40B4-BE49-F238E27FC236}">
                    <a16:creationId xmlns:a16="http://schemas.microsoft.com/office/drawing/2014/main" xmlns="" id="{C6585FCF-F724-426F-B2DD-BE80D919E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8" name="iS1ïḍè">
                <a:extLst>
                  <a:ext uri="{FF2B5EF4-FFF2-40B4-BE49-F238E27FC236}">
                    <a16:creationId xmlns:a16="http://schemas.microsoft.com/office/drawing/2014/main" xmlns="" id="{1CBF953F-B50E-4367-AC58-99719CEFD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9" name="iṩ1iḓê">
                <a:extLst>
                  <a:ext uri="{FF2B5EF4-FFF2-40B4-BE49-F238E27FC236}">
                    <a16:creationId xmlns:a16="http://schemas.microsoft.com/office/drawing/2014/main" xmlns="" id="{5377CF09-3D19-4163-8739-D95801322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0" name="iṥliďé">
                <a:extLst>
                  <a:ext uri="{FF2B5EF4-FFF2-40B4-BE49-F238E27FC236}">
                    <a16:creationId xmlns:a16="http://schemas.microsoft.com/office/drawing/2014/main" xmlns="" id="{4295D37F-A674-41D4-B44A-ACCF8989B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1" name="íşľíḍê">
                <a:extLst>
                  <a:ext uri="{FF2B5EF4-FFF2-40B4-BE49-F238E27FC236}">
                    <a16:creationId xmlns:a16="http://schemas.microsoft.com/office/drawing/2014/main" xmlns="" id="{83861D0C-5C1E-4D69-B41C-D04C6CD73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2" name="ïṡļîdè">
                <a:extLst>
                  <a:ext uri="{FF2B5EF4-FFF2-40B4-BE49-F238E27FC236}">
                    <a16:creationId xmlns:a16="http://schemas.microsoft.com/office/drawing/2014/main" xmlns="" id="{2ABB5366-4D1B-45F7-BB6F-471BE8E46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îṡḻïḋè">
                <a:extLst>
                  <a:ext uri="{FF2B5EF4-FFF2-40B4-BE49-F238E27FC236}">
                    <a16:creationId xmlns:a16="http://schemas.microsoft.com/office/drawing/2014/main" xmlns="" id="{DDFB9820-6A40-4567-ABFC-240E7D569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ï$ľídè">
                <a:extLst>
                  <a:ext uri="{FF2B5EF4-FFF2-40B4-BE49-F238E27FC236}">
                    <a16:creationId xmlns:a16="http://schemas.microsoft.com/office/drawing/2014/main" xmlns="" id="{EBDB16E7-1A2A-4B35-80EA-FDA3BAADD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ï$ḻidé">
                <a:extLst>
                  <a:ext uri="{FF2B5EF4-FFF2-40B4-BE49-F238E27FC236}">
                    <a16:creationId xmlns:a16="http://schemas.microsoft.com/office/drawing/2014/main" xmlns="" id="{CC6EC9BB-22E3-49F5-84E5-5B597D271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îṩḻíďé">
                <a:extLst>
                  <a:ext uri="{FF2B5EF4-FFF2-40B4-BE49-F238E27FC236}">
                    <a16:creationId xmlns:a16="http://schemas.microsoft.com/office/drawing/2014/main" xmlns="" id="{C3B81260-6F79-4114-8F8F-6645613B9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7" name="iṧļíďe">
                <a:extLst>
                  <a:ext uri="{FF2B5EF4-FFF2-40B4-BE49-F238E27FC236}">
                    <a16:creationId xmlns:a16="http://schemas.microsoft.com/office/drawing/2014/main" xmlns="" id="{EBD2A611-F45B-481D-9D9D-14FEF9FF3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ïṡlîḑè">
                <a:extLst>
                  <a:ext uri="{FF2B5EF4-FFF2-40B4-BE49-F238E27FC236}">
                    <a16:creationId xmlns:a16="http://schemas.microsoft.com/office/drawing/2014/main" xmlns="" id="{D56F544D-14D6-4779-A00A-4CDB12BE0A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9" name="ï$lïdé">
                <a:extLst>
                  <a:ext uri="{FF2B5EF4-FFF2-40B4-BE49-F238E27FC236}">
                    <a16:creationId xmlns:a16="http://schemas.microsoft.com/office/drawing/2014/main" xmlns="" id="{1B231FC7-7FC2-4E03-A6D3-221DA21FA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0" name="işḷiḑe">
                <a:extLst>
                  <a:ext uri="{FF2B5EF4-FFF2-40B4-BE49-F238E27FC236}">
                    <a16:creationId xmlns:a16="http://schemas.microsoft.com/office/drawing/2014/main" xmlns="" id="{31841789-12E2-4BE8-8B4E-B6DAD66F2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000000">
                  <a:lumMod val="50000"/>
                  <a:lumOff val="5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1" name="iṣľïḋé">
                <a:extLst>
                  <a:ext uri="{FF2B5EF4-FFF2-40B4-BE49-F238E27FC236}">
                    <a16:creationId xmlns:a16="http://schemas.microsoft.com/office/drawing/2014/main" xmlns="" id="{082A365F-2494-45D3-BCBA-E4E8B7DAC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2" name="î$ľíḓè">
                <a:extLst>
                  <a:ext uri="{FF2B5EF4-FFF2-40B4-BE49-F238E27FC236}">
                    <a16:creationId xmlns:a16="http://schemas.microsoft.com/office/drawing/2014/main" xmlns="" id="{1E8BB543-D5D7-4C13-A3CD-513FC5336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3" name="îŝlíḍê">
                <a:extLst>
                  <a:ext uri="{FF2B5EF4-FFF2-40B4-BE49-F238E27FC236}">
                    <a16:creationId xmlns:a16="http://schemas.microsoft.com/office/drawing/2014/main" xmlns="" id="{8A122757-BA6D-404C-8EDE-6E35E309C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4" name="iṡļîḋê">
                <a:extLst>
                  <a:ext uri="{FF2B5EF4-FFF2-40B4-BE49-F238E27FC236}">
                    <a16:creationId xmlns:a16="http://schemas.microsoft.com/office/drawing/2014/main" xmlns="" id="{E3BAA593-6FB2-4F64-9E79-5CB3A59C6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5" name="iṣľíḋe">
                <a:extLst>
                  <a:ext uri="{FF2B5EF4-FFF2-40B4-BE49-F238E27FC236}">
                    <a16:creationId xmlns:a16="http://schemas.microsoft.com/office/drawing/2014/main" xmlns="" id="{7A8FF018-B4EE-4829-8875-2F2CDDAE8C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6" name="ïslíḋè">
                <a:extLst>
                  <a:ext uri="{FF2B5EF4-FFF2-40B4-BE49-F238E27FC236}">
                    <a16:creationId xmlns:a16="http://schemas.microsoft.com/office/drawing/2014/main" xmlns="" id="{148471D0-5DAF-47A0-B72D-C5F79F508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extLst/>
            </p:spPr>
            <p:txBody>
              <a:bodyPr wrap="square" lIns="0" tIns="0" rIns="0" bIns="0">
                <a:norm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27" name="îš1îdè">
                <a:extLst>
                  <a:ext uri="{FF2B5EF4-FFF2-40B4-BE49-F238E27FC236}">
                    <a16:creationId xmlns:a16="http://schemas.microsoft.com/office/drawing/2014/main" xmlns="" id="{4D621E20-901C-4F4B-BE5E-D4CDEDAB3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8" name="ïṣľïdè">
                <a:extLst>
                  <a:ext uri="{FF2B5EF4-FFF2-40B4-BE49-F238E27FC236}">
                    <a16:creationId xmlns:a16="http://schemas.microsoft.com/office/drawing/2014/main" xmlns="" id="{A654EFE5-AD56-4415-B945-B047B775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9" name="íṣľide">
                <a:extLst>
                  <a:ext uri="{FF2B5EF4-FFF2-40B4-BE49-F238E27FC236}">
                    <a16:creationId xmlns:a16="http://schemas.microsoft.com/office/drawing/2014/main" xmlns="" id="{63AD5CF1-A605-4571-B491-DF5AAD51C9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0" name="îṩľîḓé">
                <a:extLst>
                  <a:ext uri="{FF2B5EF4-FFF2-40B4-BE49-F238E27FC236}">
                    <a16:creationId xmlns:a16="http://schemas.microsoft.com/office/drawing/2014/main" xmlns="" id="{B2FAA6B3-FFC2-43E7-80AB-0ABBF14C5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1" name="iśḻíḍé">
                <a:extLst>
                  <a:ext uri="{FF2B5EF4-FFF2-40B4-BE49-F238E27FC236}">
                    <a16:creationId xmlns:a16="http://schemas.microsoft.com/office/drawing/2014/main" xmlns="" id="{F5E33630-9F64-4C58-8283-60289E2F04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2" name="i$ľiďé">
                <a:extLst>
                  <a:ext uri="{FF2B5EF4-FFF2-40B4-BE49-F238E27FC236}">
                    <a16:creationId xmlns:a16="http://schemas.microsoft.com/office/drawing/2014/main" xmlns="" id="{7467F64F-DFBB-4958-901F-68A69955CF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3" name="îṡľiḑé">
                <a:extLst>
                  <a:ext uri="{FF2B5EF4-FFF2-40B4-BE49-F238E27FC236}">
                    <a16:creationId xmlns:a16="http://schemas.microsoft.com/office/drawing/2014/main" xmlns="" id="{B6808A4E-61F0-420D-B98B-9492A7BC7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4" name="íṡļiďé">
                <a:extLst>
                  <a:ext uri="{FF2B5EF4-FFF2-40B4-BE49-F238E27FC236}">
                    <a16:creationId xmlns:a16="http://schemas.microsoft.com/office/drawing/2014/main" xmlns="" id="{E45C8F47-1206-4F93-ACFA-B54880DE0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5" name="îṧ1iďê">
                <a:extLst>
                  <a:ext uri="{FF2B5EF4-FFF2-40B4-BE49-F238E27FC236}">
                    <a16:creationId xmlns:a16="http://schemas.microsoft.com/office/drawing/2014/main" xmlns="" id="{6E260DC8-7B70-4C4A-9B56-29DC282F0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6" name="ïS1îḍê">
                <a:extLst>
                  <a:ext uri="{FF2B5EF4-FFF2-40B4-BE49-F238E27FC236}">
                    <a16:creationId xmlns:a16="http://schemas.microsoft.com/office/drawing/2014/main" xmlns="" id="{168B14A7-1A95-4E8F-ACE9-7CC04523E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7" name="îṩlïḑê">
                <a:extLst>
                  <a:ext uri="{FF2B5EF4-FFF2-40B4-BE49-F238E27FC236}">
                    <a16:creationId xmlns:a16="http://schemas.microsoft.com/office/drawing/2014/main" xmlns="" id="{DBBB71BD-86D2-4E64-9001-2C5237808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85" name="iŝļiďè">
              <a:extLst>
                <a:ext uri="{FF2B5EF4-FFF2-40B4-BE49-F238E27FC236}">
                  <a16:creationId xmlns:a16="http://schemas.microsoft.com/office/drawing/2014/main" xmlns="" id="{9B4945FC-7E28-41AE-8666-AD0F7383D60E}"/>
                </a:ext>
              </a:extLst>
            </p:cNvPr>
            <p:cNvGrpSpPr/>
            <p:nvPr/>
          </p:nvGrpSpPr>
          <p:grpSpPr>
            <a:xfrm>
              <a:off x="1631633" y="1879050"/>
              <a:ext cx="1751381" cy="4036474"/>
              <a:chOff x="19202400" y="18376901"/>
              <a:chExt cx="4922838" cy="11345862"/>
            </a:xfrm>
          </p:grpSpPr>
          <p:sp>
            <p:nvSpPr>
              <p:cNvPr id="86" name="ïśḷïḍé">
                <a:extLst>
                  <a:ext uri="{FF2B5EF4-FFF2-40B4-BE49-F238E27FC236}">
                    <a16:creationId xmlns:a16="http://schemas.microsoft.com/office/drawing/2014/main" xmlns="" id="{7DED48BA-C8A4-417E-8326-670328900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06025" y="28919488"/>
                <a:ext cx="814388" cy="803275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5" y="23"/>
                  </a:cxn>
                  <a:cxn ang="0">
                    <a:pos x="74" y="51"/>
                  </a:cxn>
                  <a:cxn ang="0">
                    <a:pos x="61" y="73"/>
                  </a:cxn>
                  <a:cxn ang="0">
                    <a:pos x="20" y="66"/>
                  </a:cxn>
                  <a:cxn ang="0">
                    <a:pos x="15" y="41"/>
                  </a:cxn>
                  <a:cxn ang="0">
                    <a:pos x="0" y="20"/>
                  </a:cxn>
                  <a:cxn ang="0">
                    <a:pos x="5" y="7"/>
                  </a:cxn>
                  <a:cxn ang="0">
                    <a:pos x="19" y="3"/>
                  </a:cxn>
                  <a:cxn ang="0">
                    <a:pos x="54" y="7"/>
                  </a:cxn>
                  <a:cxn ang="0">
                    <a:pos x="56" y="0"/>
                  </a:cxn>
                </a:cxnLst>
                <a:rect l="0" t="0" r="r" b="b"/>
                <a:pathLst>
                  <a:path w="76" h="75">
                    <a:moveTo>
                      <a:pt x="56" y="0"/>
                    </a:moveTo>
                    <a:cubicBezTo>
                      <a:pt x="59" y="5"/>
                      <a:pt x="57" y="13"/>
                      <a:pt x="65" y="23"/>
                    </a:cubicBezTo>
                    <a:cubicBezTo>
                      <a:pt x="72" y="34"/>
                      <a:pt x="76" y="36"/>
                      <a:pt x="74" y="51"/>
                    </a:cubicBezTo>
                    <a:cubicBezTo>
                      <a:pt x="73" y="65"/>
                      <a:pt x="69" y="71"/>
                      <a:pt x="61" y="73"/>
                    </a:cubicBezTo>
                    <a:cubicBezTo>
                      <a:pt x="53" y="75"/>
                      <a:pt x="24" y="74"/>
                      <a:pt x="20" y="66"/>
                    </a:cubicBezTo>
                    <a:cubicBezTo>
                      <a:pt x="15" y="57"/>
                      <a:pt x="19" y="49"/>
                      <a:pt x="15" y="41"/>
                    </a:cubicBezTo>
                    <a:cubicBezTo>
                      <a:pt x="12" y="33"/>
                      <a:pt x="0" y="25"/>
                      <a:pt x="0" y="20"/>
                    </a:cubicBezTo>
                    <a:cubicBezTo>
                      <a:pt x="1" y="15"/>
                      <a:pt x="4" y="10"/>
                      <a:pt x="5" y="7"/>
                    </a:cubicBezTo>
                    <a:cubicBezTo>
                      <a:pt x="6" y="4"/>
                      <a:pt x="5" y="2"/>
                      <a:pt x="19" y="3"/>
                    </a:cubicBezTo>
                    <a:cubicBezTo>
                      <a:pt x="34" y="4"/>
                      <a:pt x="54" y="7"/>
                      <a:pt x="54" y="7"/>
                    </a:cubicBezTo>
                    <a:cubicBezTo>
                      <a:pt x="55" y="6"/>
                      <a:pt x="56" y="0"/>
                      <a:pt x="56" y="0"/>
                    </a:cubicBez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ïṡḷïḋè">
                <a:extLst>
                  <a:ext uri="{FF2B5EF4-FFF2-40B4-BE49-F238E27FC236}">
                    <a16:creationId xmlns:a16="http://schemas.microsoft.com/office/drawing/2014/main" xmlns="" id="{3360B894-199D-428C-A97B-CD652BEF8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64438" y="28575001"/>
                <a:ext cx="879475" cy="836613"/>
              </a:xfrm>
              <a:custGeom>
                <a:avLst/>
                <a:gdLst/>
                <a:ahLst/>
                <a:cxnLst>
                  <a:cxn ang="0">
                    <a:pos x="77" y="6"/>
                  </a:cxn>
                  <a:cxn ang="0">
                    <a:pos x="78" y="23"/>
                  </a:cxn>
                  <a:cxn ang="0">
                    <a:pos x="76" y="40"/>
                  </a:cxn>
                  <a:cxn ang="0">
                    <a:pos x="64" y="52"/>
                  </a:cxn>
                  <a:cxn ang="0">
                    <a:pos x="54" y="74"/>
                  </a:cxn>
                  <a:cxn ang="0">
                    <a:pos x="11" y="75"/>
                  </a:cxn>
                  <a:cxn ang="0">
                    <a:pos x="7" y="49"/>
                  </a:cxn>
                  <a:cxn ang="0">
                    <a:pos x="22" y="20"/>
                  </a:cxn>
                  <a:cxn ang="0">
                    <a:pos x="26" y="0"/>
                  </a:cxn>
                  <a:cxn ang="0">
                    <a:pos x="77" y="6"/>
                  </a:cxn>
                </a:cxnLst>
                <a:rect l="0" t="0" r="r" b="b"/>
                <a:pathLst>
                  <a:path w="82" h="78">
                    <a:moveTo>
                      <a:pt x="77" y="6"/>
                    </a:moveTo>
                    <a:cubicBezTo>
                      <a:pt x="77" y="10"/>
                      <a:pt x="75" y="19"/>
                      <a:pt x="78" y="23"/>
                    </a:cubicBezTo>
                    <a:cubicBezTo>
                      <a:pt x="82" y="27"/>
                      <a:pt x="81" y="35"/>
                      <a:pt x="76" y="40"/>
                    </a:cubicBezTo>
                    <a:cubicBezTo>
                      <a:pt x="72" y="44"/>
                      <a:pt x="64" y="44"/>
                      <a:pt x="64" y="52"/>
                    </a:cubicBezTo>
                    <a:cubicBezTo>
                      <a:pt x="64" y="59"/>
                      <a:pt x="63" y="70"/>
                      <a:pt x="54" y="74"/>
                    </a:cubicBezTo>
                    <a:cubicBezTo>
                      <a:pt x="44" y="78"/>
                      <a:pt x="18" y="78"/>
                      <a:pt x="11" y="75"/>
                    </a:cubicBezTo>
                    <a:cubicBezTo>
                      <a:pt x="5" y="73"/>
                      <a:pt x="0" y="63"/>
                      <a:pt x="7" y="49"/>
                    </a:cubicBezTo>
                    <a:cubicBezTo>
                      <a:pt x="15" y="34"/>
                      <a:pt x="18" y="31"/>
                      <a:pt x="22" y="20"/>
                    </a:cubicBezTo>
                    <a:cubicBezTo>
                      <a:pt x="26" y="8"/>
                      <a:pt x="26" y="0"/>
                      <a:pt x="26" y="0"/>
                    </a:cubicBezTo>
                    <a:lnTo>
                      <a:pt x="77" y="6"/>
                    </a:ln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8" name="i$liďé">
                <a:extLst>
                  <a:ext uri="{FF2B5EF4-FFF2-40B4-BE49-F238E27FC236}">
                    <a16:creationId xmlns:a16="http://schemas.microsoft.com/office/drawing/2014/main" xmlns="" id="{6D9FDB21-642D-4746-B483-6D9BB5009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67638" y="23706138"/>
                <a:ext cx="3046413" cy="5384800"/>
              </a:xfrm>
              <a:custGeom>
                <a:avLst/>
                <a:gdLst/>
                <a:ahLst/>
                <a:cxnLst>
                  <a:cxn ang="0">
                    <a:pos x="282" y="494"/>
                  </a:cxn>
                  <a:cxn ang="0">
                    <a:pos x="254" y="495"/>
                  </a:cxn>
                  <a:cxn ang="0">
                    <a:pos x="224" y="502"/>
                  </a:cxn>
                  <a:cxn ang="0">
                    <a:pos x="217" y="477"/>
                  </a:cxn>
                  <a:cxn ang="0">
                    <a:pos x="199" y="412"/>
                  </a:cxn>
                  <a:cxn ang="0">
                    <a:pos x="193" y="317"/>
                  </a:cxn>
                  <a:cxn ang="0">
                    <a:pos x="169" y="228"/>
                  </a:cxn>
                  <a:cxn ang="0">
                    <a:pos x="133" y="151"/>
                  </a:cxn>
                  <a:cxn ang="0">
                    <a:pos x="106" y="254"/>
                  </a:cxn>
                  <a:cxn ang="0">
                    <a:pos x="85" y="354"/>
                  </a:cxn>
                  <a:cxn ang="0">
                    <a:pos x="83" y="411"/>
                  </a:cxn>
                  <a:cxn ang="0">
                    <a:pos x="64" y="468"/>
                  </a:cxn>
                  <a:cxn ang="0">
                    <a:pos x="54" y="470"/>
                  </a:cxn>
                  <a:cxn ang="0">
                    <a:pos x="23" y="467"/>
                  </a:cxn>
                  <a:cxn ang="0">
                    <a:pos x="0" y="462"/>
                  </a:cxn>
                  <a:cxn ang="0">
                    <a:pos x="6" y="422"/>
                  </a:cxn>
                  <a:cxn ang="0">
                    <a:pos x="20" y="385"/>
                  </a:cxn>
                  <a:cxn ang="0">
                    <a:pos x="38" y="229"/>
                  </a:cxn>
                  <a:cxn ang="0">
                    <a:pos x="37" y="111"/>
                  </a:cxn>
                  <a:cxn ang="0">
                    <a:pos x="57" y="50"/>
                  </a:cxn>
                  <a:cxn ang="0">
                    <a:pos x="155" y="12"/>
                  </a:cxn>
                  <a:cxn ang="0">
                    <a:pos x="238" y="1"/>
                  </a:cxn>
                  <a:cxn ang="0">
                    <a:pos x="239" y="45"/>
                  </a:cxn>
                  <a:cxn ang="0">
                    <a:pos x="250" y="126"/>
                  </a:cxn>
                  <a:cxn ang="0">
                    <a:pos x="250" y="214"/>
                  </a:cxn>
                  <a:cxn ang="0">
                    <a:pos x="257" y="303"/>
                  </a:cxn>
                  <a:cxn ang="0">
                    <a:pos x="276" y="416"/>
                  </a:cxn>
                  <a:cxn ang="0">
                    <a:pos x="282" y="494"/>
                  </a:cxn>
                </a:cxnLst>
                <a:rect l="0" t="0" r="r" b="b"/>
                <a:pathLst>
                  <a:path w="284" h="502">
                    <a:moveTo>
                      <a:pt x="282" y="494"/>
                    </a:moveTo>
                    <a:cubicBezTo>
                      <a:pt x="282" y="494"/>
                      <a:pt x="261" y="495"/>
                      <a:pt x="254" y="495"/>
                    </a:cubicBezTo>
                    <a:cubicBezTo>
                      <a:pt x="247" y="494"/>
                      <a:pt x="224" y="502"/>
                      <a:pt x="224" y="502"/>
                    </a:cubicBezTo>
                    <a:cubicBezTo>
                      <a:pt x="224" y="502"/>
                      <a:pt x="217" y="488"/>
                      <a:pt x="217" y="477"/>
                    </a:cubicBezTo>
                    <a:cubicBezTo>
                      <a:pt x="216" y="467"/>
                      <a:pt x="204" y="430"/>
                      <a:pt x="199" y="412"/>
                    </a:cubicBezTo>
                    <a:cubicBezTo>
                      <a:pt x="193" y="395"/>
                      <a:pt x="197" y="343"/>
                      <a:pt x="193" y="317"/>
                    </a:cubicBezTo>
                    <a:cubicBezTo>
                      <a:pt x="189" y="291"/>
                      <a:pt x="180" y="253"/>
                      <a:pt x="169" y="228"/>
                    </a:cubicBezTo>
                    <a:cubicBezTo>
                      <a:pt x="158" y="203"/>
                      <a:pt x="133" y="151"/>
                      <a:pt x="133" y="151"/>
                    </a:cubicBezTo>
                    <a:cubicBezTo>
                      <a:pt x="133" y="151"/>
                      <a:pt x="109" y="232"/>
                      <a:pt x="106" y="254"/>
                    </a:cubicBezTo>
                    <a:cubicBezTo>
                      <a:pt x="103" y="277"/>
                      <a:pt x="83" y="332"/>
                      <a:pt x="85" y="354"/>
                    </a:cubicBezTo>
                    <a:cubicBezTo>
                      <a:pt x="86" y="375"/>
                      <a:pt x="89" y="390"/>
                      <a:pt x="83" y="411"/>
                    </a:cubicBezTo>
                    <a:cubicBezTo>
                      <a:pt x="77" y="431"/>
                      <a:pt x="64" y="468"/>
                      <a:pt x="64" y="468"/>
                    </a:cubicBezTo>
                    <a:cubicBezTo>
                      <a:pt x="64" y="468"/>
                      <a:pt x="56" y="470"/>
                      <a:pt x="54" y="470"/>
                    </a:cubicBezTo>
                    <a:cubicBezTo>
                      <a:pt x="51" y="470"/>
                      <a:pt x="30" y="467"/>
                      <a:pt x="23" y="467"/>
                    </a:cubicBezTo>
                    <a:cubicBezTo>
                      <a:pt x="16" y="466"/>
                      <a:pt x="0" y="462"/>
                      <a:pt x="0" y="462"/>
                    </a:cubicBezTo>
                    <a:cubicBezTo>
                      <a:pt x="0" y="462"/>
                      <a:pt x="1" y="431"/>
                      <a:pt x="6" y="422"/>
                    </a:cubicBezTo>
                    <a:cubicBezTo>
                      <a:pt x="11" y="414"/>
                      <a:pt x="16" y="400"/>
                      <a:pt x="20" y="385"/>
                    </a:cubicBezTo>
                    <a:cubicBezTo>
                      <a:pt x="24" y="370"/>
                      <a:pt x="35" y="261"/>
                      <a:pt x="38" y="229"/>
                    </a:cubicBezTo>
                    <a:cubicBezTo>
                      <a:pt x="41" y="198"/>
                      <a:pt x="36" y="128"/>
                      <a:pt x="37" y="111"/>
                    </a:cubicBezTo>
                    <a:cubicBezTo>
                      <a:pt x="38" y="93"/>
                      <a:pt x="48" y="56"/>
                      <a:pt x="57" y="50"/>
                    </a:cubicBezTo>
                    <a:cubicBezTo>
                      <a:pt x="65" y="45"/>
                      <a:pt x="107" y="22"/>
                      <a:pt x="155" y="12"/>
                    </a:cubicBezTo>
                    <a:cubicBezTo>
                      <a:pt x="203" y="2"/>
                      <a:pt x="233" y="0"/>
                      <a:pt x="238" y="1"/>
                    </a:cubicBezTo>
                    <a:cubicBezTo>
                      <a:pt x="242" y="1"/>
                      <a:pt x="235" y="26"/>
                      <a:pt x="239" y="45"/>
                    </a:cubicBezTo>
                    <a:cubicBezTo>
                      <a:pt x="243" y="65"/>
                      <a:pt x="245" y="89"/>
                      <a:pt x="250" y="126"/>
                    </a:cubicBezTo>
                    <a:cubicBezTo>
                      <a:pt x="254" y="162"/>
                      <a:pt x="253" y="180"/>
                      <a:pt x="250" y="214"/>
                    </a:cubicBezTo>
                    <a:cubicBezTo>
                      <a:pt x="247" y="248"/>
                      <a:pt x="249" y="265"/>
                      <a:pt x="257" y="303"/>
                    </a:cubicBezTo>
                    <a:cubicBezTo>
                      <a:pt x="265" y="341"/>
                      <a:pt x="268" y="393"/>
                      <a:pt x="276" y="416"/>
                    </a:cubicBezTo>
                    <a:cubicBezTo>
                      <a:pt x="284" y="440"/>
                      <a:pt x="282" y="494"/>
                      <a:pt x="282" y="494"/>
                    </a:cubicBezTo>
                    <a:close/>
                  </a:path>
                </a:pathLst>
              </a:custGeom>
              <a:solidFill>
                <a:srgbClr val="05090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9" name="ísľîdê">
                <a:extLst>
                  <a:ext uri="{FF2B5EF4-FFF2-40B4-BE49-F238E27FC236}">
                    <a16:creationId xmlns:a16="http://schemas.microsoft.com/office/drawing/2014/main" xmlns="" id="{152B38EB-AD68-4180-A933-5A951E619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53213" y="19288126"/>
                <a:ext cx="4772025" cy="5673725"/>
              </a:xfrm>
              <a:custGeom>
                <a:avLst/>
                <a:gdLst/>
                <a:ahLst/>
                <a:cxnLst>
                  <a:cxn ang="0">
                    <a:pos x="319" y="437"/>
                  </a:cxn>
                  <a:cxn ang="0">
                    <a:pos x="354" y="462"/>
                  </a:cxn>
                  <a:cxn ang="0">
                    <a:pos x="402" y="444"/>
                  </a:cxn>
                  <a:cxn ang="0">
                    <a:pos x="372" y="341"/>
                  </a:cxn>
                  <a:cxn ang="0">
                    <a:pos x="374" y="338"/>
                  </a:cxn>
                  <a:cxn ang="0">
                    <a:pos x="365" y="314"/>
                  </a:cxn>
                  <a:cxn ang="0">
                    <a:pos x="349" y="257"/>
                  </a:cxn>
                  <a:cxn ang="0">
                    <a:pos x="364" y="210"/>
                  </a:cxn>
                  <a:cxn ang="0">
                    <a:pos x="432" y="128"/>
                  </a:cxn>
                  <a:cxn ang="0">
                    <a:pos x="417" y="38"/>
                  </a:cxn>
                  <a:cxn ang="0">
                    <a:pos x="401" y="0"/>
                  </a:cxn>
                  <a:cxn ang="0">
                    <a:pos x="391" y="0"/>
                  </a:cxn>
                  <a:cxn ang="0">
                    <a:pos x="358" y="19"/>
                  </a:cxn>
                  <a:cxn ang="0">
                    <a:pos x="371" y="90"/>
                  </a:cxn>
                  <a:cxn ang="0">
                    <a:pos x="354" y="128"/>
                  </a:cxn>
                  <a:cxn ang="0">
                    <a:pos x="333" y="142"/>
                  </a:cxn>
                  <a:cxn ang="0">
                    <a:pos x="313" y="137"/>
                  </a:cxn>
                  <a:cxn ang="0">
                    <a:pos x="286" y="165"/>
                  </a:cxn>
                  <a:cxn ang="0">
                    <a:pos x="278" y="170"/>
                  </a:cxn>
                  <a:cxn ang="0">
                    <a:pos x="254" y="160"/>
                  </a:cxn>
                  <a:cxn ang="0">
                    <a:pos x="184" y="202"/>
                  </a:cxn>
                  <a:cxn ang="0">
                    <a:pos x="121" y="251"/>
                  </a:cxn>
                  <a:cxn ang="0">
                    <a:pos x="98" y="316"/>
                  </a:cxn>
                  <a:cxn ang="0">
                    <a:pos x="70" y="308"/>
                  </a:cxn>
                  <a:cxn ang="0">
                    <a:pos x="42" y="268"/>
                  </a:cxn>
                  <a:cxn ang="0">
                    <a:pos x="14" y="294"/>
                  </a:cxn>
                  <a:cxn ang="0">
                    <a:pos x="8" y="320"/>
                  </a:cxn>
                  <a:cxn ang="0">
                    <a:pos x="54" y="361"/>
                  </a:cxn>
                  <a:cxn ang="0">
                    <a:pos x="99" y="390"/>
                  </a:cxn>
                  <a:cxn ang="0">
                    <a:pos x="146" y="348"/>
                  </a:cxn>
                  <a:cxn ang="0">
                    <a:pos x="146" y="416"/>
                  </a:cxn>
                  <a:cxn ang="0">
                    <a:pos x="136" y="526"/>
                  </a:cxn>
                  <a:cxn ang="0">
                    <a:pos x="173" y="501"/>
                  </a:cxn>
                  <a:cxn ang="0">
                    <a:pos x="179" y="474"/>
                  </a:cxn>
                  <a:cxn ang="0">
                    <a:pos x="306" y="434"/>
                  </a:cxn>
                  <a:cxn ang="0">
                    <a:pos x="319" y="437"/>
                  </a:cxn>
                </a:cxnLst>
                <a:rect l="0" t="0" r="r" b="b"/>
                <a:pathLst>
                  <a:path w="445" h="529">
                    <a:moveTo>
                      <a:pt x="319" y="437"/>
                    </a:moveTo>
                    <a:cubicBezTo>
                      <a:pt x="319" y="437"/>
                      <a:pt x="333" y="466"/>
                      <a:pt x="354" y="462"/>
                    </a:cubicBezTo>
                    <a:cubicBezTo>
                      <a:pt x="374" y="457"/>
                      <a:pt x="402" y="444"/>
                      <a:pt x="402" y="444"/>
                    </a:cubicBezTo>
                    <a:cubicBezTo>
                      <a:pt x="372" y="341"/>
                      <a:pt x="372" y="341"/>
                      <a:pt x="372" y="341"/>
                    </a:cubicBezTo>
                    <a:cubicBezTo>
                      <a:pt x="374" y="338"/>
                      <a:pt x="374" y="338"/>
                      <a:pt x="374" y="338"/>
                    </a:cubicBezTo>
                    <a:cubicBezTo>
                      <a:pt x="365" y="314"/>
                      <a:pt x="365" y="314"/>
                      <a:pt x="365" y="314"/>
                    </a:cubicBezTo>
                    <a:cubicBezTo>
                      <a:pt x="365" y="314"/>
                      <a:pt x="348" y="268"/>
                      <a:pt x="349" y="257"/>
                    </a:cubicBezTo>
                    <a:cubicBezTo>
                      <a:pt x="350" y="246"/>
                      <a:pt x="348" y="223"/>
                      <a:pt x="364" y="210"/>
                    </a:cubicBezTo>
                    <a:cubicBezTo>
                      <a:pt x="381" y="197"/>
                      <a:pt x="418" y="155"/>
                      <a:pt x="432" y="128"/>
                    </a:cubicBezTo>
                    <a:cubicBezTo>
                      <a:pt x="445" y="101"/>
                      <a:pt x="428" y="68"/>
                      <a:pt x="417" y="38"/>
                    </a:cubicBezTo>
                    <a:cubicBezTo>
                      <a:pt x="407" y="9"/>
                      <a:pt x="401" y="0"/>
                      <a:pt x="401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391" y="0"/>
                      <a:pt x="355" y="6"/>
                      <a:pt x="358" y="19"/>
                    </a:cubicBezTo>
                    <a:cubicBezTo>
                      <a:pt x="362" y="32"/>
                      <a:pt x="375" y="75"/>
                      <a:pt x="371" y="90"/>
                    </a:cubicBezTo>
                    <a:cubicBezTo>
                      <a:pt x="366" y="106"/>
                      <a:pt x="363" y="122"/>
                      <a:pt x="354" y="128"/>
                    </a:cubicBezTo>
                    <a:cubicBezTo>
                      <a:pt x="344" y="135"/>
                      <a:pt x="335" y="142"/>
                      <a:pt x="333" y="142"/>
                    </a:cubicBezTo>
                    <a:cubicBezTo>
                      <a:pt x="331" y="142"/>
                      <a:pt x="318" y="134"/>
                      <a:pt x="313" y="137"/>
                    </a:cubicBezTo>
                    <a:cubicBezTo>
                      <a:pt x="308" y="141"/>
                      <a:pt x="292" y="160"/>
                      <a:pt x="286" y="165"/>
                    </a:cubicBezTo>
                    <a:cubicBezTo>
                      <a:pt x="280" y="169"/>
                      <a:pt x="278" y="170"/>
                      <a:pt x="278" y="170"/>
                    </a:cubicBezTo>
                    <a:cubicBezTo>
                      <a:pt x="278" y="170"/>
                      <a:pt x="261" y="161"/>
                      <a:pt x="254" y="160"/>
                    </a:cubicBezTo>
                    <a:cubicBezTo>
                      <a:pt x="247" y="159"/>
                      <a:pt x="194" y="185"/>
                      <a:pt x="184" y="202"/>
                    </a:cubicBezTo>
                    <a:cubicBezTo>
                      <a:pt x="173" y="219"/>
                      <a:pt x="127" y="234"/>
                      <a:pt x="121" y="251"/>
                    </a:cubicBezTo>
                    <a:cubicBezTo>
                      <a:pt x="114" y="267"/>
                      <a:pt x="106" y="310"/>
                      <a:pt x="98" y="316"/>
                    </a:cubicBezTo>
                    <a:cubicBezTo>
                      <a:pt x="91" y="323"/>
                      <a:pt x="70" y="310"/>
                      <a:pt x="70" y="308"/>
                    </a:cubicBezTo>
                    <a:cubicBezTo>
                      <a:pt x="69" y="307"/>
                      <a:pt x="42" y="268"/>
                      <a:pt x="42" y="268"/>
                    </a:cubicBezTo>
                    <a:cubicBezTo>
                      <a:pt x="42" y="268"/>
                      <a:pt x="18" y="284"/>
                      <a:pt x="14" y="294"/>
                    </a:cubicBezTo>
                    <a:cubicBezTo>
                      <a:pt x="10" y="305"/>
                      <a:pt x="0" y="316"/>
                      <a:pt x="8" y="320"/>
                    </a:cubicBezTo>
                    <a:cubicBezTo>
                      <a:pt x="15" y="325"/>
                      <a:pt x="42" y="347"/>
                      <a:pt x="54" y="361"/>
                    </a:cubicBezTo>
                    <a:cubicBezTo>
                      <a:pt x="67" y="376"/>
                      <a:pt x="82" y="400"/>
                      <a:pt x="99" y="390"/>
                    </a:cubicBezTo>
                    <a:cubicBezTo>
                      <a:pt x="116" y="379"/>
                      <a:pt x="146" y="348"/>
                      <a:pt x="146" y="348"/>
                    </a:cubicBezTo>
                    <a:cubicBezTo>
                      <a:pt x="146" y="348"/>
                      <a:pt x="150" y="350"/>
                      <a:pt x="146" y="416"/>
                    </a:cubicBezTo>
                    <a:cubicBezTo>
                      <a:pt x="142" y="483"/>
                      <a:pt x="128" y="524"/>
                      <a:pt x="136" y="526"/>
                    </a:cubicBezTo>
                    <a:cubicBezTo>
                      <a:pt x="144" y="529"/>
                      <a:pt x="170" y="524"/>
                      <a:pt x="173" y="501"/>
                    </a:cubicBezTo>
                    <a:cubicBezTo>
                      <a:pt x="177" y="477"/>
                      <a:pt x="179" y="474"/>
                      <a:pt x="179" y="474"/>
                    </a:cubicBezTo>
                    <a:cubicBezTo>
                      <a:pt x="306" y="434"/>
                      <a:pt x="306" y="434"/>
                      <a:pt x="306" y="434"/>
                    </a:cubicBezTo>
                    <a:lnTo>
                      <a:pt x="319" y="437"/>
                    </a:lnTo>
                    <a:close/>
                  </a:path>
                </a:pathLst>
              </a:custGeom>
              <a:solidFill>
                <a:srgbClr val="1F293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0" name="íSḻîḓe">
                <a:extLst>
                  <a:ext uri="{FF2B5EF4-FFF2-40B4-BE49-F238E27FC236}">
                    <a16:creationId xmlns:a16="http://schemas.microsoft.com/office/drawing/2014/main" xmlns="" id="{AB150294-C6A3-40E0-8C56-D53D308F6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45688" y="18376901"/>
                <a:ext cx="985838" cy="1179513"/>
              </a:xfrm>
              <a:custGeom>
                <a:avLst/>
                <a:gdLst/>
                <a:ahLst/>
                <a:cxnLst>
                  <a:cxn ang="0">
                    <a:pos x="55" y="105"/>
                  </a:cxn>
                  <a:cxn ang="0">
                    <a:pos x="39" y="69"/>
                  </a:cxn>
                  <a:cxn ang="0">
                    <a:pos x="10" y="59"/>
                  </a:cxn>
                  <a:cxn ang="0">
                    <a:pos x="1" y="39"/>
                  </a:cxn>
                  <a:cxn ang="0">
                    <a:pos x="8" y="32"/>
                  </a:cxn>
                  <a:cxn ang="0">
                    <a:pos x="6" y="20"/>
                  </a:cxn>
                  <a:cxn ang="0">
                    <a:pos x="13" y="15"/>
                  </a:cxn>
                  <a:cxn ang="0">
                    <a:pos x="18" y="12"/>
                  </a:cxn>
                  <a:cxn ang="0">
                    <a:pos x="25" y="11"/>
                  </a:cxn>
                  <a:cxn ang="0">
                    <a:pos x="30" y="5"/>
                  </a:cxn>
                  <a:cxn ang="0">
                    <a:pos x="39" y="7"/>
                  </a:cxn>
                  <a:cxn ang="0">
                    <a:pos x="48" y="4"/>
                  </a:cxn>
                  <a:cxn ang="0">
                    <a:pos x="66" y="24"/>
                  </a:cxn>
                  <a:cxn ang="0">
                    <a:pos x="74" y="54"/>
                  </a:cxn>
                  <a:cxn ang="0">
                    <a:pos x="90" y="94"/>
                  </a:cxn>
                  <a:cxn ang="0">
                    <a:pos x="84" y="108"/>
                  </a:cxn>
                  <a:cxn ang="0">
                    <a:pos x="55" y="105"/>
                  </a:cxn>
                </a:cxnLst>
                <a:rect l="0" t="0" r="r" b="b"/>
                <a:pathLst>
                  <a:path w="92" h="110">
                    <a:moveTo>
                      <a:pt x="55" y="105"/>
                    </a:moveTo>
                    <a:cubicBezTo>
                      <a:pt x="51" y="97"/>
                      <a:pt x="41" y="71"/>
                      <a:pt x="39" y="69"/>
                    </a:cubicBezTo>
                    <a:cubicBezTo>
                      <a:pt x="37" y="67"/>
                      <a:pt x="17" y="68"/>
                      <a:pt x="10" y="59"/>
                    </a:cubicBezTo>
                    <a:cubicBezTo>
                      <a:pt x="2" y="51"/>
                      <a:pt x="0" y="43"/>
                      <a:pt x="1" y="39"/>
                    </a:cubicBezTo>
                    <a:cubicBezTo>
                      <a:pt x="3" y="36"/>
                      <a:pt x="8" y="32"/>
                      <a:pt x="8" y="32"/>
                    </a:cubicBezTo>
                    <a:cubicBezTo>
                      <a:pt x="8" y="32"/>
                      <a:pt x="2" y="25"/>
                      <a:pt x="6" y="20"/>
                    </a:cubicBezTo>
                    <a:cubicBezTo>
                      <a:pt x="9" y="15"/>
                      <a:pt x="11" y="14"/>
                      <a:pt x="13" y="15"/>
                    </a:cubicBezTo>
                    <a:cubicBezTo>
                      <a:pt x="16" y="16"/>
                      <a:pt x="14" y="15"/>
                      <a:pt x="18" y="12"/>
                    </a:cubicBezTo>
                    <a:cubicBezTo>
                      <a:pt x="22" y="8"/>
                      <a:pt x="24" y="11"/>
                      <a:pt x="25" y="11"/>
                    </a:cubicBezTo>
                    <a:cubicBezTo>
                      <a:pt x="26" y="12"/>
                      <a:pt x="26" y="5"/>
                      <a:pt x="30" y="5"/>
                    </a:cubicBezTo>
                    <a:cubicBezTo>
                      <a:pt x="34" y="5"/>
                      <a:pt x="39" y="7"/>
                      <a:pt x="39" y="7"/>
                    </a:cubicBezTo>
                    <a:cubicBezTo>
                      <a:pt x="39" y="7"/>
                      <a:pt x="41" y="0"/>
                      <a:pt x="48" y="4"/>
                    </a:cubicBezTo>
                    <a:cubicBezTo>
                      <a:pt x="55" y="8"/>
                      <a:pt x="62" y="12"/>
                      <a:pt x="66" y="24"/>
                    </a:cubicBezTo>
                    <a:cubicBezTo>
                      <a:pt x="71" y="36"/>
                      <a:pt x="70" y="45"/>
                      <a:pt x="74" y="54"/>
                    </a:cubicBezTo>
                    <a:cubicBezTo>
                      <a:pt x="78" y="62"/>
                      <a:pt x="90" y="94"/>
                      <a:pt x="90" y="94"/>
                    </a:cubicBezTo>
                    <a:cubicBezTo>
                      <a:pt x="90" y="94"/>
                      <a:pt x="92" y="106"/>
                      <a:pt x="84" y="108"/>
                    </a:cubicBezTo>
                    <a:cubicBezTo>
                      <a:pt x="75" y="110"/>
                      <a:pt x="55" y="105"/>
                      <a:pt x="55" y="105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1" name="íṡḷîdé">
                <a:extLst>
                  <a:ext uri="{FF2B5EF4-FFF2-40B4-BE49-F238E27FC236}">
                    <a16:creationId xmlns:a16="http://schemas.microsoft.com/office/drawing/2014/main" xmlns="" id="{5622DF59-9FAD-4407-A020-3790AC931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1608138"/>
              </a:xfrm>
              <a:custGeom>
                <a:avLst/>
                <a:gdLst/>
                <a:ahLst/>
                <a:cxnLst>
                  <a:cxn ang="0">
                    <a:pos x="103" y="59"/>
                  </a:cxn>
                  <a:cxn ang="0">
                    <a:pos x="102" y="74"/>
                  </a:cxn>
                  <a:cxn ang="0">
                    <a:pos x="100" y="87"/>
                  </a:cxn>
                  <a:cxn ang="0">
                    <a:pos x="97" y="95"/>
                  </a:cxn>
                  <a:cxn ang="0">
                    <a:pos x="96" y="112"/>
                  </a:cxn>
                  <a:cxn ang="0">
                    <a:pos x="71" y="141"/>
                  </a:cxn>
                  <a:cxn ang="0">
                    <a:pos x="38" y="140"/>
                  </a:cxn>
                  <a:cxn ang="0">
                    <a:pos x="31" y="117"/>
                  </a:cxn>
                  <a:cxn ang="0">
                    <a:pos x="19" y="96"/>
                  </a:cxn>
                  <a:cxn ang="0">
                    <a:pos x="15" y="93"/>
                  </a:cxn>
                  <a:cxn ang="0">
                    <a:pos x="16" y="86"/>
                  </a:cxn>
                  <a:cxn ang="0">
                    <a:pos x="13" y="77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  <a:cxn ang="0">
                    <a:pos x="103" y="59"/>
                  </a:cxn>
                </a:cxnLst>
                <a:rect l="0" t="0" r="r" b="b"/>
                <a:pathLst>
                  <a:path w="108" h="150">
                    <a:moveTo>
                      <a:pt x="103" y="59"/>
                    </a:moveTo>
                    <a:cubicBezTo>
                      <a:pt x="103" y="64"/>
                      <a:pt x="103" y="69"/>
                      <a:pt x="102" y="74"/>
                    </a:cubicBezTo>
                    <a:cubicBezTo>
                      <a:pt x="100" y="79"/>
                      <a:pt x="100" y="81"/>
                      <a:pt x="100" y="87"/>
                    </a:cubicBezTo>
                    <a:cubicBezTo>
                      <a:pt x="100" y="93"/>
                      <a:pt x="97" y="95"/>
                      <a:pt x="97" y="95"/>
                    </a:cubicBezTo>
                    <a:cubicBezTo>
                      <a:pt x="97" y="95"/>
                      <a:pt x="99" y="104"/>
                      <a:pt x="96" y="112"/>
                    </a:cubicBezTo>
                    <a:cubicBezTo>
                      <a:pt x="94" y="119"/>
                      <a:pt x="91" y="131"/>
                      <a:pt x="71" y="141"/>
                    </a:cubicBezTo>
                    <a:cubicBezTo>
                      <a:pt x="51" y="150"/>
                      <a:pt x="38" y="140"/>
                      <a:pt x="38" y="140"/>
                    </a:cubicBezTo>
                    <a:cubicBezTo>
                      <a:pt x="38" y="140"/>
                      <a:pt x="38" y="123"/>
                      <a:pt x="31" y="117"/>
                    </a:cubicBezTo>
                    <a:cubicBezTo>
                      <a:pt x="25" y="112"/>
                      <a:pt x="19" y="98"/>
                      <a:pt x="19" y="96"/>
                    </a:cubicBezTo>
                    <a:cubicBezTo>
                      <a:pt x="19" y="93"/>
                      <a:pt x="13" y="96"/>
                      <a:pt x="15" y="93"/>
                    </a:cubicBezTo>
                    <a:cubicBezTo>
                      <a:pt x="18" y="90"/>
                      <a:pt x="17" y="89"/>
                      <a:pt x="16" y="86"/>
                    </a:cubicBezTo>
                    <a:cubicBezTo>
                      <a:pt x="15" y="82"/>
                      <a:pt x="13" y="80"/>
                      <a:pt x="13" y="77"/>
                    </a:cubicBezTo>
                    <a:cubicBezTo>
                      <a:pt x="14" y="76"/>
                      <a:pt x="12" y="74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ubicBezTo>
                      <a:pt x="103" y="57"/>
                      <a:pt x="103" y="58"/>
                      <a:pt x="103" y="59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2" name="ïŝľíḋè">
                <a:extLst>
                  <a:ext uri="{FF2B5EF4-FFF2-40B4-BE49-F238E27FC236}">
                    <a16:creationId xmlns:a16="http://schemas.microsoft.com/office/drawing/2014/main" xmlns="" id="{D88BF9B8-6E98-4FC0-BC04-5B2DAD923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782638"/>
              </a:xfrm>
              <a:custGeom>
                <a:avLst/>
                <a:gdLst/>
                <a:ahLst/>
                <a:cxnLst>
                  <a:cxn ang="0">
                    <a:pos x="103" y="56"/>
                  </a:cxn>
                  <a:cxn ang="0">
                    <a:pos x="103" y="59"/>
                  </a:cxn>
                  <a:cxn ang="0">
                    <a:pos x="101" y="56"/>
                  </a:cxn>
                  <a:cxn ang="0">
                    <a:pos x="95" y="62"/>
                  </a:cxn>
                  <a:cxn ang="0">
                    <a:pos x="95" y="68"/>
                  </a:cxn>
                  <a:cxn ang="0">
                    <a:pos x="92" y="73"/>
                  </a:cxn>
                  <a:cxn ang="0">
                    <a:pos x="92" y="62"/>
                  </a:cxn>
                  <a:cxn ang="0">
                    <a:pos x="86" y="46"/>
                  </a:cxn>
                  <a:cxn ang="0">
                    <a:pos x="70" y="27"/>
                  </a:cxn>
                  <a:cxn ang="0">
                    <a:pos x="51" y="25"/>
                  </a:cxn>
                  <a:cxn ang="0">
                    <a:pos x="41" y="39"/>
                  </a:cxn>
                  <a:cxn ang="0">
                    <a:pos x="39" y="33"/>
                  </a:cxn>
                  <a:cxn ang="0">
                    <a:pos x="37" y="38"/>
                  </a:cxn>
                  <a:cxn ang="0">
                    <a:pos x="33" y="33"/>
                  </a:cxn>
                  <a:cxn ang="0">
                    <a:pos x="32" y="40"/>
                  </a:cxn>
                  <a:cxn ang="0">
                    <a:pos x="16" y="31"/>
                  </a:cxn>
                  <a:cxn ang="0">
                    <a:pos x="9" y="54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</a:cxnLst>
                <a:rect l="0" t="0" r="r" b="b"/>
                <a:pathLst>
                  <a:path w="108" h="73">
                    <a:moveTo>
                      <a:pt x="103" y="56"/>
                    </a:moveTo>
                    <a:cubicBezTo>
                      <a:pt x="103" y="57"/>
                      <a:pt x="103" y="58"/>
                      <a:pt x="103" y="59"/>
                    </a:cubicBezTo>
                    <a:cubicBezTo>
                      <a:pt x="102" y="58"/>
                      <a:pt x="102" y="57"/>
                      <a:pt x="101" y="56"/>
                    </a:cubicBezTo>
                    <a:cubicBezTo>
                      <a:pt x="96" y="48"/>
                      <a:pt x="96" y="61"/>
                      <a:pt x="95" y="62"/>
                    </a:cubicBezTo>
                    <a:cubicBezTo>
                      <a:pt x="95" y="63"/>
                      <a:pt x="96" y="67"/>
                      <a:pt x="95" y="68"/>
                    </a:cubicBezTo>
                    <a:cubicBezTo>
                      <a:pt x="95" y="70"/>
                      <a:pt x="92" y="73"/>
                      <a:pt x="92" y="73"/>
                    </a:cubicBezTo>
                    <a:cubicBezTo>
                      <a:pt x="92" y="73"/>
                      <a:pt x="92" y="70"/>
                      <a:pt x="92" y="62"/>
                    </a:cubicBezTo>
                    <a:cubicBezTo>
                      <a:pt x="92" y="53"/>
                      <a:pt x="89" y="54"/>
                      <a:pt x="86" y="46"/>
                    </a:cubicBezTo>
                    <a:cubicBezTo>
                      <a:pt x="83" y="38"/>
                      <a:pt x="77" y="31"/>
                      <a:pt x="70" y="27"/>
                    </a:cubicBezTo>
                    <a:cubicBezTo>
                      <a:pt x="63" y="23"/>
                      <a:pt x="55" y="24"/>
                      <a:pt x="51" y="25"/>
                    </a:cubicBezTo>
                    <a:cubicBezTo>
                      <a:pt x="46" y="25"/>
                      <a:pt x="42" y="36"/>
                      <a:pt x="41" y="39"/>
                    </a:cubicBezTo>
                    <a:cubicBezTo>
                      <a:pt x="41" y="41"/>
                      <a:pt x="40" y="35"/>
                      <a:pt x="39" y="33"/>
                    </a:cubicBezTo>
                    <a:cubicBezTo>
                      <a:pt x="38" y="30"/>
                      <a:pt x="38" y="38"/>
                      <a:pt x="37" y="38"/>
                    </a:cubicBezTo>
                    <a:cubicBezTo>
                      <a:pt x="35" y="37"/>
                      <a:pt x="34" y="33"/>
                      <a:pt x="33" y="33"/>
                    </a:cubicBezTo>
                    <a:cubicBezTo>
                      <a:pt x="33" y="33"/>
                      <a:pt x="32" y="41"/>
                      <a:pt x="32" y="40"/>
                    </a:cubicBezTo>
                    <a:cubicBezTo>
                      <a:pt x="31" y="38"/>
                      <a:pt x="19" y="30"/>
                      <a:pt x="16" y="31"/>
                    </a:cubicBezTo>
                    <a:cubicBezTo>
                      <a:pt x="14" y="33"/>
                      <a:pt x="11" y="43"/>
                      <a:pt x="9" y="54"/>
                    </a:cubicBezTo>
                    <a:cubicBezTo>
                      <a:pt x="8" y="61"/>
                      <a:pt x="10" y="66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lose/>
                  </a:path>
                </a:pathLst>
              </a:custGeom>
              <a:solidFill>
                <a:srgbClr val="2D1E1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3" name="ïsḷîḑè">
                <a:extLst>
                  <a:ext uri="{FF2B5EF4-FFF2-40B4-BE49-F238E27FC236}">
                    <a16:creationId xmlns:a16="http://schemas.microsoft.com/office/drawing/2014/main" xmlns="" id="{88463E1A-F899-4F6B-9453-A3E2D4EA8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02400" y="21647151"/>
                <a:ext cx="633413" cy="912813"/>
              </a:xfrm>
              <a:custGeom>
                <a:avLst/>
                <a:gdLst/>
                <a:ahLst/>
                <a:cxnLst>
                  <a:cxn ang="0">
                    <a:pos x="57" y="51"/>
                  </a:cxn>
                  <a:cxn ang="0">
                    <a:pos x="57" y="36"/>
                  </a:cxn>
                  <a:cxn ang="0">
                    <a:pos x="58" y="19"/>
                  </a:cxn>
                  <a:cxn ang="0">
                    <a:pos x="43" y="7"/>
                  </a:cxn>
                  <a:cxn ang="0">
                    <a:pos x="38" y="5"/>
                  </a:cxn>
                  <a:cxn ang="0">
                    <a:pos x="27" y="3"/>
                  </a:cxn>
                  <a:cxn ang="0">
                    <a:pos x="26" y="9"/>
                  </a:cxn>
                  <a:cxn ang="0">
                    <a:pos x="16" y="10"/>
                  </a:cxn>
                  <a:cxn ang="0">
                    <a:pos x="16" y="15"/>
                  </a:cxn>
                  <a:cxn ang="0">
                    <a:pos x="8" y="16"/>
                  </a:cxn>
                  <a:cxn ang="0">
                    <a:pos x="8" y="23"/>
                  </a:cxn>
                  <a:cxn ang="0">
                    <a:pos x="2" y="31"/>
                  </a:cxn>
                  <a:cxn ang="0">
                    <a:pos x="14" y="51"/>
                  </a:cxn>
                  <a:cxn ang="0">
                    <a:pos x="35" y="75"/>
                  </a:cxn>
                  <a:cxn ang="0">
                    <a:pos x="42" y="75"/>
                  </a:cxn>
                  <a:cxn ang="0">
                    <a:pos x="57" y="51"/>
                  </a:cxn>
                </a:cxnLst>
                <a:rect l="0" t="0" r="r" b="b"/>
                <a:pathLst>
                  <a:path w="59" h="85">
                    <a:moveTo>
                      <a:pt x="57" y="51"/>
                    </a:moveTo>
                    <a:cubicBezTo>
                      <a:pt x="57" y="48"/>
                      <a:pt x="54" y="43"/>
                      <a:pt x="57" y="36"/>
                    </a:cubicBezTo>
                    <a:cubicBezTo>
                      <a:pt x="59" y="29"/>
                      <a:pt x="59" y="20"/>
                      <a:pt x="58" y="19"/>
                    </a:cubicBezTo>
                    <a:cubicBezTo>
                      <a:pt x="56" y="17"/>
                      <a:pt x="49" y="6"/>
                      <a:pt x="43" y="7"/>
                    </a:cubicBezTo>
                    <a:cubicBezTo>
                      <a:pt x="37" y="8"/>
                      <a:pt x="40" y="7"/>
                      <a:pt x="38" y="5"/>
                    </a:cubicBezTo>
                    <a:cubicBezTo>
                      <a:pt x="35" y="3"/>
                      <a:pt x="31" y="0"/>
                      <a:pt x="27" y="3"/>
                    </a:cubicBezTo>
                    <a:cubicBezTo>
                      <a:pt x="22" y="6"/>
                      <a:pt x="26" y="9"/>
                      <a:pt x="26" y="9"/>
                    </a:cubicBezTo>
                    <a:cubicBezTo>
                      <a:pt x="26" y="9"/>
                      <a:pt x="19" y="4"/>
                      <a:pt x="16" y="10"/>
                    </a:cubicBezTo>
                    <a:cubicBezTo>
                      <a:pt x="15" y="13"/>
                      <a:pt x="16" y="15"/>
                      <a:pt x="16" y="15"/>
                    </a:cubicBezTo>
                    <a:cubicBezTo>
                      <a:pt x="16" y="15"/>
                      <a:pt x="12" y="12"/>
                      <a:pt x="8" y="16"/>
                    </a:cubicBezTo>
                    <a:cubicBezTo>
                      <a:pt x="4" y="19"/>
                      <a:pt x="8" y="23"/>
                      <a:pt x="8" y="23"/>
                    </a:cubicBezTo>
                    <a:cubicBezTo>
                      <a:pt x="8" y="23"/>
                      <a:pt x="0" y="18"/>
                      <a:pt x="2" y="31"/>
                    </a:cubicBezTo>
                    <a:cubicBezTo>
                      <a:pt x="4" y="43"/>
                      <a:pt x="9" y="45"/>
                      <a:pt x="14" y="51"/>
                    </a:cubicBezTo>
                    <a:cubicBezTo>
                      <a:pt x="18" y="56"/>
                      <a:pt x="33" y="66"/>
                      <a:pt x="35" y="75"/>
                    </a:cubicBezTo>
                    <a:cubicBezTo>
                      <a:pt x="37" y="85"/>
                      <a:pt x="40" y="79"/>
                      <a:pt x="42" y="75"/>
                    </a:cubicBezTo>
                    <a:cubicBezTo>
                      <a:pt x="45" y="72"/>
                      <a:pt x="58" y="60"/>
                      <a:pt x="57" y="51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4" name="íśļîḍè">
                <a:extLst>
                  <a:ext uri="{FF2B5EF4-FFF2-40B4-BE49-F238E27FC236}">
                    <a16:creationId xmlns:a16="http://schemas.microsoft.com/office/drawing/2014/main" xmlns="" id="{8E20A0F6-C93C-467D-ACFF-49C4BAA82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70688" y="22129751"/>
                <a:ext cx="376238" cy="419100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7" y="23"/>
                  </a:cxn>
                  <a:cxn ang="0">
                    <a:pos x="4" y="27"/>
                  </a:cxn>
                  <a:cxn ang="0">
                    <a:pos x="9" y="39"/>
                  </a:cxn>
                  <a:cxn ang="0">
                    <a:pos x="30" y="18"/>
                  </a:cxn>
                  <a:cxn ang="0">
                    <a:pos x="33" y="7"/>
                  </a:cxn>
                  <a:cxn ang="0">
                    <a:pos x="31" y="0"/>
                  </a:cxn>
                </a:cxnLst>
                <a:rect l="0" t="0" r="r" b="b"/>
                <a:pathLst>
                  <a:path w="35" h="39">
                    <a:moveTo>
                      <a:pt x="31" y="0"/>
                    </a:moveTo>
                    <a:cubicBezTo>
                      <a:pt x="31" y="0"/>
                      <a:pt x="15" y="20"/>
                      <a:pt x="7" y="23"/>
                    </a:cubicBezTo>
                    <a:cubicBezTo>
                      <a:pt x="0" y="27"/>
                      <a:pt x="4" y="27"/>
                      <a:pt x="4" y="27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25" y="29"/>
                      <a:pt x="30" y="18"/>
                    </a:cubicBezTo>
                    <a:cubicBezTo>
                      <a:pt x="35" y="8"/>
                      <a:pt x="33" y="7"/>
                      <a:pt x="33" y="7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5" name="îś1ïḍè">
                <a:extLst>
                  <a:ext uri="{FF2B5EF4-FFF2-40B4-BE49-F238E27FC236}">
                    <a16:creationId xmlns:a16="http://schemas.microsoft.com/office/drawing/2014/main" xmlns="" id="{FD1F2363-D65C-4C38-821B-2E16FA89C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80675" y="19278601"/>
                <a:ext cx="493713" cy="277813"/>
              </a:xfrm>
              <a:custGeom>
                <a:avLst/>
                <a:gdLst/>
                <a:ahLst/>
                <a:cxnLst>
                  <a:cxn ang="0">
                    <a:pos x="3" y="18"/>
                  </a:cxn>
                  <a:cxn ang="0">
                    <a:pos x="0" y="8"/>
                  </a:cxn>
                  <a:cxn ang="0">
                    <a:pos x="32" y="6"/>
                  </a:cxn>
                  <a:cxn ang="0">
                    <a:pos x="40" y="0"/>
                  </a:cxn>
                  <a:cxn ang="0">
                    <a:pos x="43" y="9"/>
                  </a:cxn>
                  <a:cxn ang="0">
                    <a:pos x="37" y="24"/>
                  </a:cxn>
                  <a:cxn ang="0">
                    <a:pos x="11" y="24"/>
                  </a:cxn>
                  <a:cxn ang="0">
                    <a:pos x="3" y="18"/>
                  </a:cxn>
                </a:cxnLst>
                <a:rect l="0" t="0" r="r" b="b"/>
                <a:pathLst>
                  <a:path w="46" h="26">
                    <a:moveTo>
                      <a:pt x="3" y="18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21" y="11"/>
                      <a:pt x="32" y="6"/>
                    </a:cubicBezTo>
                    <a:cubicBezTo>
                      <a:pt x="38" y="3"/>
                      <a:pt x="40" y="0"/>
                      <a:pt x="40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6" y="22"/>
                      <a:pt x="37" y="24"/>
                    </a:cubicBezTo>
                    <a:cubicBezTo>
                      <a:pt x="28" y="26"/>
                      <a:pt x="18" y="26"/>
                      <a:pt x="11" y="24"/>
                    </a:cubicBezTo>
                    <a:cubicBezTo>
                      <a:pt x="4" y="23"/>
                      <a:pt x="4" y="21"/>
                      <a:pt x="3" y="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6" name="îśḷîḍê">
                <a:extLst>
                  <a:ext uri="{FF2B5EF4-FFF2-40B4-BE49-F238E27FC236}">
                    <a16:creationId xmlns:a16="http://schemas.microsoft.com/office/drawing/2014/main" xmlns="" id="{BF85DC05-65BE-4AB4-B589-9A323879D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004213"/>
                <a:ext cx="1619250" cy="3409950"/>
              </a:xfrm>
              <a:custGeom>
                <a:avLst/>
                <a:gdLst/>
                <a:ahLst/>
                <a:cxnLst>
                  <a:cxn ang="0">
                    <a:pos x="151" y="280"/>
                  </a:cxn>
                  <a:cxn ang="0">
                    <a:pos x="0" y="318"/>
                  </a:cxn>
                  <a:cxn ang="0">
                    <a:pos x="2" y="307"/>
                  </a:cxn>
                  <a:cxn ang="0">
                    <a:pos x="12" y="201"/>
                  </a:cxn>
                  <a:cxn ang="0">
                    <a:pos x="5" y="112"/>
                  </a:cxn>
                  <a:cxn ang="0">
                    <a:pos x="18" y="46"/>
                  </a:cxn>
                  <a:cxn ang="0">
                    <a:pos x="18" y="46"/>
                  </a:cxn>
                  <a:cxn ang="0">
                    <a:pos x="17" y="35"/>
                  </a:cxn>
                  <a:cxn ang="0">
                    <a:pos x="22" y="27"/>
                  </a:cxn>
                  <a:cxn ang="0">
                    <a:pos x="45" y="27"/>
                  </a:cxn>
                  <a:cxn ang="0">
                    <a:pos x="82" y="4"/>
                  </a:cxn>
                  <a:cxn ang="0">
                    <a:pos x="84" y="0"/>
                  </a:cxn>
                  <a:cxn ang="0">
                    <a:pos x="86" y="8"/>
                  </a:cxn>
                  <a:cxn ang="0">
                    <a:pos x="82" y="25"/>
                  </a:cxn>
                  <a:cxn ang="0">
                    <a:pos x="79" y="33"/>
                  </a:cxn>
                  <a:cxn ang="0">
                    <a:pos x="79" y="39"/>
                  </a:cxn>
                  <a:cxn ang="0">
                    <a:pos x="91" y="105"/>
                  </a:cxn>
                  <a:cxn ang="0">
                    <a:pos x="121" y="198"/>
                  </a:cxn>
                  <a:cxn ang="0">
                    <a:pos x="151" y="280"/>
                  </a:cxn>
                </a:cxnLst>
                <a:rect l="0" t="0" r="r" b="b"/>
                <a:pathLst>
                  <a:path w="151" h="318">
                    <a:moveTo>
                      <a:pt x="151" y="280"/>
                    </a:moveTo>
                    <a:cubicBezTo>
                      <a:pt x="105" y="308"/>
                      <a:pt x="0" y="318"/>
                      <a:pt x="0" y="318"/>
                    </a:cubicBezTo>
                    <a:cubicBezTo>
                      <a:pt x="0" y="318"/>
                      <a:pt x="1" y="314"/>
                      <a:pt x="2" y="307"/>
                    </a:cubicBezTo>
                    <a:cubicBezTo>
                      <a:pt x="5" y="284"/>
                      <a:pt x="13" y="226"/>
                      <a:pt x="12" y="201"/>
                    </a:cubicBezTo>
                    <a:cubicBezTo>
                      <a:pt x="11" y="169"/>
                      <a:pt x="3" y="169"/>
                      <a:pt x="5" y="112"/>
                    </a:cubicBezTo>
                    <a:cubicBezTo>
                      <a:pt x="6" y="74"/>
                      <a:pt x="13" y="54"/>
                      <a:pt x="18" y="46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2" y="27"/>
                      <a:pt x="32" y="33"/>
                      <a:pt x="45" y="27"/>
                    </a:cubicBezTo>
                    <a:cubicBezTo>
                      <a:pt x="59" y="22"/>
                      <a:pt x="81" y="7"/>
                      <a:pt x="82" y="4"/>
                    </a:cubicBezTo>
                    <a:cubicBezTo>
                      <a:pt x="83" y="1"/>
                      <a:pt x="84" y="0"/>
                      <a:pt x="84" y="0"/>
                    </a:cubicBezTo>
                    <a:cubicBezTo>
                      <a:pt x="84" y="0"/>
                      <a:pt x="86" y="4"/>
                      <a:pt x="86" y="8"/>
                    </a:cubicBezTo>
                    <a:cubicBezTo>
                      <a:pt x="86" y="12"/>
                      <a:pt x="87" y="16"/>
                      <a:pt x="82" y="25"/>
                    </a:cubicBezTo>
                    <a:cubicBezTo>
                      <a:pt x="82" y="25"/>
                      <a:pt x="81" y="27"/>
                      <a:pt x="79" y="33"/>
                    </a:cubicBezTo>
                    <a:cubicBezTo>
                      <a:pt x="79" y="34"/>
                      <a:pt x="79" y="36"/>
                      <a:pt x="79" y="39"/>
                    </a:cubicBezTo>
                    <a:cubicBezTo>
                      <a:pt x="80" y="54"/>
                      <a:pt x="91" y="86"/>
                      <a:pt x="91" y="105"/>
                    </a:cubicBezTo>
                    <a:cubicBezTo>
                      <a:pt x="91" y="127"/>
                      <a:pt x="109" y="181"/>
                      <a:pt x="121" y="198"/>
                    </a:cubicBezTo>
                    <a:cubicBezTo>
                      <a:pt x="133" y="214"/>
                      <a:pt x="145" y="248"/>
                      <a:pt x="151" y="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7" name="îṩ1îḋe">
                <a:extLst>
                  <a:ext uri="{FF2B5EF4-FFF2-40B4-BE49-F238E27FC236}">
                    <a16:creationId xmlns:a16="http://schemas.microsoft.com/office/drawing/2014/main" xmlns="" id="{29281C41-5D1A-4347-A4BD-DB62ECCEC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01125" y="21283613"/>
                <a:ext cx="385763" cy="225425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7" y="17"/>
                  </a:cxn>
                  <a:cxn ang="0">
                    <a:pos x="35" y="3"/>
                  </a:cxn>
                  <a:cxn ang="0">
                    <a:pos x="32" y="10"/>
                  </a:cxn>
                  <a:cxn ang="0">
                    <a:pos x="5" y="21"/>
                  </a:cxn>
                  <a:cxn ang="0">
                    <a:pos x="0" y="9"/>
                  </a:cxn>
                  <a:cxn ang="0">
                    <a:pos x="0" y="6"/>
                  </a:cxn>
                </a:cxnLst>
                <a:rect l="0" t="0" r="r" b="b"/>
                <a:pathLst>
                  <a:path w="36" h="21">
                    <a:moveTo>
                      <a:pt x="0" y="6"/>
                    </a:moveTo>
                    <a:cubicBezTo>
                      <a:pt x="7" y="17"/>
                      <a:pt x="7" y="17"/>
                      <a:pt x="7" y="17"/>
                    </a:cubicBezTo>
                    <a:cubicBezTo>
                      <a:pt x="7" y="17"/>
                      <a:pt x="34" y="5"/>
                      <a:pt x="35" y="3"/>
                    </a:cubicBezTo>
                    <a:cubicBezTo>
                      <a:pt x="36" y="0"/>
                      <a:pt x="32" y="10"/>
                      <a:pt x="32" y="1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9"/>
                      <a:pt x="0" y="9"/>
                      <a:pt x="0" y="9"/>
                    </a:cubicBez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iSḻïḓê">
                <a:extLst>
                  <a:ext uri="{FF2B5EF4-FFF2-40B4-BE49-F238E27FC236}">
                    <a16:creationId xmlns:a16="http://schemas.microsoft.com/office/drawing/2014/main" xmlns="" id="{F87EA560-CE6A-4F79-BF45-D8080D623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369338"/>
                <a:ext cx="193675" cy="203200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88" y="115"/>
                  </a:cxn>
                  <a:cxn ang="0">
                    <a:pos x="7" y="81"/>
                  </a:cxn>
                  <a:cxn ang="0">
                    <a:pos x="0" y="94"/>
                  </a:cxn>
                  <a:cxn ang="0">
                    <a:pos x="95" y="128"/>
                  </a:cxn>
                  <a:cxn ang="0">
                    <a:pos x="122" y="27"/>
                  </a:cxn>
                  <a:cxn ang="0">
                    <a:pos x="122" y="0"/>
                  </a:cxn>
                </a:cxnLst>
                <a:rect l="0" t="0" r="r" b="b"/>
                <a:pathLst>
                  <a:path w="122" h="128">
                    <a:moveTo>
                      <a:pt x="122" y="0"/>
                    </a:moveTo>
                    <a:lnTo>
                      <a:pt x="88" y="115"/>
                    </a:lnTo>
                    <a:lnTo>
                      <a:pt x="7" y="81"/>
                    </a:lnTo>
                    <a:lnTo>
                      <a:pt x="0" y="94"/>
                    </a:lnTo>
                    <a:lnTo>
                      <a:pt x="95" y="128"/>
                    </a:lnTo>
                    <a:lnTo>
                      <a:pt x="122" y="27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9" name="iṧľîdè">
                <a:extLst>
                  <a:ext uri="{FF2B5EF4-FFF2-40B4-BE49-F238E27FC236}">
                    <a16:creationId xmlns:a16="http://schemas.microsoft.com/office/drawing/2014/main" xmlns="" id="{4DE31BFA-E476-4315-91A8-90FFBF337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51900" y="21358226"/>
                <a:ext cx="214313" cy="193675"/>
              </a:xfrm>
              <a:custGeom>
                <a:avLst/>
                <a:gdLst/>
                <a:ahLst/>
                <a:cxnLst>
                  <a:cxn ang="0">
                    <a:pos x="3" y="17"/>
                  </a:cxn>
                  <a:cxn ang="0">
                    <a:pos x="18" y="10"/>
                  </a:cxn>
                  <a:cxn ang="0">
                    <a:pos x="14" y="1"/>
                  </a:cxn>
                  <a:cxn ang="0">
                    <a:pos x="3" y="2"/>
                  </a:cxn>
                  <a:cxn ang="0">
                    <a:pos x="0" y="11"/>
                  </a:cxn>
                  <a:cxn ang="0">
                    <a:pos x="3" y="17"/>
                  </a:cxn>
                </a:cxnLst>
                <a:rect l="0" t="0" r="r" b="b"/>
                <a:pathLst>
                  <a:path w="20" h="18">
                    <a:moveTo>
                      <a:pt x="3" y="17"/>
                    </a:moveTo>
                    <a:cubicBezTo>
                      <a:pt x="10" y="17"/>
                      <a:pt x="20" y="14"/>
                      <a:pt x="18" y="10"/>
                    </a:cubicBezTo>
                    <a:cubicBezTo>
                      <a:pt x="17" y="7"/>
                      <a:pt x="15" y="2"/>
                      <a:pt x="14" y="1"/>
                    </a:cubicBezTo>
                    <a:cubicBezTo>
                      <a:pt x="13" y="0"/>
                      <a:pt x="5" y="0"/>
                      <a:pt x="3" y="2"/>
                    </a:cubicBezTo>
                    <a:cubicBezTo>
                      <a:pt x="2" y="4"/>
                      <a:pt x="0" y="8"/>
                      <a:pt x="0" y="11"/>
                    </a:cubicBezTo>
                    <a:cubicBezTo>
                      <a:pt x="1" y="15"/>
                      <a:pt x="1" y="18"/>
                      <a:pt x="3" y="17"/>
                    </a:cubicBez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îšḻídê">
                <a:extLst>
                  <a:ext uri="{FF2B5EF4-FFF2-40B4-BE49-F238E27FC236}">
                    <a16:creationId xmlns:a16="http://schemas.microsoft.com/office/drawing/2014/main" xmlns="" id="{07BF39F1-8808-49C4-885B-ED30CAE34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475701"/>
                <a:ext cx="419100" cy="229552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4" y="61"/>
                  </a:cxn>
                  <a:cxn ang="0">
                    <a:pos x="36" y="159"/>
                  </a:cxn>
                  <a:cxn ang="0">
                    <a:pos x="18" y="214"/>
                  </a:cxn>
                  <a:cxn ang="0">
                    <a:pos x="0" y="179"/>
                  </a:cxn>
                  <a:cxn ang="0">
                    <a:pos x="12" y="65"/>
                  </a:cxn>
                  <a:cxn ang="0">
                    <a:pos x="18" y="3"/>
                  </a:cxn>
                  <a:cxn ang="0">
                    <a:pos x="31" y="0"/>
                  </a:cxn>
                </a:cxnLst>
                <a:rect l="0" t="0" r="r" b="b"/>
                <a:pathLst>
                  <a:path w="39" h="214">
                    <a:moveTo>
                      <a:pt x="31" y="0"/>
                    </a:moveTo>
                    <a:cubicBezTo>
                      <a:pt x="33" y="10"/>
                      <a:pt x="31" y="26"/>
                      <a:pt x="34" y="61"/>
                    </a:cubicBezTo>
                    <a:cubicBezTo>
                      <a:pt x="36" y="95"/>
                      <a:pt x="33" y="136"/>
                      <a:pt x="36" y="159"/>
                    </a:cubicBezTo>
                    <a:cubicBezTo>
                      <a:pt x="39" y="182"/>
                      <a:pt x="18" y="214"/>
                      <a:pt x="18" y="214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179"/>
                      <a:pt x="10" y="96"/>
                      <a:pt x="12" y="65"/>
                    </a:cubicBezTo>
                    <a:cubicBezTo>
                      <a:pt x="15" y="33"/>
                      <a:pt x="18" y="3"/>
                      <a:pt x="18" y="3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îşliḓe">
                <a:extLst>
                  <a:ext uri="{FF2B5EF4-FFF2-40B4-BE49-F238E27FC236}">
                    <a16:creationId xmlns:a16="http://schemas.microsoft.com/office/drawing/2014/main" xmlns="" id="{6B76868F-4336-4D09-B63C-58F8DC616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423313"/>
                <a:ext cx="1619250" cy="2990850"/>
              </a:xfrm>
              <a:custGeom>
                <a:avLst/>
                <a:gdLst/>
                <a:ahLst/>
                <a:cxnLst>
                  <a:cxn ang="0">
                    <a:pos x="151" y="241"/>
                  </a:cxn>
                  <a:cxn ang="0">
                    <a:pos x="0" y="279"/>
                  </a:cxn>
                  <a:cxn ang="0">
                    <a:pos x="2" y="268"/>
                  </a:cxn>
                  <a:cxn ang="0">
                    <a:pos x="72" y="258"/>
                  </a:cxn>
                  <a:cxn ang="0">
                    <a:pos x="120" y="236"/>
                  </a:cxn>
                  <a:cxn ang="0">
                    <a:pos x="124" y="233"/>
                  </a:cxn>
                  <a:cxn ang="0">
                    <a:pos x="120" y="226"/>
                  </a:cxn>
                  <a:cxn ang="0">
                    <a:pos x="100" y="201"/>
                  </a:cxn>
                  <a:cxn ang="0">
                    <a:pos x="109" y="188"/>
                  </a:cxn>
                  <a:cxn ang="0">
                    <a:pos x="95" y="171"/>
                  </a:cxn>
                  <a:cxn ang="0">
                    <a:pos x="84" y="151"/>
                  </a:cxn>
                  <a:cxn ang="0">
                    <a:pos x="92" y="105"/>
                  </a:cxn>
                  <a:cxn ang="0">
                    <a:pos x="81" y="71"/>
                  </a:cxn>
                  <a:cxn ang="0">
                    <a:pos x="76" y="45"/>
                  </a:cxn>
                  <a:cxn ang="0">
                    <a:pos x="76" y="27"/>
                  </a:cxn>
                  <a:cxn ang="0">
                    <a:pos x="79" y="0"/>
                  </a:cxn>
                  <a:cxn ang="0">
                    <a:pos x="91" y="66"/>
                  </a:cxn>
                  <a:cxn ang="0">
                    <a:pos x="121" y="159"/>
                  </a:cxn>
                  <a:cxn ang="0">
                    <a:pos x="151" y="241"/>
                  </a:cxn>
                </a:cxnLst>
                <a:rect l="0" t="0" r="r" b="b"/>
                <a:pathLst>
                  <a:path w="151" h="279">
                    <a:moveTo>
                      <a:pt x="151" y="241"/>
                    </a:moveTo>
                    <a:cubicBezTo>
                      <a:pt x="105" y="269"/>
                      <a:pt x="0" y="279"/>
                      <a:pt x="0" y="279"/>
                    </a:cubicBezTo>
                    <a:cubicBezTo>
                      <a:pt x="0" y="279"/>
                      <a:pt x="1" y="275"/>
                      <a:pt x="2" y="268"/>
                    </a:cubicBezTo>
                    <a:cubicBezTo>
                      <a:pt x="15" y="266"/>
                      <a:pt x="54" y="264"/>
                      <a:pt x="72" y="258"/>
                    </a:cubicBezTo>
                    <a:cubicBezTo>
                      <a:pt x="92" y="251"/>
                      <a:pt x="109" y="247"/>
                      <a:pt x="120" y="236"/>
                    </a:cubicBezTo>
                    <a:cubicBezTo>
                      <a:pt x="122" y="234"/>
                      <a:pt x="123" y="233"/>
                      <a:pt x="124" y="233"/>
                    </a:cubicBezTo>
                    <a:cubicBezTo>
                      <a:pt x="123" y="233"/>
                      <a:pt x="120" y="233"/>
                      <a:pt x="120" y="226"/>
                    </a:cubicBezTo>
                    <a:cubicBezTo>
                      <a:pt x="118" y="213"/>
                      <a:pt x="89" y="208"/>
                      <a:pt x="100" y="201"/>
                    </a:cubicBezTo>
                    <a:cubicBezTo>
                      <a:pt x="111" y="195"/>
                      <a:pt x="121" y="196"/>
                      <a:pt x="109" y="188"/>
                    </a:cubicBezTo>
                    <a:cubicBezTo>
                      <a:pt x="97" y="180"/>
                      <a:pt x="98" y="179"/>
                      <a:pt x="95" y="171"/>
                    </a:cubicBezTo>
                    <a:cubicBezTo>
                      <a:pt x="92" y="163"/>
                      <a:pt x="79" y="160"/>
                      <a:pt x="84" y="151"/>
                    </a:cubicBezTo>
                    <a:cubicBezTo>
                      <a:pt x="88" y="142"/>
                      <a:pt x="97" y="119"/>
                      <a:pt x="92" y="105"/>
                    </a:cubicBezTo>
                    <a:cubicBezTo>
                      <a:pt x="87" y="91"/>
                      <a:pt x="79" y="87"/>
                      <a:pt x="81" y="71"/>
                    </a:cubicBezTo>
                    <a:cubicBezTo>
                      <a:pt x="83" y="55"/>
                      <a:pt x="77" y="54"/>
                      <a:pt x="76" y="45"/>
                    </a:cubicBezTo>
                    <a:cubicBezTo>
                      <a:pt x="75" y="36"/>
                      <a:pt x="75" y="39"/>
                      <a:pt x="76" y="27"/>
                    </a:cubicBezTo>
                    <a:cubicBezTo>
                      <a:pt x="77" y="16"/>
                      <a:pt x="74" y="4"/>
                      <a:pt x="79" y="0"/>
                    </a:cubicBezTo>
                    <a:cubicBezTo>
                      <a:pt x="80" y="15"/>
                      <a:pt x="91" y="47"/>
                      <a:pt x="91" y="66"/>
                    </a:cubicBezTo>
                    <a:cubicBezTo>
                      <a:pt x="91" y="88"/>
                      <a:pt x="109" y="142"/>
                      <a:pt x="121" y="159"/>
                    </a:cubicBezTo>
                    <a:cubicBezTo>
                      <a:pt x="133" y="175"/>
                      <a:pt x="145" y="209"/>
                      <a:pt x="151" y="241"/>
                    </a:cubicBez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</p:grpSp>
      <p:cxnSp>
        <p:nvCxnSpPr>
          <p:cNvPr id="138" name="直接连接符 137">
            <a:extLst>
              <a:ext uri="{FF2B5EF4-FFF2-40B4-BE49-F238E27FC236}">
                <a16:creationId xmlns:a16="http://schemas.microsoft.com/office/drawing/2014/main" xmlns="" id="{FF1CE47A-FE21-493F-98C5-F1CF77F83D1F}"/>
              </a:ext>
            </a:extLst>
          </p:cNvPr>
          <p:cNvCxnSpPr>
            <a:cxnSpLocks/>
          </p:cNvCxnSpPr>
          <p:nvPr/>
        </p:nvCxnSpPr>
        <p:spPr>
          <a:xfrm>
            <a:off x="4978032" y="3013350"/>
            <a:ext cx="6320205" cy="0"/>
          </a:xfrm>
          <a:prstGeom prst="line">
            <a:avLst/>
          </a:prstGeom>
          <a:noFill/>
          <a:ln w="9525" cap="rnd" cmpd="sng" algn="ctr">
            <a:solidFill>
              <a:srgbClr val="FFFFFF">
                <a:lumMod val="85000"/>
              </a:srgbClr>
            </a:solidFill>
            <a:prstDash val="solid"/>
            <a:round/>
            <a:headEnd type="none"/>
            <a:tailEnd type="none" w="med" len="med"/>
          </a:ln>
          <a:effectLst/>
        </p:spPr>
      </p:cxnSp>
      <p:grpSp>
        <p:nvGrpSpPr>
          <p:cNvPr id="139" name="组合 138"/>
          <p:cNvGrpSpPr/>
          <p:nvPr/>
        </p:nvGrpSpPr>
        <p:grpSpPr>
          <a:xfrm>
            <a:off x="5005081" y="2022260"/>
            <a:ext cx="6293157" cy="851900"/>
            <a:chOff x="1085273" y="2349127"/>
            <a:chExt cx="6293157" cy="851900"/>
          </a:xfrm>
        </p:grpSpPr>
        <p:sp>
          <p:nvSpPr>
            <p:cNvPr id="140" name="文本框 107"/>
            <p:cNvSpPr txBox="1"/>
            <p:nvPr/>
          </p:nvSpPr>
          <p:spPr>
            <a:xfrm>
              <a:off x="1085274" y="2349127"/>
              <a:ext cx="4198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1" name="文本框 108"/>
            <p:cNvSpPr txBox="1"/>
            <p:nvPr/>
          </p:nvSpPr>
          <p:spPr>
            <a:xfrm>
              <a:off x="1085273" y="2687681"/>
              <a:ext cx="629315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14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5005081" y="3477904"/>
            <a:ext cx="2979558" cy="939293"/>
            <a:chOff x="5024131" y="3239657"/>
            <a:chExt cx="2979558" cy="939293"/>
          </a:xfrm>
        </p:grpSpPr>
        <p:sp>
          <p:nvSpPr>
            <p:cNvPr id="143" name="圆角矩形 142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45" name="文本框 110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46" name="文本框 111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47" name="组合 146"/>
          <p:cNvGrpSpPr/>
          <p:nvPr/>
        </p:nvGrpSpPr>
        <p:grpSpPr>
          <a:xfrm>
            <a:off x="8318679" y="3477904"/>
            <a:ext cx="2979558" cy="939293"/>
            <a:chOff x="5024131" y="3239657"/>
            <a:chExt cx="2979558" cy="939293"/>
          </a:xfrm>
        </p:grpSpPr>
        <p:sp>
          <p:nvSpPr>
            <p:cNvPr id="148" name="圆角矩形 147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49" name="组合 148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50" name="文本框 13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51" name="文本框 13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52" name="组合 151"/>
          <p:cNvGrpSpPr/>
          <p:nvPr/>
        </p:nvGrpSpPr>
        <p:grpSpPr>
          <a:xfrm>
            <a:off x="5005081" y="4726012"/>
            <a:ext cx="2979558" cy="939293"/>
            <a:chOff x="5024131" y="3239657"/>
            <a:chExt cx="2979558" cy="939293"/>
          </a:xfrm>
        </p:grpSpPr>
        <p:sp>
          <p:nvSpPr>
            <p:cNvPr id="153" name="圆角矩形 152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54" name="组合 153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55" name="文本框 137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56" name="文本框 138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57" name="组合 156"/>
          <p:cNvGrpSpPr/>
          <p:nvPr/>
        </p:nvGrpSpPr>
        <p:grpSpPr>
          <a:xfrm>
            <a:off x="8318679" y="4726012"/>
            <a:ext cx="2979558" cy="939293"/>
            <a:chOff x="5024131" y="3239657"/>
            <a:chExt cx="2979558" cy="939293"/>
          </a:xfrm>
        </p:grpSpPr>
        <p:sp>
          <p:nvSpPr>
            <p:cNvPr id="158" name="圆角矩形 157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59" name="组合 158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60" name="文本框 14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61" name="文本框 14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12" name="MH_SubTitle_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6133518" y="2145394"/>
            <a:ext cx="4073737" cy="537109"/>
          </a:xfrm>
          <a:custGeom>
            <a:avLst/>
            <a:gdLst>
              <a:gd name="T0" fmla="*/ 27367 w 3275513"/>
              <a:gd name="T1" fmla="*/ 0 h 431880"/>
              <a:gd name="T2" fmla="*/ 3058172 w 3275513"/>
              <a:gd name="T3" fmla="*/ 0 h 431880"/>
              <a:gd name="T4" fmla="*/ 3274013 w 3275513"/>
              <a:gd name="T5" fmla="*/ 215820 h 431880"/>
              <a:gd name="T6" fmla="*/ 3058172 w 3275513"/>
              <a:gd name="T7" fmla="*/ 431640 h 431880"/>
              <a:gd name="T8" fmla="*/ 873032 w 3275513"/>
              <a:gd name="T9" fmla="*/ 431640 h 431880"/>
              <a:gd name="T10" fmla="*/ 803886 w 3275513"/>
              <a:gd name="T11" fmla="*/ 355570 h 431880"/>
              <a:gd name="T12" fmla="*/ 69518 w 3275513"/>
              <a:gd name="T13" fmla="*/ 6269 h 431880"/>
              <a:gd name="T14" fmla="*/ 0 w 3275513"/>
              <a:gd name="T15" fmla="*/ 2757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180000" rIns="18000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r" defTabSz="4572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13" name="MH_SubTitle_1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1984745" y="4629523"/>
            <a:ext cx="4079660" cy="537109"/>
          </a:xfrm>
          <a:custGeom>
            <a:avLst/>
            <a:gdLst>
              <a:gd name="T0" fmla="*/ 216036 w 3279285"/>
              <a:gd name="T1" fmla="*/ 0 h 431880"/>
              <a:gd name="T2" fmla="*/ 2354086 w 3279285"/>
              <a:gd name="T3" fmla="*/ 0 h 431880"/>
              <a:gd name="T4" fmla="*/ 2423293 w 3279285"/>
              <a:gd name="T5" fmla="*/ 76072 h 431880"/>
              <a:gd name="T6" fmla="*/ 3158326 w 3279285"/>
              <a:gd name="T7" fmla="*/ 425372 h 431880"/>
              <a:gd name="T8" fmla="*/ 3280755 w 3279285"/>
              <a:gd name="T9" fmla="*/ 431549 h 431880"/>
              <a:gd name="T10" fmla="*/ 3279845 w 3279285"/>
              <a:gd name="T11" fmla="*/ 431640 h 431880"/>
              <a:gd name="T12" fmla="*/ 216036 w 3279285"/>
              <a:gd name="T13" fmla="*/ 431640 h 431880"/>
              <a:gd name="T14" fmla="*/ 0 w 3279285"/>
              <a:gd name="T15" fmla="*/ 215820 h 431880"/>
              <a:gd name="T16" fmla="*/ 216036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180000" rIns="18000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5286" y="2896156"/>
            <a:ext cx="3081082" cy="978729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 </a:t>
            </a:r>
            <a:r>
              <a:rPr lang="en-US" altLang="zh-CN" sz="1200" dirty="0" err="1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</a:t>
            </a: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15" name="矩形 14"/>
          <p:cNvSpPr/>
          <p:nvPr/>
        </p:nvSpPr>
        <p:spPr>
          <a:xfrm>
            <a:off x="7590831" y="2204140"/>
            <a:ext cx="2050552" cy="39658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16" name="矩形 15"/>
          <p:cNvSpPr/>
          <p:nvPr/>
        </p:nvSpPr>
        <p:spPr>
          <a:xfrm>
            <a:off x="2510830" y="4716424"/>
            <a:ext cx="2050552" cy="39658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17" name="矩形 16"/>
          <p:cNvSpPr/>
          <p:nvPr/>
        </p:nvSpPr>
        <p:spPr>
          <a:xfrm>
            <a:off x="1480300" y="3376127"/>
            <a:ext cx="3081082" cy="978729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 </a:t>
            </a:r>
            <a:r>
              <a:rPr lang="en-US" altLang="zh-CN" sz="1200" dirty="0" err="1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</a:t>
            </a: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 away, behind the word mountains, far from the countries Vokalia and Consonantia, there live the blind texts.</a:t>
            </a:r>
          </a:p>
        </p:txBody>
      </p:sp>
      <p:pic>
        <p:nvPicPr>
          <p:cNvPr id="18" name="图片占位符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62286" y="2422299"/>
            <a:ext cx="2467428" cy="2467428"/>
          </a:xfrm>
          <a:custGeom>
            <a:avLst/>
            <a:gdLst>
              <a:gd name="connsiteX0" fmla="*/ 1233714 w 2467428"/>
              <a:gd name="connsiteY0" fmla="*/ 0 h 2467428"/>
              <a:gd name="connsiteX1" fmla="*/ 2467428 w 2467428"/>
              <a:gd name="connsiteY1" fmla="*/ 1233714 h 2467428"/>
              <a:gd name="connsiteX2" fmla="*/ 1233714 w 2467428"/>
              <a:gd name="connsiteY2" fmla="*/ 2467428 h 2467428"/>
              <a:gd name="connsiteX3" fmla="*/ 0 w 2467428"/>
              <a:gd name="connsiteY3" fmla="*/ 1233714 h 2467428"/>
              <a:gd name="connsiteX4" fmla="*/ 1233714 w 2467428"/>
              <a:gd name="connsiteY4" fmla="*/ 0 h 24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7428" h="2467428">
                <a:moveTo>
                  <a:pt x="1233714" y="0"/>
                </a:moveTo>
                <a:cubicBezTo>
                  <a:pt x="1915075" y="0"/>
                  <a:pt x="2467428" y="552353"/>
                  <a:pt x="2467428" y="1233714"/>
                </a:cubicBezTo>
                <a:cubicBezTo>
                  <a:pt x="2467428" y="1915075"/>
                  <a:pt x="1915075" y="2467428"/>
                  <a:pt x="1233714" y="2467428"/>
                </a:cubicBezTo>
                <a:cubicBezTo>
                  <a:pt x="552353" y="2467428"/>
                  <a:pt x="0" y="1915075"/>
                  <a:pt x="0" y="1233714"/>
                </a:cubicBezTo>
                <a:cubicBezTo>
                  <a:pt x="0" y="552353"/>
                  <a:pt x="552353" y="0"/>
                  <a:pt x="1233714" y="0"/>
                </a:cubicBezTo>
                <a:close/>
              </a:path>
            </a:pathLst>
          </a:custGeom>
        </p:spPr>
      </p:pic>
      <p:sp>
        <p:nvSpPr>
          <p:cNvPr id="19" name="MH_Title_1"/>
          <p:cNvSpPr/>
          <p:nvPr>
            <p:custDataLst>
              <p:tags r:id="rId3"/>
            </p:custDataLst>
          </p:nvPr>
        </p:nvSpPr>
        <p:spPr>
          <a:xfrm>
            <a:off x="4723606" y="2289540"/>
            <a:ext cx="2728988" cy="2730974"/>
          </a:xfrm>
          <a:prstGeom prst="donut">
            <a:avLst>
              <a:gd name="adj" fmla="val 5521"/>
            </a:avLst>
          </a:prstGeom>
          <a:solidFill>
            <a:srgbClr val="FFFFFF">
              <a:lumMod val="85000"/>
            </a:srgbClr>
          </a:solidFill>
        </p:spPr>
        <p:txBody>
          <a:bodyPr lIns="0" tIns="0" rIns="0" bIns="0" anchor="ctr">
            <a:norm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0064D2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/>
      <p:bldP spid="16" grpId="0"/>
      <p:bldP spid="17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aphicFrame>
        <p:nvGraphicFramePr>
          <p:cNvPr id="5" name="Table 4410"/>
          <p:cNvGraphicFramePr/>
          <p:nvPr>
            <p:extLst>
              <p:ext uri="{D42A27DB-BD31-4B8C-83A1-F6EECF244321}">
                <p14:modId xmlns:p14="http://schemas.microsoft.com/office/powerpoint/2010/main" val="2267528868"/>
              </p:ext>
            </p:extLst>
          </p:nvPr>
        </p:nvGraphicFramePr>
        <p:xfrm>
          <a:off x="992970" y="1762578"/>
          <a:ext cx="10206060" cy="4077573"/>
        </p:xfrm>
        <a:graphic>
          <a:graphicData uri="http://schemas.openxmlformats.org/drawingml/2006/table">
            <a:tbl>
              <a:tblPr firstRow="1" bandRow="1"/>
              <a:tblGrid>
                <a:gridCol w="2041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12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412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6510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1732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307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Regular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Professional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Promotion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 err="1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SoHo</a:t>
                      </a:r>
                      <a:endParaRPr sz="2000" b="1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  <a:ea typeface="Lato" panose="020F0502020204030203" pitchFamily="34" charset="0"/>
                        <a:cs typeface="Lato" panose="020F0502020204030203" pitchFamily="34" charset="0"/>
                        <a:sym typeface="BebasNeueBold"/>
                      </a:endParaRP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Advance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Fourth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Fourth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Fifth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Fifth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Sixth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Seventh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$15</a:t>
                      </a:r>
                    </a:p>
                  </a:txBody>
                  <a:tcPr marL="25400" marR="25400" marT="25400" marB="25400" anchor="ctr" horzOverflow="overflow">
                    <a:lnL w="254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$29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$39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$49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$199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254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016000" y="1865111"/>
            <a:ext cx="10160001" cy="1869432"/>
            <a:chOff x="1016000" y="1979411"/>
            <a:chExt cx="10160001" cy="1869432"/>
          </a:xfrm>
        </p:grpSpPr>
        <p:sp>
          <p:nvSpPr>
            <p:cNvPr id="30" name="is1ide-Rectangle 21"/>
            <p:cNvSpPr/>
            <p:nvPr/>
          </p:nvSpPr>
          <p:spPr>
            <a:xfrm>
              <a:off x="1268915" y="1979412"/>
              <a:ext cx="4855803" cy="1869431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31" name="is1ide-Rectangle 22"/>
            <p:cNvSpPr/>
            <p:nvPr/>
          </p:nvSpPr>
          <p:spPr>
            <a:xfrm>
              <a:off x="6320198" y="1979412"/>
              <a:ext cx="4855803" cy="1869431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32" name="is1ide-Rectangle: Rounded Corners 31"/>
            <p:cNvSpPr/>
            <p:nvPr/>
          </p:nvSpPr>
          <p:spPr>
            <a:xfrm rot="16200000">
              <a:off x="309960" y="2685451"/>
              <a:ext cx="1869431" cy="457352"/>
            </a:xfrm>
            <a:prstGeom prst="rect">
              <a:avLst/>
            </a:prstGeom>
            <a:solidFill>
              <a:srgbClr val="0064D2"/>
            </a:solidFill>
            <a:ln w="12700"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54651" y="2110683"/>
              <a:ext cx="9191009" cy="1402832"/>
              <a:chOff x="1854651" y="2110683"/>
              <a:chExt cx="9191009" cy="1402832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1854651" y="2610839"/>
                <a:ext cx="3888767" cy="902676"/>
                <a:chOff x="7805427" y="3341205"/>
                <a:chExt cx="3888767" cy="902676"/>
              </a:xfrm>
            </p:grpSpPr>
            <p:sp>
              <p:nvSpPr>
                <p:cNvPr id="40" name="矩形 39"/>
                <p:cNvSpPr/>
                <p:nvPr/>
              </p:nvSpPr>
              <p:spPr>
                <a:xfrm>
                  <a:off x="7805427" y="3689883"/>
                  <a:ext cx="3888767" cy="553998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5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 </a:t>
                  </a:r>
                  <a:r>
                    <a:rPr kumimoji="0" lang="en-US" altLang="zh-CN" sz="12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</a:t>
                  </a: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 away, behind the word mountains, far from the countries Vokalia and Consonantia</a:t>
                  </a:r>
                </a:p>
              </p:txBody>
            </p:sp>
            <p:sp>
              <p:nvSpPr>
                <p:cNvPr id="41" name="矩形 40"/>
                <p:cNvSpPr/>
                <p:nvPr/>
              </p:nvSpPr>
              <p:spPr>
                <a:xfrm>
                  <a:off x="7805427" y="3341205"/>
                  <a:ext cx="2050552" cy="395686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</a:t>
                  </a: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6794951" y="2610839"/>
                <a:ext cx="3888767" cy="902676"/>
                <a:chOff x="7805427" y="3341205"/>
                <a:chExt cx="3888767" cy="902676"/>
              </a:xfrm>
            </p:grpSpPr>
            <p:sp>
              <p:nvSpPr>
                <p:cNvPr id="38" name="矩形 37"/>
                <p:cNvSpPr/>
                <p:nvPr/>
              </p:nvSpPr>
              <p:spPr>
                <a:xfrm>
                  <a:off x="7805427" y="3689883"/>
                  <a:ext cx="3888767" cy="553998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5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 </a:t>
                  </a:r>
                  <a:r>
                    <a:rPr kumimoji="0" lang="en-US" altLang="zh-CN" sz="12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</a:t>
                  </a: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 away, behind the word mountains, far from the countries Vokalia and Consonantia</a:t>
                  </a:r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7805427" y="3341205"/>
                  <a:ext cx="2050552" cy="395686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</a:t>
                  </a:r>
                </a:p>
              </p:txBody>
            </p:sp>
          </p:grpSp>
          <p:sp>
            <p:nvSpPr>
              <p:cNvPr id="36" name="椭圆 43"/>
              <p:cNvSpPr/>
              <p:nvPr/>
            </p:nvSpPr>
            <p:spPr>
              <a:xfrm>
                <a:off x="5470376" y="2110683"/>
                <a:ext cx="546084" cy="545278"/>
              </a:xfrm>
              <a:custGeom>
                <a:avLst/>
                <a:gdLst>
                  <a:gd name="connsiteX0" fmla="*/ 414666 w 606487"/>
                  <a:gd name="connsiteY0" fmla="*/ 244368 h 605592"/>
                  <a:gd name="connsiteX1" fmla="*/ 440469 w 606487"/>
                  <a:gd name="connsiteY1" fmla="*/ 270042 h 605592"/>
                  <a:gd name="connsiteX2" fmla="*/ 440469 w 606487"/>
                  <a:gd name="connsiteY2" fmla="*/ 381912 h 605592"/>
                  <a:gd name="connsiteX3" fmla="*/ 414666 w 606487"/>
                  <a:gd name="connsiteY3" fmla="*/ 407586 h 605592"/>
                  <a:gd name="connsiteX4" fmla="*/ 388956 w 606487"/>
                  <a:gd name="connsiteY4" fmla="*/ 381912 h 605592"/>
                  <a:gd name="connsiteX5" fmla="*/ 388956 w 606487"/>
                  <a:gd name="connsiteY5" fmla="*/ 270042 h 605592"/>
                  <a:gd name="connsiteX6" fmla="*/ 414666 w 606487"/>
                  <a:gd name="connsiteY6" fmla="*/ 244368 h 605592"/>
                  <a:gd name="connsiteX7" fmla="*/ 302702 w 606487"/>
                  <a:gd name="connsiteY7" fmla="*/ 167240 h 605592"/>
                  <a:gd name="connsiteX8" fmla="*/ 328412 w 606487"/>
                  <a:gd name="connsiteY8" fmla="*/ 192915 h 605592"/>
                  <a:gd name="connsiteX9" fmla="*/ 328412 w 606487"/>
                  <a:gd name="connsiteY9" fmla="*/ 381911 h 605592"/>
                  <a:gd name="connsiteX10" fmla="*/ 302702 w 606487"/>
                  <a:gd name="connsiteY10" fmla="*/ 407586 h 605592"/>
                  <a:gd name="connsiteX11" fmla="*/ 276899 w 606487"/>
                  <a:gd name="connsiteY11" fmla="*/ 381911 h 605592"/>
                  <a:gd name="connsiteX12" fmla="*/ 276899 w 606487"/>
                  <a:gd name="connsiteY12" fmla="*/ 192915 h 605592"/>
                  <a:gd name="connsiteX13" fmla="*/ 302702 w 606487"/>
                  <a:gd name="connsiteY13" fmla="*/ 167240 h 605592"/>
                  <a:gd name="connsiteX14" fmla="*/ 190632 w 606487"/>
                  <a:gd name="connsiteY14" fmla="*/ 107965 h 605592"/>
                  <a:gd name="connsiteX15" fmla="*/ 216353 w 606487"/>
                  <a:gd name="connsiteY15" fmla="*/ 133737 h 605592"/>
                  <a:gd name="connsiteX16" fmla="*/ 216353 w 606487"/>
                  <a:gd name="connsiteY16" fmla="*/ 381907 h 605592"/>
                  <a:gd name="connsiteX17" fmla="*/ 190632 w 606487"/>
                  <a:gd name="connsiteY17" fmla="*/ 407586 h 605592"/>
                  <a:gd name="connsiteX18" fmla="*/ 164911 w 606487"/>
                  <a:gd name="connsiteY18" fmla="*/ 381907 h 605592"/>
                  <a:gd name="connsiteX19" fmla="*/ 164911 w 606487"/>
                  <a:gd name="connsiteY19" fmla="*/ 133737 h 605592"/>
                  <a:gd name="connsiteX20" fmla="*/ 190632 w 606487"/>
                  <a:gd name="connsiteY20" fmla="*/ 107965 h 605592"/>
                  <a:gd name="connsiteX21" fmla="*/ 86256 w 606487"/>
                  <a:gd name="connsiteY21" fmla="*/ 51447 h 605592"/>
                  <a:gd name="connsiteX22" fmla="*/ 86256 w 606487"/>
                  <a:gd name="connsiteY22" fmla="*/ 464229 h 605592"/>
                  <a:gd name="connsiteX23" fmla="*/ 517724 w 606487"/>
                  <a:gd name="connsiteY23" fmla="*/ 464229 h 605592"/>
                  <a:gd name="connsiteX24" fmla="*/ 517724 w 606487"/>
                  <a:gd name="connsiteY24" fmla="*/ 51447 h 605592"/>
                  <a:gd name="connsiteX25" fmla="*/ 25719 w 606487"/>
                  <a:gd name="connsiteY25" fmla="*/ 0 h 605592"/>
                  <a:gd name="connsiteX26" fmla="*/ 580861 w 606487"/>
                  <a:gd name="connsiteY26" fmla="*/ 0 h 605592"/>
                  <a:gd name="connsiteX27" fmla="*/ 606487 w 606487"/>
                  <a:gd name="connsiteY27" fmla="*/ 25677 h 605592"/>
                  <a:gd name="connsiteX28" fmla="*/ 579468 w 606487"/>
                  <a:gd name="connsiteY28" fmla="*/ 51447 h 605592"/>
                  <a:gd name="connsiteX29" fmla="*/ 569162 w 606487"/>
                  <a:gd name="connsiteY29" fmla="*/ 51447 h 605592"/>
                  <a:gd name="connsiteX30" fmla="*/ 569162 w 606487"/>
                  <a:gd name="connsiteY30" fmla="*/ 488608 h 605592"/>
                  <a:gd name="connsiteX31" fmla="*/ 543443 w 606487"/>
                  <a:gd name="connsiteY31" fmla="*/ 514285 h 605592"/>
                  <a:gd name="connsiteX32" fmla="*/ 476499 w 606487"/>
                  <a:gd name="connsiteY32" fmla="*/ 514285 h 605592"/>
                  <a:gd name="connsiteX33" fmla="*/ 476499 w 606487"/>
                  <a:gd name="connsiteY33" fmla="*/ 579915 h 605592"/>
                  <a:gd name="connsiteX34" fmla="*/ 450687 w 606487"/>
                  <a:gd name="connsiteY34" fmla="*/ 605592 h 605592"/>
                  <a:gd name="connsiteX35" fmla="*/ 424968 w 606487"/>
                  <a:gd name="connsiteY35" fmla="*/ 579915 h 605592"/>
                  <a:gd name="connsiteX36" fmla="*/ 424968 w 606487"/>
                  <a:gd name="connsiteY36" fmla="*/ 514285 h 605592"/>
                  <a:gd name="connsiteX37" fmla="*/ 180219 w 606487"/>
                  <a:gd name="connsiteY37" fmla="*/ 514285 h 605592"/>
                  <a:gd name="connsiteX38" fmla="*/ 180219 w 606487"/>
                  <a:gd name="connsiteY38" fmla="*/ 579915 h 605592"/>
                  <a:gd name="connsiteX39" fmla="*/ 154500 w 606487"/>
                  <a:gd name="connsiteY39" fmla="*/ 605592 h 605592"/>
                  <a:gd name="connsiteX40" fmla="*/ 128688 w 606487"/>
                  <a:gd name="connsiteY40" fmla="*/ 579915 h 605592"/>
                  <a:gd name="connsiteX41" fmla="*/ 128688 w 606487"/>
                  <a:gd name="connsiteY41" fmla="*/ 514285 h 605592"/>
                  <a:gd name="connsiteX42" fmla="*/ 61744 w 606487"/>
                  <a:gd name="connsiteY42" fmla="*/ 514285 h 605592"/>
                  <a:gd name="connsiteX43" fmla="*/ 36025 w 606487"/>
                  <a:gd name="connsiteY43" fmla="*/ 488608 h 605592"/>
                  <a:gd name="connsiteX44" fmla="*/ 36025 w 606487"/>
                  <a:gd name="connsiteY44" fmla="*/ 51447 h 605592"/>
                  <a:gd name="connsiteX45" fmla="*/ 25719 w 606487"/>
                  <a:gd name="connsiteY45" fmla="*/ 51447 h 605592"/>
                  <a:gd name="connsiteX46" fmla="*/ 0 w 606487"/>
                  <a:gd name="connsiteY46" fmla="*/ 25677 h 605592"/>
                  <a:gd name="connsiteX47" fmla="*/ 25719 w 606487"/>
                  <a:gd name="connsiteY47" fmla="*/ 0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6487" h="605592">
                    <a:moveTo>
                      <a:pt x="414666" y="244368"/>
                    </a:moveTo>
                    <a:cubicBezTo>
                      <a:pt x="428774" y="244368"/>
                      <a:pt x="440469" y="255954"/>
                      <a:pt x="440469" y="270042"/>
                    </a:cubicBezTo>
                    <a:lnTo>
                      <a:pt x="440469" y="381912"/>
                    </a:lnTo>
                    <a:cubicBezTo>
                      <a:pt x="439170" y="396000"/>
                      <a:pt x="428774" y="407586"/>
                      <a:pt x="414666" y="407586"/>
                    </a:cubicBezTo>
                    <a:cubicBezTo>
                      <a:pt x="400465" y="407586"/>
                      <a:pt x="388956" y="396000"/>
                      <a:pt x="388956" y="381912"/>
                    </a:cubicBezTo>
                    <a:lnTo>
                      <a:pt x="388956" y="270042"/>
                    </a:lnTo>
                    <a:cubicBezTo>
                      <a:pt x="388956" y="255954"/>
                      <a:pt x="400558" y="244368"/>
                      <a:pt x="414666" y="244368"/>
                    </a:cubicBezTo>
                    <a:close/>
                    <a:moveTo>
                      <a:pt x="302702" y="167240"/>
                    </a:moveTo>
                    <a:cubicBezTo>
                      <a:pt x="316810" y="167240"/>
                      <a:pt x="328412" y="178826"/>
                      <a:pt x="328412" y="192915"/>
                    </a:cubicBezTo>
                    <a:lnTo>
                      <a:pt x="328412" y="381911"/>
                    </a:lnTo>
                    <a:cubicBezTo>
                      <a:pt x="328412" y="396000"/>
                      <a:pt x="316810" y="407586"/>
                      <a:pt x="302702" y="407586"/>
                    </a:cubicBezTo>
                    <a:cubicBezTo>
                      <a:pt x="288408" y="407586"/>
                      <a:pt x="276899" y="396000"/>
                      <a:pt x="276899" y="381911"/>
                    </a:cubicBezTo>
                    <a:lnTo>
                      <a:pt x="276899" y="192915"/>
                    </a:lnTo>
                    <a:cubicBezTo>
                      <a:pt x="276899" y="178826"/>
                      <a:pt x="288594" y="167240"/>
                      <a:pt x="302702" y="167240"/>
                    </a:cubicBezTo>
                    <a:close/>
                    <a:moveTo>
                      <a:pt x="190632" y="107965"/>
                    </a:moveTo>
                    <a:cubicBezTo>
                      <a:pt x="204746" y="107965"/>
                      <a:pt x="216353" y="119646"/>
                      <a:pt x="216353" y="133737"/>
                    </a:cubicBezTo>
                    <a:lnTo>
                      <a:pt x="216353" y="381907"/>
                    </a:lnTo>
                    <a:cubicBezTo>
                      <a:pt x="216353" y="395998"/>
                      <a:pt x="204746" y="407586"/>
                      <a:pt x="190632" y="407586"/>
                    </a:cubicBezTo>
                    <a:cubicBezTo>
                      <a:pt x="176425" y="407586"/>
                      <a:pt x="164911" y="395998"/>
                      <a:pt x="164911" y="381907"/>
                    </a:cubicBezTo>
                    <a:lnTo>
                      <a:pt x="164911" y="133737"/>
                    </a:lnTo>
                    <a:cubicBezTo>
                      <a:pt x="164911" y="119646"/>
                      <a:pt x="176518" y="107965"/>
                      <a:pt x="190632" y="107965"/>
                    </a:cubicBezTo>
                    <a:close/>
                    <a:moveTo>
                      <a:pt x="86256" y="51447"/>
                    </a:moveTo>
                    <a:lnTo>
                      <a:pt x="86256" y="464229"/>
                    </a:lnTo>
                    <a:lnTo>
                      <a:pt x="517724" y="464229"/>
                    </a:lnTo>
                    <a:lnTo>
                      <a:pt x="517724" y="51447"/>
                    </a:lnTo>
                    <a:close/>
                    <a:moveTo>
                      <a:pt x="25719" y="0"/>
                    </a:moveTo>
                    <a:lnTo>
                      <a:pt x="580861" y="0"/>
                    </a:lnTo>
                    <a:cubicBezTo>
                      <a:pt x="594974" y="0"/>
                      <a:pt x="606580" y="11587"/>
                      <a:pt x="606487" y="25677"/>
                    </a:cubicBezTo>
                    <a:cubicBezTo>
                      <a:pt x="606487" y="39767"/>
                      <a:pt x="593581" y="51447"/>
                      <a:pt x="579468" y="51447"/>
                    </a:cubicBezTo>
                    <a:lnTo>
                      <a:pt x="569162" y="51447"/>
                    </a:lnTo>
                    <a:lnTo>
                      <a:pt x="569162" y="488608"/>
                    </a:lnTo>
                    <a:cubicBezTo>
                      <a:pt x="569162" y="503996"/>
                      <a:pt x="557556" y="514285"/>
                      <a:pt x="543443" y="514285"/>
                    </a:cubicBezTo>
                    <a:lnTo>
                      <a:pt x="476499" y="514285"/>
                    </a:lnTo>
                    <a:lnTo>
                      <a:pt x="476499" y="579915"/>
                    </a:lnTo>
                    <a:cubicBezTo>
                      <a:pt x="476499" y="594005"/>
                      <a:pt x="464800" y="605592"/>
                      <a:pt x="450687" y="605592"/>
                    </a:cubicBezTo>
                    <a:cubicBezTo>
                      <a:pt x="436574" y="605592"/>
                      <a:pt x="424968" y="594005"/>
                      <a:pt x="424968" y="579915"/>
                    </a:cubicBezTo>
                    <a:lnTo>
                      <a:pt x="424968" y="514285"/>
                    </a:lnTo>
                    <a:lnTo>
                      <a:pt x="180219" y="514285"/>
                    </a:lnTo>
                    <a:lnTo>
                      <a:pt x="180219" y="579915"/>
                    </a:lnTo>
                    <a:cubicBezTo>
                      <a:pt x="180219" y="594005"/>
                      <a:pt x="168613" y="605592"/>
                      <a:pt x="154500" y="605592"/>
                    </a:cubicBezTo>
                    <a:cubicBezTo>
                      <a:pt x="140387" y="605592"/>
                      <a:pt x="128688" y="594005"/>
                      <a:pt x="128688" y="579915"/>
                    </a:cubicBezTo>
                    <a:lnTo>
                      <a:pt x="128688" y="514285"/>
                    </a:lnTo>
                    <a:lnTo>
                      <a:pt x="61744" y="514285"/>
                    </a:lnTo>
                    <a:cubicBezTo>
                      <a:pt x="47631" y="514285"/>
                      <a:pt x="36025" y="502698"/>
                      <a:pt x="36025" y="488608"/>
                    </a:cubicBezTo>
                    <a:lnTo>
                      <a:pt x="36025" y="51447"/>
                    </a:lnTo>
                    <a:lnTo>
                      <a:pt x="25719" y="51447"/>
                    </a:lnTo>
                    <a:cubicBezTo>
                      <a:pt x="11606" y="51447"/>
                      <a:pt x="0" y="39767"/>
                      <a:pt x="0" y="25677"/>
                    </a:cubicBezTo>
                    <a:cubicBezTo>
                      <a:pt x="0" y="11587"/>
                      <a:pt x="11606" y="0"/>
                      <a:pt x="25719" y="0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endParaRPr>
              </a:p>
            </p:txBody>
          </p:sp>
          <p:sp>
            <p:nvSpPr>
              <p:cNvPr id="37" name="椭圆 44"/>
              <p:cNvSpPr/>
              <p:nvPr/>
            </p:nvSpPr>
            <p:spPr>
              <a:xfrm>
                <a:off x="10499576" y="2118184"/>
                <a:ext cx="546084" cy="530275"/>
              </a:xfrm>
              <a:custGeom>
                <a:avLst/>
                <a:gdLst>
                  <a:gd name="connsiteX0" fmla="*/ 402703 w 581831"/>
                  <a:gd name="connsiteY0" fmla="*/ 478705 h 564988"/>
                  <a:gd name="connsiteX1" fmla="*/ 430122 w 581831"/>
                  <a:gd name="connsiteY1" fmla="*/ 523802 h 564988"/>
                  <a:gd name="connsiteX2" fmla="*/ 375284 w 581831"/>
                  <a:gd name="connsiteY2" fmla="*/ 549571 h 564988"/>
                  <a:gd name="connsiteX3" fmla="*/ 358349 w 581831"/>
                  <a:gd name="connsiteY3" fmla="*/ 499643 h 564988"/>
                  <a:gd name="connsiteX4" fmla="*/ 402703 w 581831"/>
                  <a:gd name="connsiteY4" fmla="*/ 478705 h 564988"/>
                  <a:gd name="connsiteX5" fmla="*/ 306459 w 581831"/>
                  <a:gd name="connsiteY5" fmla="*/ 152485 h 564988"/>
                  <a:gd name="connsiteX6" fmla="*/ 326021 w 581831"/>
                  <a:gd name="connsiteY6" fmla="*/ 157925 h 564988"/>
                  <a:gd name="connsiteX7" fmla="*/ 357481 w 581831"/>
                  <a:gd name="connsiteY7" fmla="*/ 160342 h 564988"/>
                  <a:gd name="connsiteX8" fmla="*/ 346994 w 581831"/>
                  <a:gd name="connsiteY8" fmla="*/ 241734 h 564988"/>
                  <a:gd name="connsiteX9" fmla="*/ 327634 w 581831"/>
                  <a:gd name="connsiteY9" fmla="*/ 256240 h 564988"/>
                  <a:gd name="connsiteX10" fmla="*/ 366355 w 581831"/>
                  <a:gd name="connsiteY10" fmla="*/ 294115 h 564988"/>
                  <a:gd name="connsiteX11" fmla="*/ 384908 w 581831"/>
                  <a:gd name="connsiteY11" fmla="*/ 392430 h 564988"/>
                  <a:gd name="connsiteX12" fmla="*/ 374421 w 581831"/>
                  <a:gd name="connsiteY12" fmla="*/ 406936 h 564988"/>
                  <a:gd name="connsiteX13" fmla="*/ 280847 w 581831"/>
                  <a:gd name="connsiteY13" fmla="*/ 420635 h 564988"/>
                  <a:gd name="connsiteX14" fmla="*/ 166300 w 581831"/>
                  <a:gd name="connsiteY14" fmla="*/ 410159 h 564988"/>
                  <a:gd name="connsiteX15" fmla="*/ 154200 w 581831"/>
                  <a:gd name="connsiteY15" fmla="*/ 396459 h 564988"/>
                  <a:gd name="connsiteX16" fmla="*/ 167106 w 581831"/>
                  <a:gd name="connsiteY16" fmla="*/ 305397 h 564988"/>
                  <a:gd name="connsiteX17" fmla="*/ 243740 w 581831"/>
                  <a:gd name="connsiteY17" fmla="*/ 259463 h 564988"/>
                  <a:gd name="connsiteX18" fmla="*/ 250194 w 581831"/>
                  <a:gd name="connsiteY18" fmla="*/ 240122 h 564988"/>
                  <a:gd name="connsiteX19" fmla="*/ 263100 w 581831"/>
                  <a:gd name="connsiteY19" fmla="*/ 233676 h 564988"/>
                  <a:gd name="connsiteX20" fmla="*/ 263100 w 581831"/>
                  <a:gd name="connsiteY20" fmla="*/ 206276 h 564988"/>
                  <a:gd name="connsiteX21" fmla="*/ 259874 w 581831"/>
                  <a:gd name="connsiteY21" fmla="*/ 190965 h 564988"/>
                  <a:gd name="connsiteX22" fmla="*/ 277621 w 581831"/>
                  <a:gd name="connsiteY22" fmla="*/ 186936 h 564988"/>
                  <a:gd name="connsiteX23" fmla="*/ 292947 w 581831"/>
                  <a:gd name="connsiteY23" fmla="*/ 173236 h 564988"/>
                  <a:gd name="connsiteX24" fmla="*/ 297787 w 581831"/>
                  <a:gd name="connsiteY24" fmla="*/ 155507 h 564988"/>
                  <a:gd name="connsiteX25" fmla="*/ 306459 w 581831"/>
                  <a:gd name="connsiteY25" fmla="*/ 152485 h 564988"/>
                  <a:gd name="connsiteX26" fmla="*/ 269604 w 581831"/>
                  <a:gd name="connsiteY26" fmla="*/ 123336 h 564988"/>
                  <a:gd name="connsiteX27" fmla="*/ 290592 w 581831"/>
                  <a:gd name="connsiteY27" fmla="*/ 148314 h 564988"/>
                  <a:gd name="connsiteX28" fmla="*/ 289785 w 581831"/>
                  <a:gd name="connsiteY28" fmla="*/ 149119 h 564988"/>
                  <a:gd name="connsiteX29" fmla="*/ 281712 w 581831"/>
                  <a:gd name="connsiteY29" fmla="*/ 174097 h 564988"/>
                  <a:gd name="connsiteX30" fmla="*/ 280905 w 581831"/>
                  <a:gd name="connsiteY30" fmla="*/ 178931 h 564988"/>
                  <a:gd name="connsiteX31" fmla="*/ 276869 w 581831"/>
                  <a:gd name="connsiteY31" fmla="*/ 178931 h 564988"/>
                  <a:gd name="connsiteX32" fmla="*/ 266375 w 581831"/>
                  <a:gd name="connsiteY32" fmla="*/ 176514 h 564988"/>
                  <a:gd name="connsiteX33" fmla="*/ 253459 w 581831"/>
                  <a:gd name="connsiteY33" fmla="*/ 182154 h 564988"/>
                  <a:gd name="connsiteX34" fmla="*/ 269604 w 581831"/>
                  <a:gd name="connsiteY34" fmla="*/ 123336 h 564988"/>
                  <a:gd name="connsiteX35" fmla="*/ 305717 w 581831"/>
                  <a:gd name="connsiteY35" fmla="*/ 105370 h 564988"/>
                  <a:gd name="connsiteX36" fmla="*/ 322809 w 581831"/>
                  <a:gd name="connsiteY36" fmla="*/ 108060 h 564988"/>
                  <a:gd name="connsiteX37" fmla="*/ 358356 w 581831"/>
                  <a:gd name="connsiteY37" fmla="*/ 150693 h 564988"/>
                  <a:gd name="connsiteX38" fmla="*/ 351893 w 581831"/>
                  <a:gd name="connsiteY38" fmla="*/ 153107 h 564988"/>
                  <a:gd name="connsiteX39" fmla="*/ 343814 w 581831"/>
                  <a:gd name="connsiteY39" fmla="*/ 153911 h 564988"/>
                  <a:gd name="connsiteX40" fmla="*/ 325233 w 581831"/>
                  <a:gd name="connsiteY40" fmla="*/ 150693 h 564988"/>
                  <a:gd name="connsiteX41" fmla="*/ 301804 w 581831"/>
                  <a:gd name="connsiteY41" fmla="*/ 144258 h 564988"/>
                  <a:gd name="connsiteX42" fmla="*/ 299381 w 581831"/>
                  <a:gd name="connsiteY42" fmla="*/ 144258 h 564988"/>
                  <a:gd name="connsiteX43" fmla="*/ 275952 w 581831"/>
                  <a:gd name="connsiteY43" fmla="*/ 116908 h 564988"/>
                  <a:gd name="connsiteX44" fmla="*/ 305717 w 581831"/>
                  <a:gd name="connsiteY44" fmla="*/ 105370 h 564988"/>
                  <a:gd name="connsiteX45" fmla="*/ 283249 w 581831"/>
                  <a:gd name="connsiteY45" fmla="*/ 0 h 564988"/>
                  <a:gd name="connsiteX46" fmla="*/ 530184 w 581831"/>
                  <a:gd name="connsiteY46" fmla="*/ 144269 h 564988"/>
                  <a:gd name="connsiteX47" fmla="*/ 581831 w 581831"/>
                  <a:gd name="connsiteY47" fmla="*/ 131374 h 564988"/>
                  <a:gd name="connsiteX48" fmla="*/ 539868 w 581831"/>
                  <a:gd name="connsiteY48" fmla="*/ 282091 h 564988"/>
                  <a:gd name="connsiteX49" fmla="*/ 430119 w 581831"/>
                  <a:gd name="connsiteY49" fmla="*/ 170867 h 564988"/>
                  <a:gd name="connsiteX50" fmla="*/ 476924 w 581831"/>
                  <a:gd name="connsiteY50" fmla="*/ 158777 h 564988"/>
                  <a:gd name="connsiteX51" fmla="*/ 283249 w 581831"/>
                  <a:gd name="connsiteY51" fmla="*/ 52388 h 564988"/>
                  <a:gd name="connsiteX52" fmla="*/ 52454 w 581831"/>
                  <a:gd name="connsiteY52" fmla="*/ 282091 h 564988"/>
                  <a:gd name="connsiteX53" fmla="*/ 283249 w 581831"/>
                  <a:gd name="connsiteY53" fmla="*/ 512600 h 564988"/>
                  <a:gd name="connsiteX54" fmla="*/ 325212 w 581831"/>
                  <a:gd name="connsiteY54" fmla="*/ 508570 h 564988"/>
                  <a:gd name="connsiteX55" fmla="*/ 334896 w 581831"/>
                  <a:gd name="connsiteY55" fmla="*/ 560152 h 564988"/>
                  <a:gd name="connsiteX56" fmla="*/ 283249 w 581831"/>
                  <a:gd name="connsiteY56" fmla="*/ 564988 h 564988"/>
                  <a:gd name="connsiteX57" fmla="*/ 0 w 581831"/>
                  <a:gd name="connsiteY57" fmla="*/ 282091 h 564988"/>
                  <a:gd name="connsiteX58" fmla="*/ 283249 w 581831"/>
                  <a:gd name="connsiteY58" fmla="*/ 0 h 5649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81831" h="564988">
                    <a:moveTo>
                      <a:pt x="402703" y="478705"/>
                    </a:moveTo>
                    <a:lnTo>
                      <a:pt x="430122" y="523802"/>
                    </a:lnTo>
                    <a:cubicBezTo>
                      <a:pt x="413187" y="534270"/>
                      <a:pt x="394639" y="543129"/>
                      <a:pt x="375284" y="549571"/>
                    </a:cubicBezTo>
                    <a:lnTo>
                      <a:pt x="358349" y="499643"/>
                    </a:lnTo>
                    <a:cubicBezTo>
                      <a:pt x="373671" y="494811"/>
                      <a:pt x="388994" y="487563"/>
                      <a:pt x="402703" y="478705"/>
                    </a:cubicBezTo>
                    <a:close/>
                    <a:moveTo>
                      <a:pt x="306459" y="152485"/>
                    </a:moveTo>
                    <a:cubicBezTo>
                      <a:pt x="310291" y="152888"/>
                      <a:pt x="315937" y="154702"/>
                      <a:pt x="326021" y="157925"/>
                    </a:cubicBezTo>
                    <a:cubicBezTo>
                      <a:pt x="345381" y="165177"/>
                      <a:pt x="357481" y="160342"/>
                      <a:pt x="357481" y="160342"/>
                    </a:cubicBezTo>
                    <a:cubicBezTo>
                      <a:pt x="359094" y="179683"/>
                      <a:pt x="352641" y="218364"/>
                      <a:pt x="346994" y="241734"/>
                    </a:cubicBezTo>
                    <a:cubicBezTo>
                      <a:pt x="341348" y="265910"/>
                      <a:pt x="327634" y="256240"/>
                      <a:pt x="327634" y="256240"/>
                    </a:cubicBezTo>
                    <a:cubicBezTo>
                      <a:pt x="330861" y="265910"/>
                      <a:pt x="347801" y="281221"/>
                      <a:pt x="366355" y="294115"/>
                    </a:cubicBezTo>
                    <a:cubicBezTo>
                      <a:pt x="381681" y="303785"/>
                      <a:pt x="384101" y="366643"/>
                      <a:pt x="384908" y="392430"/>
                    </a:cubicBezTo>
                    <a:cubicBezTo>
                      <a:pt x="384908" y="398877"/>
                      <a:pt x="380068" y="405324"/>
                      <a:pt x="374421" y="406936"/>
                    </a:cubicBezTo>
                    <a:cubicBezTo>
                      <a:pt x="359094" y="411771"/>
                      <a:pt x="326828" y="419829"/>
                      <a:pt x="280847" y="420635"/>
                    </a:cubicBezTo>
                    <a:cubicBezTo>
                      <a:pt x="231640" y="421441"/>
                      <a:pt x="186467" y="413382"/>
                      <a:pt x="166300" y="410159"/>
                    </a:cubicBezTo>
                    <a:cubicBezTo>
                      <a:pt x="159846" y="408547"/>
                      <a:pt x="155006" y="402906"/>
                      <a:pt x="154200" y="396459"/>
                    </a:cubicBezTo>
                    <a:cubicBezTo>
                      <a:pt x="153393" y="365837"/>
                      <a:pt x="160653" y="326349"/>
                      <a:pt x="167106" y="305397"/>
                    </a:cubicBezTo>
                    <a:cubicBezTo>
                      <a:pt x="175173" y="281221"/>
                      <a:pt x="243740" y="259463"/>
                      <a:pt x="243740" y="259463"/>
                    </a:cubicBezTo>
                    <a:cubicBezTo>
                      <a:pt x="243740" y="253016"/>
                      <a:pt x="246160" y="248987"/>
                      <a:pt x="250194" y="240122"/>
                    </a:cubicBezTo>
                    <a:cubicBezTo>
                      <a:pt x="255034" y="230452"/>
                      <a:pt x="263100" y="233676"/>
                      <a:pt x="263100" y="233676"/>
                    </a:cubicBezTo>
                    <a:lnTo>
                      <a:pt x="263100" y="206276"/>
                    </a:lnTo>
                    <a:cubicBezTo>
                      <a:pt x="263100" y="206276"/>
                      <a:pt x="255034" y="202247"/>
                      <a:pt x="259874" y="190965"/>
                    </a:cubicBezTo>
                    <a:cubicBezTo>
                      <a:pt x="265520" y="178877"/>
                      <a:pt x="277621" y="186936"/>
                      <a:pt x="277621" y="186936"/>
                    </a:cubicBezTo>
                    <a:cubicBezTo>
                      <a:pt x="295367" y="190965"/>
                      <a:pt x="292947" y="173236"/>
                      <a:pt x="292947" y="173236"/>
                    </a:cubicBezTo>
                    <a:cubicBezTo>
                      <a:pt x="292947" y="173236"/>
                      <a:pt x="290527" y="161954"/>
                      <a:pt x="297787" y="155507"/>
                    </a:cubicBezTo>
                    <a:cubicBezTo>
                      <a:pt x="300611" y="153090"/>
                      <a:pt x="302627" y="152082"/>
                      <a:pt x="306459" y="152485"/>
                    </a:cubicBezTo>
                    <a:close/>
                    <a:moveTo>
                      <a:pt x="269604" y="123336"/>
                    </a:moveTo>
                    <a:cubicBezTo>
                      <a:pt x="273640" y="130588"/>
                      <a:pt x="280098" y="140256"/>
                      <a:pt x="290592" y="148314"/>
                    </a:cubicBezTo>
                    <a:cubicBezTo>
                      <a:pt x="290592" y="148314"/>
                      <a:pt x="289785" y="148314"/>
                      <a:pt x="289785" y="149119"/>
                    </a:cubicBezTo>
                    <a:cubicBezTo>
                      <a:pt x="280905" y="156371"/>
                      <a:pt x="280905" y="168457"/>
                      <a:pt x="281712" y="174097"/>
                    </a:cubicBezTo>
                    <a:cubicBezTo>
                      <a:pt x="281712" y="174902"/>
                      <a:pt x="281712" y="178125"/>
                      <a:pt x="280905" y="178931"/>
                    </a:cubicBezTo>
                    <a:cubicBezTo>
                      <a:pt x="280905" y="178931"/>
                      <a:pt x="279291" y="179737"/>
                      <a:pt x="276869" y="178931"/>
                    </a:cubicBezTo>
                    <a:cubicBezTo>
                      <a:pt x="275255" y="178125"/>
                      <a:pt x="271218" y="176514"/>
                      <a:pt x="266375" y="176514"/>
                    </a:cubicBezTo>
                    <a:cubicBezTo>
                      <a:pt x="260724" y="176514"/>
                      <a:pt x="256688" y="178125"/>
                      <a:pt x="253459" y="182154"/>
                    </a:cubicBezTo>
                    <a:cubicBezTo>
                      <a:pt x="250230" y="167651"/>
                      <a:pt x="248616" y="141062"/>
                      <a:pt x="269604" y="123336"/>
                    </a:cubicBezTo>
                    <a:close/>
                    <a:moveTo>
                      <a:pt x="305717" y="105370"/>
                    </a:moveTo>
                    <a:cubicBezTo>
                      <a:pt x="310842" y="105295"/>
                      <a:pt x="316548" y="106049"/>
                      <a:pt x="322809" y="108060"/>
                    </a:cubicBezTo>
                    <a:cubicBezTo>
                      <a:pt x="359972" y="120126"/>
                      <a:pt x="361588" y="138627"/>
                      <a:pt x="358356" y="150693"/>
                    </a:cubicBezTo>
                    <a:lnTo>
                      <a:pt x="351893" y="153107"/>
                    </a:lnTo>
                    <a:cubicBezTo>
                      <a:pt x="351893" y="153107"/>
                      <a:pt x="348662" y="153911"/>
                      <a:pt x="343814" y="153911"/>
                    </a:cubicBezTo>
                    <a:cubicBezTo>
                      <a:pt x="338159" y="153911"/>
                      <a:pt x="331696" y="152302"/>
                      <a:pt x="325233" y="150693"/>
                    </a:cubicBezTo>
                    <a:cubicBezTo>
                      <a:pt x="313115" y="145867"/>
                      <a:pt x="307460" y="144258"/>
                      <a:pt x="301804" y="144258"/>
                    </a:cubicBezTo>
                    <a:cubicBezTo>
                      <a:pt x="300996" y="144258"/>
                      <a:pt x="300189" y="144258"/>
                      <a:pt x="299381" y="144258"/>
                    </a:cubicBezTo>
                    <a:cubicBezTo>
                      <a:pt x="285647" y="136214"/>
                      <a:pt x="279184" y="124952"/>
                      <a:pt x="275952" y="116908"/>
                    </a:cubicBezTo>
                    <a:cubicBezTo>
                      <a:pt x="280193" y="113289"/>
                      <a:pt x="290342" y="105597"/>
                      <a:pt x="305717" y="105370"/>
                    </a:cubicBezTo>
                    <a:close/>
                    <a:moveTo>
                      <a:pt x="283249" y="0"/>
                    </a:moveTo>
                    <a:cubicBezTo>
                      <a:pt x="385735" y="0"/>
                      <a:pt x="480152" y="56418"/>
                      <a:pt x="530184" y="144269"/>
                    </a:cubicBezTo>
                    <a:lnTo>
                      <a:pt x="581831" y="131374"/>
                    </a:lnTo>
                    <a:lnTo>
                      <a:pt x="539868" y="282091"/>
                    </a:lnTo>
                    <a:lnTo>
                      <a:pt x="430119" y="170867"/>
                    </a:lnTo>
                    <a:lnTo>
                      <a:pt x="476924" y="158777"/>
                    </a:lnTo>
                    <a:cubicBezTo>
                      <a:pt x="434961" y="92687"/>
                      <a:pt x="361526" y="52388"/>
                      <a:pt x="283249" y="52388"/>
                    </a:cubicBezTo>
                    <a:cubicBezTo>
                      <a:pt x="155747" y="52388"/>
                      <a:pt x="52454" y="155553"/>
                      <a:pt x="52454" y="282091"/>
                    </a:cubicBezTo>
                    <a:cubicBezTo>
                      <a:pt x="52454" y="409435"/>
                      <a:pt x="155747" y="512600"/>
                      <a:pt x="283249" y="512600"/>
                    </a:cubicBezTo>
                    <a:cubicBezTo>
                      <a:pt x="296968" y="512600"/>
                      <a:pt x="311493" y="510988"/>
                      <a:pt x="325212" y="508570"/>
                    </a:cubicBezTo>
                    <a:lnTo>
                      <a:pt x="334896" y="560152"/>
                    </a:lnTo>
                    <a:cubicBezTo>
                      <a:pt x="317949" y="563376"/>
                      <a:pt x="300196" y="564988"/>
                      <a:pt x="283249" y="564988"/>
                    </a:cubicBezTo>
                    <a:cubicBezTo>
                      <a:pt x="126696" y="564988"/>
                      <a:pt x="0" y="438450"/>
                      <a:pt x="0" y="282091"/>
                    </a:cubicBezTo>
                    <a:cubicBezTo>
                      <a:pt x="0" y="126538"/>
                      <a:pt x="126696" y="0"/>
                      <a:pt x="283249" y="0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1016000" y="3980358"/>
            <a:ext cx="10160001" cy="1869431"/>
            <a:chOff x="1016000" y="4094658"/>
            <a:chExt cx="10160001" cy="1869431"/>
          </a:xfrm>
        </p:grpSpPr>
        <p:sp>
          <p:nvSpPr>
            <p:cNvPr id="43" name="is1ide-Rectangle 23"/>
            <p:cNvSpPr/>
            <p:nvPr/>
          </p:nvSpPr>
          <p:spPr>
            <a:xfrm>
              <a:off x="1268915" y="4094659"/>
              <a:ext cx="4855803" cy="18694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44" name="is1ide-Rectangle 24"/>
            <p:cNvSpPr/>
            <p:nvPr/>
          </p:nvSpPr>
          <p:spPr>
            <a:xfrm>
              <a:off x="6320198" y="4094659"/>
              <a:ext cx="4855803" cy="18694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45" name="is1ide-Rectangle: Rounded Corners 33"/>
            <p:cNvSpPr/>
            <p:nvPr/>
          </p:nvSpPr>
          <p:spPr>
            <a:xfrm rot="16200000">
              <a:off x="309960" y="4800698"/>
              <a:ext cx="1869431" cy="457352"/>
            </a:xfrm>
            <a:prstGeom prst="rect">
              <a:avLst/>
            </a:prstGeom>
            <a:solidFill>
              <a:srgbClr val="0064D2"/>
            </a:solidFill>
            <a:ln w="12700"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854651" y="4726086"/>
              <a:ext cx="3888767" cy="902676"/>
              <a:chOff x="7805427" y="3341205"/>
              <a:chExt cx="3888767" cy="902676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7805427" y="3689883"/>
                <a:ext cx="3888767" cy="5539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away, behind the word mountains, far from the countries Vokalia and Consonantia</a:t>
                </a: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7805427" y="3341205"/>
                <a:ext cx="2050552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6794951" y="4726086"/>
              <a:ext cx="3888767" cy="902676"/>
              <a:chOff x="7805427" y="3341205"/>
              <a:chExt cx="3888767" cy="902676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7805427" y="3689883"/>
                <a:ext cx="3888767" cy="5539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away, behind the word mountains, far from the countries Vokalia and Consonantia</a:t>
                </a: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7805427" y="3341205"/>
                <a:ext cx="2050552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</p:grpSp>
        <p:sp>
          <p:nvSpPr>
            <p:cNvPr id="48" name="椭圆 45"/>
            <p:cNvSpPr/>
            <p:nvPr/>
          </p:nvSpPr>
          <p:spPr>
            <a:xfrm>
              <a:off x="5477947" y="4225815"/>
              <a:ext cx="530943" cy="546084"/>
            </a:xfrm>
            <a:custGeom>
              <a:avLst/>
              <a:gdLst>
                <a:gd name="T0" fmla="*/ 6023 w 6383"/>
                <a:gd name="T1" fmla="*/ 2985 h 6575"/>
                <a:gd name="T2" fmla="*/ 5921 w 6383"/>
                <a:gd name="T3" fmla="*/ 1957 h 6575"/>
                <a:gd name="T4" fmla="*/ 5304 w 6383"/>
                <a:gd name="T5" fmla="*/ 1379 h 6575"/>
                <a:gd name="T6" fmla="*/ 4619 w 6383"/>
                <a:gd name="T7" fmla="*/ 608 h 6575"/>
                <a:gd name="T8" fmla="*/ 3777 w 6383"/>
                <a:gd name="T9" fmla="*/ 501 h 6575"/>
                <a:gd name="T10" fmla="*/ 2768 w 6383"/>
                <a:gd name="T11" fmla="*/ 280 h 6575"/>
                <a:gd name="T12" fmla="*/ 2028 w 6383"/>
                <a:gd name="T13" fmla="*/ 688 h 6575"/>
                <a:gd name="T14" fmla="*/ 1083 w 6383"/>
                <a:gd name="T15" fmla="*/ 1103 h 6575"/>
                <a:gd name="T16" fmla="*/ 723 w 6383"/>
                <a:gd name="T17" fmla="*/ 1868 h 6575"/>
                <a:gd name="T18" fmla="*/ 201 w 6383"/>
                <a:gd name="T19" fmla="*/ 2759 h 6575"/>
                <a:gd name="T20" fmla="*/ 360 w 6383"/>
                <a:gd name="T21" fmla="*/ 3591 h 6575"/>
                <a:gd name="T22" fmla="*/ 461 w 6383"/>
                <a:gd name="T23" fmla="*/ 4619 h 6575"/>
                <a:gd name="T24" fmla="*/ 1079 w 6383"/>
                <a:gd name="T25" fmla="*/ 5197 h 6575"/>
                <a:gd name="T26" fmla="*/ 1764 w 6383"/>
                <a:gd name="T27" fmla="*/ 5968 h 6575"/>
                <a:gd name="T28" fmla="*/ 2604 w 6383"/>
                <a:gd name="T29" fmla="*/ 6073 h 6575"/>
                <a:gd name="T30" fmla="*/ 3613 w 6383"/>
                <a:gd name="T31" fmla="*/ 6295 h 6575"/>
                <a:gd name="T32" fmla="*/ 4353 w 6383"/>
                <a:gd name="T33" fmla="*/ 5888 h 6575"/>
                <a:gd name="T34" fmla="*/ 5299 w 6383"/>
                <a:gd name="T35" fmla="*/ 5473 h 6575"/>
                <a:gd name="T36" fmla="*/ 5659 w 6383"/>
                <a:gd name="T37" fmla="*/ 4708 h 6575"/>
                <a:gd name="T38" fmla="*/ 6180 w 6383"/>
                <a:gd name="T39" fmla="*/ 3817 h 6575"/>
                <a:gd name="T40" fmla="*/ 3877 w 6383"/>
                <a:gd name="T41" fmla="*/ 4231 h 6575"/>
                <a:gd name="T42" fmla="*/ 3381 w 6383"/>
                <a:gd name="T43" fmla="*/ 4613 h 6575"/>
                <a:gd name="T44" fmla="*/ 3287 w 6383"/>
                <a:gd name="T45" fmla="*/ 4924 h 6575"/>
                <a:gd name="T46" fmla="*/ 2960 w 6383"/>
                <a:gd name="T47" fmla="*/ 4820 h 6575"/>
                <a:gd name="T48" fmla="*/ 2844 w 6383"/>
                <a:gd name="T49" fmla="*/ 4529 h 6575"/>
                <a:gd name="T50" fmla="*/ 2356 w 6383"/>
                <a:gd name="T51" fmla="*/ 4233 h 6575"/>
                <a:gd name="T52" fmla="*/ 2560 w 6383"/>
                <a:gd name="T53" fmla="*/ 3940 h 6575"/>
                <a:gd name="T54" fmla="*/ 3307 w 6383"/>
                <a:gd name="T55" fmla="*/ 4036 h 6575"/>
                <a:gd name="T56" fmla="*/ 3193 w 6383"/>
                <a:gd name="T57" fmla="*/ 3535 h 6575"/>
                <a:gd name="T58" fmla="*/ 2365 w 6383"/>
                <a:gd name="T59" fmla="*/ 2705 h 6575"/>
                <a:gd name="T60" fmla="*/ 2991 w 6383"/>
                <a:gd name="T61" fmla="*/ 1897 h 6575"/>
                <a:gd name="T62" fmla="*/ 3105 w 6383"/>
                <a:gd name="T63" fmla="*/ 1651 h 6575"/>
                <a:gd name="T64" fmla="*/ 3401 w 6383"/>
                <a:gd name="T65" fmla="*/ 1856 h 6575"/>
                <a:gd name="T66" fmla="*/ 3865 w 6383"/>
                <a:gd name="T67" fmla="*/ 2119 h 6575"/>
                <a:gd name="T68" fmla="*/ 3847 w 6383"/>
                <a:gd name="T69" fmla="*/ 2508 h 6575"/>
                <a:gd name="T70" fmla="*/ 3208 w 6383"/>
                <a:gd name="T71" fmla="*/ 2464 h 6575"/>
                <a:gd name="T72" fmla="*/ 3025 w 6383"/>
                <a:gd name="T73" fmla="*/ 2832 h 6575"/>
                <a:gd name="T74" fmla="*/ 3647 w 6383"/>
                <a:gd name="T75" fmla="*/ 3137 h 6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83" h="6575">
                  <a:moveTo>
                    <a:pt x="6023" y="3591"/>
                  </a:moveTo>
                  <a:cubicBezTo>
                    <a:pt x="5895" y="3409"/>
                    <a:pt x="5895" y="3167"/>
                    <a:pt x="6023" y="2985"/>
                  </a:cubicBezTo>
                  <a:lnTo>
                    <a:pt x="6181" y="2759"/>
                  </a:lnTo>
                  <a:cubicBezTo>
                    <a:pt x="6383" y="2472"/>
                    <a:pt x="6253" y="2072"/>
                    <a:pt x="5921" y="1957"/>
                  </a:cubicBezTo>
                  <a:lnTo>
                    <a:pt x="5660" y="1868"/>
                  </a:lnTo>
                  <a:cubicBezTo>
                    <a:pt x="5451" y="1796"/>
                    <a:pt x="5308" y="1600"/>
                    <a:pt x="5304" y="1379"/>
                  </a:cubicBezTo>
                  <a:lnTo>
                    <a:pt x="5300" y="1103"/>
                  </a:lnTo>
                  <a:cubicBezTo>
                    <a:pt x="5295" y="752"/>
                    <a:pt x="4953" y="505"/>
                    <a:pt x="4619" y="608"/>
                  </a:cubicBezTo>
                  <a:lnTo>
                    <a:pt x="4353" y="688"/>
                  </a:lnTo>
                  <a:cubicBezTo>
                    <a:pt x="4141" y="753"/>
                    <a:pt x="3911" y="679"/>
                    <a:pt x="3777" y="501"/>
                  </a:cubicBezTo>
                  <a:lnTo>
                    <a:pt x="3611" y="280"/>
                  </a:lnTo>
                  <a:cubicBezTo>
                    <a:pt x="3400" y="0"/>
                    <a:pt x="2979" y="0"/>
                    <a:pt x="2768" y="280"/>
                  </a:cubicBezTo>
                  <a:lnTo>
                    <a:pt x="2604" y="501"/>
                  </a:lnTo>
                  <a:cubicBezTo>
                    <a:pt x="2471" y="679"/>
                    <a:pt x="2240" y="753"/>
                    <a:pt x="2028" y="688"/>
                  </a:cubicBezTo>
                  <a:lnTo>
                    <a:pt x="1764" y="608"/>
                  </a:lnTo>
                  <a:cubicBezTo>
                    <a:pt x="1429" y="505"/>
                    <a:pt x="1088" y="752"/>
                    <a:pt x="1083" y="1103"/>
                  </a:cubicBezTo>
                  <a:lnTo>
                    <a:pt x="1079" y="1379"/>
                  </a:lnTo>
                  <a:cubicBezTo>
                    <a:pt x="1075" y="1600"/>
                    <a:pt x="933" y="1796"/>
                    <a:pt x="723" y="1868"/>
                  </a:cubicBezTo>
                  <a:lnTo>
                    <a:pt x="461" y="1957"/>
                  </a:lnTo>
                  <a:cubicBezTo>
                    <a:pt x="129" y="2071"/>
                    <a:pt x="0" y="2471"/>
                    <a:pt x="201" y="2759"/>
                  </a:cubicBezTo>
                  <a:lnTo>
                    <a:pt x="360" y="2985"/>
                  </a:lnTo>
                  <a:cubicBezTo>
                    <a:pt x="488" y="3167"/>
                    <a:pt x="488" y="3409"/>
                    <a:pt x="360" y="3591"/>
                  </a:cubicBezTo>
                  <a:lnTo>
                    <a:pt x="201" y="3817"/>
                  </a:lnTo>
                  <a:cubicBezTo>
                    <a:pt x="0" y="4104"/>
                    <a:pt x="129" y="4504"/>
                    <a:pt x="461" y="4619"/>
                  </a:cubicBezTo>
                  <a:lnTo>
                    <a:pt x="723" y="4708"/>
                  </a:lnTo>
                  <a:cubicBezTo>
                    <a:pt x="932" y="4780"/>
                    <a:pt x="1075" y="4976"/>
                    <a:pt x="1079" y="5197"/>
                  </a:cubicBezTo>
                  <a:lnTo>
                    <a:pt x="1083" y="5473"/>
                  </a:lnTo>
                  <a:cubicBezTo>
                    <a:pt x="1088" y="5824"/>
                    <a:pt x="1429" y="6071"/>
                    <a:pt x="1764" y="5968"/>
                  </a:cubicBezTo>
                  <a:lnTo>
                    <a:pt x="2028" y="5887"/>
                  </a:lnTo>
                  <a:cubicBezTo>
                    <a:pt x="2240" y="5821"/>
                    <a:pt x="2471" y="5896"/>
                    <a:pt x="2604" y="6073"/>
                  </a:cubicBezTo>
                  <a:lnTo>
                    <a:pt x="2771" y="6295"/>
                  </a:lnTo>
                  <a:cubicBezTo>
                    <a:pt x="2981" y="6575"/>
                    <a:pt x="3403" y="6575"/>
                    <a:pt x="3613" y="6295"/>
                  </a:cubicBezTo>
                  <a:lnTo>
                    <a:pt x="3777" y="6075"/>
                  </a:lnTo>
                  <a:cubicBezTo>
                    <a:pt x="3911" y="5897"/>
                    <a:pt x="4141" y="5823"/>
                    <a:pt x="4353" y="5888"/>
                  </a:cubicBezTo>
                  <a:lnTo>
                    <a:pt x="4617" y="5968"/>
                  </a:lnTo>
                  <a:cubicBezTo>
                    <a:pt x="4952" y="6071"/>
                    <a:pt x="5293" y="5824"/>
                    <a:pt x="5299" y="5473"/>
                  </a:cubicBezTo>
                  <a:lnTo>
                    <a:pt x="5303" y="5197"/>
                  </a:lnTo>
                  <a:cubicBezTo>
                    <a:pt x="5307" y="4976"/>
                    <a:pt x="5448" y="4780"/>
                    <a:pt x="5659" y="4708"/>
                  </a:cubicBezTo>
                  <a:lnTo>
                    <a:pt x="5920" y="4619"/>
                  </a:lnTo>
                  <a:cubicBezTo>
                    <a:pt x="6252" y="4505"/>
                    <a:pt x="6381" y="4105"/>
                    <a:pt x="6180" y="3817"/>
                  </a:cubicBezTo>
                  <a:lnTo>
                    <a:pt x="6023" y="3591"/>
                  </a:lnTo>
                  <a:close/>
                  <a:moveTo>
                    <a:pt x="3877" y="4231"/>
                  </a:moveTo>
                  <a:cubicBezTo>
                    <a:pt x="3773" y="4357"/>
                    <a:pt x="3637" y="4443"/>
                    <a:pt x="3479" y="4487"/>
                  </a:cubicBezTo>
                  <a:cubicBezTo>
                    <a:pt x="3409" y="4505"/>
                    <a:pt x="3379" y="4541"/>
                    <a:pt x="3381" y="4613"/>
                  </a:cubicBezTo>
                  <a:cubicBezTo>
                    <a:pt x="3384" y="4684"/>
                    <a:pt x="3381" y="4755"/>
                    <a:pt x="3381" y="4825"/>
                  </a:cubicBezTo>
                  <a:cubicBezTo>
                    <a:pt x="3381" y="4888"/>
                    <a:pt x="3349" y="4923"/>
                    <a:pt x="3287" y="4924"/>
                  </a:cubicBezTo>
                  <a:cubicBezTo>
                    <a:pt x="3211" y="4925"/>
                    <a:pt x="3135" y="4925"/>
                    <a:pt x="3059" y="4924"/>
                  </a:cubicBezTo>
                  <a:cubicBezTo>
                    <a:pt x="2992" y="4923"/>
                    <a:pt x="2961" y="4885"/>
                    <a:pt x="2960" y="4820"/>
                  </a:cubicBezTo>
                  <a:cubicBezTo>
                    <a:pt x="2960" y="4768"/>
                    <a:pt x="2959" y="4717"/>
                    <a:pt x="2959" y="4665"/>
                  </a:cubicBezTo>
                  <a:cubicBezTo>
                    <a:pt x="2957" y="4552"/>
                    <a:pt x="2953" y="4547"/>
                    <a:pt x="2844" y="4529"/>
                  </a:cubicBezTo>
                  <a:cubicBezTo>
                    <a:pt x="2704" y="4507"/>
                    <a:pt x="2567" y="4475"/>
                    <a:pt x="2439" y="4413"/>
                  </a:cubicBezTo>
                  <a:cubicBezTo>
                    <a:pt x="2337" y="4364"/>
                    <a:pt x="2328" y="4339"/>
                    <a:pt x="2356" y="4233"/>
                  </a:cubicBezTo>
                  <a:cubicBezTo>
                    <a:pt x="2377" y="4155"/>
                    <a:pt x="2399" y="4076"/>
                    <a:pt x="2424" y="3999"/>
                  </a:cubicBezTo>
                  <a:cubicBezTo>
                    <a:pt x="2452" y="3908"/>
                    <a:pt x="2477" y="3897"/>
                    <a:pt x="2560" y="3940"/>
                  </a:cubicBezTo>
                  <a:cubicBezTo>
                    <a:pt x="2701" y="4013"/>
                    <a:pt x="2852" y="4055"/>
                    <a:pt x="3011" y="4075"/>
                  </a:cubicBezTo>
                  <a:cubicBezTo>
                    <a:pt x="3112" y="4088"/>
                    <a:pt x="3212" y="4077"/>
                    <a:pt x="3307" y="4036"/>
                  </a:cubicBezTo>
                  <a:cubicBezTo>
                    <a:pt x="3483" y="3959"/>
                    <a:pt x="3511" y="3755"/>
                    <a:pt x="3361" y="3633"/>
                  </a:cubicBezTo>
                  <a:cubicBezTo>
                    <a:pt x="3311" y="3592"/>
                    <a:pt x="3253" y="3561"/>
                    <a:pt x="3193" y="3535"/>
                  </a:cubicBezTo>
                  <a:cubicBezTo>
                    <a:pt x="3039" y="3467"/>
                    <a:pt x="2879" y="3415"/>
                    <a:pt x="2733" y="3328"/>
                  </a:cubicBezTo>
                  <a:cubicBezTo>
                    <a:pt x="2497" y="3187"/>
                    <a:pt x="2347" y="2992"/>
                    <a:pt x="2365" y="2705"/>
                  </a:cubicBezTo>
                  <a:cubicBezTo>
                    <a:pt x="2385" y="2380"/>
                    <a:pt x="2569" y="2177"/>
                    <a:pt x="2867" y="2069"/>
                  </a:cubicBezTo>
                  <a:cubicBezTo>
                    <a:pt x="2989" y="2024"/>
                    <a:pt x="2991" y="2027"/>
                    <a:pt x="2991" y="1897"/>
                  </a:cubicBezTo>
                  <a:lnTo>
                    <a:pt x="2991" y="1767"/>
                  </a:lnTo>
                  <a:cubicBezTo>
                    <a:pt x="2993" y="1669"/>
                    <a:pt x="3009" y="1653"/>
                    <a:pt x="3105" y="1651"/>
                  </a:cubicBezTo>
                  <a:cubicBezTo>
                    <a:pt x="3135" y="1649"/>
                    <a:pt x="3165" y="1651"/>
                    <a:pt x="3195" y="1651"/>
                  </a:cubicBezTo>
                  <a:cubicBezTo>
                    <a:pt x="3400" y="1651"/>
                    <a:pt x="3400" y="1651"/>
                    <a:pt x="3401" y="1856"/>
                  </a:cubicBezTo>
                  <a:cubicBezTo>
                    <a:pt x="3401" y="2001"/>
                    <a:pt x="3401" y="2001"/>
                    <a:pt x="3547" y="2024"/>
                  </a:cubicBezTo>
                  <a:cubicBezTo>
                    <a:pt x="3657" y="2041"/>
                    <a:pt x="3764" y="2075"/>
                    <a:pt x="3865" y="2119"/>
                  </a:cubicBezTo>
                  <a:cubicBezTo>
                    <a:pt x="3921" y="2144"/>
                    <a:pt x="3943" y="2183"/>
                    <a:pt x="3925" y="2243"/>
                  </a:cubicBezTo>
                  <a:cubicBezTo>
                    <a:pt x="3900" y="2332"/>
                    <a:pt x="3876" y="2420"/>
                    <a:pt x="3847" y="2508"/>
                  </a:cubicBezTo>
                  <a:cubicBezTo>
                    <a:pt x="3820" y="2591"/>
                    <a:pt x="3793" y="2603"/>
                    <a:pt x="3713" y="2564"/>
                  </a:cubicBezTo>
                  <a:cubicBezTo>
                    <a:pt x="3553" y="2487"/>
                    <a:pt x="3385" y="2455"/>
                    <a:pt x="3208" y="2464"/>
                  </a:cubicBezTo>
                  <a:cubicBezTo>
                    <a:pt x="3161" y="2467"/>
                    <a:pt x="3116" y="2473"/>
                    <a:pt x="3073" y="2492"/>
                  </a:cubicBezTo>
                  <a:cubicBezTo>
                    <a:pt x="2920" y="2559"/>
                    <a:pt x="2896" y="2728"/>
                    <a:pt x="3025" y="2832"/>
                  </a:cubicBezTo>
                  <a:cubicBezTo>
                    <a:pt x="3091" y="2885"/>
                    <a:pt x="3167" y="2923"/>
                    <a:pt x="3245" y="2956"/>
                  </a:cubicBezTo>
                  <a:cubicBezTo>
                    <a:pt x="3381" y="3012"/>
                    <a:pt x="3517" y="3065"/>
                    <a:pt x="3647" y="3137"/>
                  </a:cubicBezTo>
                  <a:cubicBezTo>
                    <a:pt x="4056" y="3365"/>
                    <a:pt x="4167" y="3880"/>
                    <a:pt x="3877" y="4231"/>
                  </a:cubicBezTo>
                  <a:close/>
                </a:path>
              </a:pathLst>
            </a:cu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9" name="椭圆 46"/>
            <p:cNvSpPr/>
            <p:nvPr/>
          </p:nvSpPr>
          <p:spPr>
            <a:xfrm>
              <a:off x="10507979" y="4225815"/>
              <a:ext cx="529280" cy="546084"/>
            </a:xfrm>
            <a:custGeom>
              <a:avLst/>
              <a:gdLst>
                <a:gd name="T0" fmla="*/ 614 w 834"/>
                <a:gd name="T1" fmla="*/ 393 h 862"/>
                <a:gd name="T2" fmla="*/ 548 w 834"/>
                <a:gd name="T3" fmla="*/ 370 h 862"/>
                <a:gd name="T4" fmla="*/ 551 w 834"/>
                <a:gd name="T5" fmla="*/ 312 h 862"/>
                <a:gd name="T6" fmla="*/ 627 w 834"/>
                <a:gd name="T7" fmla="*/ 313 h 862"/>
                <a:gd name="T8" fmla="*/ 615 w 834"/>
                <a:gd name="T9" fmla="*/ 345 h 862"/>
                <a:gd name="T10" fmla="*/ 587 w 834"/>
                <a:gd name="T11" fmla="*/ 324 h 862"/>
                <a:gd name="T12" fmla="*/ 563 w 834"/>
                <a:gd name="T13" fmla="*/ 342 h 862"/>
                <a:gd name="T14" fmla="*/ 596 w 834"/>
                <a:gd name="T15" fmla="*/ 359 h 862"/>
                <a:gd name="T16" fmla="*/ 646 w 834"/>
                <a:gd name="T17" fmla="*/ 402 h 862"/>
                <a:gd name="T18" fmla="*/ 590 w 834"/>
                <a:gd name="T19" fmla="*/ 444 h 862"/>
                <a:gd name="T20" fmla="*/ 534 w 834"/>
                <a:gd name="T21" fmla="*/ 398 h 862"/>
                <a:gd name="T22" fmla="*/ 570 w 834"/>
                <a:gd name="T23" fmla="*/ 415 h 862"/>
                <a:gd name="T24" fmla="*/ 612 w 834"/>
                <a:gd name="T25" fmla="*/ 416 h 862"/>
                <a:gd name="T26" fmla="*/ 403 w 834"/>
                <a:gd name="T27" fmla="*/ 440 h 862"/>
                <a:gd name="T28" fmla="*/ 437 w 834"/>
                <a:gd name="T29" fmla="*/ 333 h 862"/>
                <a:gd name="T30" fmla="*/ 473 w 834"/>
                <a:gd name="T31" fmla="*/ 440 h 862"/>
                <a:gd name="T32" fmla="*/ 524 w 834"/>
                <a:gd name="T33" fmla="*/ 304 h 862"/>
                <a:gd name="T34" fmla="*/ 496 w 834"/>
                <a:gd name="T35" fmla="*/ 304 h 862"/>
                <a:gd name="T36" fmla="*/ 473 w 834"/>
                <a:gd name="T37" fmla="*/ 403 h 862"/>
                <a:gd name="T38" fmla="*/ 438 w 834"/>
                <a:gd name="T39" fmla="*/ 304 h 862"/>
                <a:gd name="T40" fmla="*/ 404 w 834"/>
                <a:gd name="T41" fmla="*/ 404 h 862"/>
                <a:gd name="T42" fmla="*/ 366 w 834"/>
                <a:gd name="T43" fmla="*/ 304 h 862"/>
                <a:gd name="T44" fmla="*/ 389 w 834"/>
                <a:gd name="T45" fmla="*/ 440 h 862"/>
                <a:gd name="T46" fmla="*/ 340 w 834"/>
                <a:gd name="T47" fmla="*/ 428 h 862"/>
                <a:gd name="T48" fmla="*/ 265 w 834"/>
                <a:gd name="T49" fmla="*/ 416 h 862"/>
                <a:gd name="T50" fmla="*/ 331 w 834"/>
                <a:gd name="T51" fmla="*/ 381 h 862"/>
                <a:gd name="T52" fmla="*/ 331 w 834"/>
                <a:gd name="T53" fmla="*/ 357 h 862"/>
                <a:gd name="T54" fmla="*/ 265 w 834"/>
                <a:gd name="T55" fmla="*/ 328 h 862"/>
                <a:gd name="T56" fmla="*/ 336 w 834"/>
                <a:gd name="T57" fmla="*/ 316 h 862"/>
                <a:gd name="T58" fmla="*/ 236 w 834"/>
                <a:gd name="T59" fmla="*/ 304 h 862"/>
                <a:gd name="T60" fmla="*/ 340 w 834"/>
                <a:gd name="T61" fmla="*/ 440 h 862"/>
                <a:gd name="T62" fmla="*/ 340 w 834"/>
                <a:gd name="T63" fmla="*/ 428 h 862"/>
                <a:gd name="T64" fmla="*/ 98 w 834"/>
                <a:gd name="T65" fmla="*/ 440 h 862"/>
                <a:gd name="T66" fmla="*/ 125 w 834"/>
                <a:gd name="T67" fmla="*/ 440 h 862"/>
                <a:gd name="T68" fmla="*/ 181 w 834"/>
                <a:gd name="T69" fmla="*/ 440 h 862"/>
                <a:gd name="T70" fmla="*/ 209 w 834"/>
                <a:gd name="T71" fmla="*/ 440 h 862"/>
                <a:gd name="T72" fmla="*/ 196 w 834"/>
                <a:gd name="T73" fmla="*/ 304 h 862"/>
                <a:gd name="T74" fmla="*/ 182 w 834"/>
                <a:gd name="T75" fmla="*/ 400 h 862"/>
                <a:gd name="T76" fmla="*/ 113 w 834"/>
                <a:gd name="T77" fmla="*/ 304 h 862"/>
                <a:gd name="T78" fmla="*/ 834 w 834"/>
                <a:gd name="T79" fmla="*/ 0 h 862"/>
                <a:gd name="T80" fmla="*/ 743 w 834"/>
                <a:gd name="T81" fmla="*/ 555 h 862"/>
                <a:gd name="T82" fmla="*/ 551 w 834"/>
                <a:gd name="T83" fmla="*/ 643 h 862"/>
                <a:gd name="T84" fmla="*/ 420 w 834"/>
                <a:gd name="T85" fmla="*/ 772 h 862"/>
                <a:gd name="T86" fmla="*/ 329 w 834"/>
                <a:gd name="T87" fmla="*/ 643 h 862"/>
                <a:gd name="T88" fmla="*/ 0 w 834"/>
                <a:gd name="T89" fmla="*/ 88 h 862"/>
                <a:gd name="T90" fmla="*/ 91 w 834"/>
                <a:gd name="T91" fmla="*/ 0 h 862"/>
                <a:gd name="T92" fmla="*/ 707 w 834"/>
                <a:gd name="T93" fmla="*/ 125 h 862"/>
                <a:gd name="T94" fmla="*/ 109 w 834"/>
                <a:gd name="T95" fmla="*/ 125 h 862"/>
                <a:gd name="T96" fmla="*/ 37 w 834"/>
                <a:gd name="T97" fmla="*/ 125 h 862"/>
                <a:gd name="T98" fmla="*/ 366 w 834"/>
                <a:gd name="T99" fmla="*/ 606 h 862"/>
                <a:gd name="T100" fmla="*/ 420 w 834"/>
                <a:gd name="T101" fmla="*/ 720 h 862"/>
                <a:gd name="T102" fmla="*/ 456 w 834"/>
                <a:gd name="T103" fmla="*/ 683 h 862"/>
                <a:gd name="T104" fmla="*/ 536 w 834"/>
                <a:gd name="T105" fmla="*/ 606 h 862"/>
                <a:gd name="T106" fmla="*/ 587 w 834"/>
                <a:gd name="T107" fmla="*/ 606 h 862"/>
                <a:gd name="T108" fmla="*/ 707 w 834"/>
                <a:gd name="T109" fmla="*/ 554 h 862"/>
                <a:gd name="T110" fmla="*/ 707 w 834"/>
                <a:gd name="T111" fmla="*/ 518 h 862"/>
                <a:gd name="T112" fmla="*/ 707 w 834"/>
                <a:gd name="T113" fmla="*/ 125 h 862"/>
                <a:gd name="T114" fmla="*/ 127 w 834"/>
                <a:gd name="T115" fmla="*/ 37 h 862"/>
                <a:gd name="T116" fmla="*/ 743 w 834"/>
                <a:gd name="T117" fmla="*/ 88 h 862"/>
                <a:gd name="T118" fmla="*/ 798 w 834"/>
                <a:gd name="T119" fmla="*/ 518 h 862"/>
                <a:gd name="T120" fmla="*/ 798 w 834"/>
                <a:gd name="T121" fmla="*/ 37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4" h="862">
                  <a:moveTo>
                    <a:pt x="619" y="404"/>
                  </a:moveTo>
                  <a:cubicBezTo>
                    <a:pt x="619" y="399"/>
                    <a:pt x="617" y="395"/>
                    <a:pt x="614" y="393"/>
                  </a:cubicBezTo>
                  <a:cubicBezTo>
                    <a:pt x="610" y="390"/>
                    <a:pt x="603" y="388"/>
                    <a:pt x="591" y="385"/>
                  </a:cubicBezTo>
                  <a:cubicBezTo>
                    <a:pt x="569" y="380"/>
                    <a:pt x="555" y="375"/>
                    <a:pt x="548" y="370"/>
                  </a:cubicBezTo>
                  <a:cubicBezTo>
                    <a:pt x="540" y="364"/>
                    <a:pt x="537" y="355"/>
                    <a:pt x="537" y="344"/>
                  </a:cubicBezTo>
                  <a:cubicBezTo>
                    <a:pt x="537" y="330"/>
                    <a:pt x="541" y="320"/>
                    <a:pt x="551" y="312"/>
                  </a:cubicBezTo>
                  <a:cubicBezTo>
                    <a:pt x="561" y="304"/>
                    <a:pt x="573" y="300"/>
                    <a:pt x="590" y="300"/>
                  </a:cubicBezTo>
                  <a:cubicBezTo>
                    <a:pt x="605" y="300"/>
                    <a:pt x="617" y="305"/>
                    <a:pt x="627" y="313"/>
                  </a:cubicBezTo>
                  <a:cubicBezTo>
                    <a:pt x="637" y="321"/>
                    <a:pt x="642" y="331"/>
                    <a:pt x="643" y="345"/>
                  </a:cubicBezTo>
                  <a:lnTo>
                    <a:pt x="615" y="345"/>
                  </a:lnTo>
                  <a:cubicBezTo>
                    <a:pt x="615" y="339"/>
                    <a:pt x="612" y="333"/>
                    <a:pt x="607" y="330"/>
                  </a:cubicBezTo>
                  <a:cubicBezTo>
                    <a:pt x="601" y="326"/>
                    <a:pt x="595" y="324"/>
                    <a:pt x="587" y="324"/>
                  </a:cubicBezTo>
                  <a:cubicBezTo>
                    <a:pt x="579" y="324"/>
                    <a:pt x="574" y="325"/>
                    <a:pt x="570" y="329"/>
                  </a:cubicBezTo>
                  <a:cubicBezTo>
                    <a:pt x="565" y="332"/>
                    <a:pt x="563" y="336"/>
                    <a:pt x="563" y="342"/>
                  </a:cubicBezTo>
                  <a:cubicBezTo>
                    <a:pt x="563" y="346"/>
                    <a:pt x="566" y="349"/>
                    <a:pt x="570" y="351"/>
                  </a:cubicBezTo>
                  <a:cubicBezTo>
                    <a:pt x="574" y="354"/>
                    <a:pt x="583" y="356"/>
                    <a:pt x="596" y="359"/>
                  </a:cubicBezTo>
                  <a:cubicBezTo>
                    <a:pt x="616" y="364"/>
                    <a:pt x="630" y="369"/>
                    <a:pt x="636" y="375"/>
                  </a:cubicBezTo>
                  <a:cubicBezTo>
                    <a:pt x="643" y="380"/>
                    <a:pt x="646" y="390"/>
                    <a:pt x="646" y="402"/>
                  </a:cubicBezTo>
                  <a:cubicBezTo>
                    <a:pt x="646" y="415"/>
                    <a:pt x="641" y="425"/>
                    <a:pt x="631" y="433"/>
                  </a:cubicBezTo>
                  <a:cubicBezTo>
                    <a:pt x="621" y="440"/>
                    <a:pt x="607" y="444"/>
                    <a:pt x="590" y="444"/>
                  </a:cubicBezTo>
                  <a:cubicBezTo>
                    <a:pt x="573" y="444"/>
                    <a:pt x="560" y="440"/>
                    <a:pt x="550" y="432"/>
                  </a:cubicBezTo>
                  <a:cubicBezTo>
                    <a:pt x="540" y="424"/>
                    <a:pt x="535" y="413"/>
                    <a:pt x="534" y="398"/>
                  </a:cubicBezTo>
                  <a:lnTo>
                    <a:pt x="562" y="398"/>
                  </a:lnTo>
                  <a:cubicBezTo>
                    <a:pt x="562" y="405"/>
                    <a:pt x="565" y="411"/>
                    <a:pt x="570" y="415"/>
                  </a:cubicBezTo>
                  <a:cubicBezTo>
                    <a:pt x="575" y="419"/>
                    <a:pt x="581" y="421"/>
                    <a:pt x="590" y="421"/>
                  </a:cubicBezTo>
                  <a:cubicBezTo>
                    <a:pt x="599" y="421"/>
                    <a:pt x="606" y="419"/>
                    <a:pt x="612" y="416"/>
                  </a:cubicBezTo>
                  <a:cubicBezTo>
                    <a:pt x="617" y="413"/>
                    <a:pt x="619" y="409"/>
                    <a:pt x="619" y="404"/>
                  </a:cubicBezTo>
                  <a:close/>
                  <a:moveTo>
                    <a:pt x="403" y="440"/>
                  </a:moveTo>
                  <a:lnTo>
                    <a:pt x="416" y="440"/>
                  </a:lnTo>
                  <a:lnTo>
                    <a:pt x="437" y="333"/>
                  </a:lnTo>
                  <a:lnTo>
                    <a:pt x="459" y="440"/>
                  </a:lnTo>
                  <a:lnTo>
                    <a:pt x="473" y="440"/>
                  </a:lnTo>
                  <a:lnTo>
                    <a:pt x="487" y="440"/>
                  </a:lnTo>
                  <a:lnTo>
                    <a:pt x="524" y="304"/>
                  </a:lnTo>
                  <a:lnTo>
                    <a:pt x="510" y="304"/>
                  </a:lnTo>
                  <a:lnTo>
                    <a:pt x="496" y="304"/>
                  </a:lnTo>
                  <a:lnTo>
                    <a:pt x="473" y="403"/>
                  </a:lnTo>
                  <a:lnTo>
                    <a:pt x="473" y="403"/>
                  </a:lnTo>
                  <a:lnTo>
                    <a:pt x="453" y="304"/>
                  </a:lnTo>
                  <a:lnTo>
                    <a:pt x="438" y="304"/>
                  </a:lnTo>
                  <a:lnTo>
                    <a:pt x="423" y="304"/>
                  </a:lnTo>
                  <a:lnTo>
                    <a:pt x="404" y="404"/>
                  </a:lnTo>
                  <a:lnTo>
                    <a:pt x="381" y="304"/>
                  </a:lnTo>
                  <a:lnTo>
                    <a:pt x="366" y="304"/>
                  </a:lnTo>
                  <a:lnTo>
                    <a:pt x="351" y="304"/>
                  </a:lnTo>
                  <a:lnTo>
                    <a:pt x="389" y="440"/>
                  </a:lnTo>
                  <a:lnTo>
                    <a:pt x="403" y="440"/>
                  </a:lnTo>
                  <a:close/>
                  <a:moveTo>
                    <a:pt x="340" y="428"/>
                  </a:moveTo>
                  <a:lnTo>
                    <a:pt x="340" y="416"/>
                  </a:lnTo>
                  <a:lnTo>
                    <a:pt x="265" y="416"/>
                  </a:lnTo>
                  <a:lnTo>
                    <a:pt x="265" y="381"/>
                  </a:lnTo>
                  <a:lnTo>
                    <a:pt x="331" y="381"/>
                  </a:lnTo>
                  <a:lnTo>
                    <a:pt x="331" y="369"/>
                  </a:lnTo>
                  <a:lnTo>
                    <a:pt x="331" y="357"/>
                  </a:lnTo>
                  <a:lnTo>
                    <a:pt x="265" y="357"/>
                  </a:lnTo>
                  <a:lnTo>
                    <a:pt x="265" y="328"/>
                  </a:lnTo>
                  <a:lnTo>
                    <a:pt x="336" y="328"/>
                  </a:lnTo>
                  <a:lnTo>
                    <a:pt x="336" y="316"/>
                  </a:lnTo>
                  <a:lnTo>
                    <a:pt x="336" y="304"/>
                  </a:lnTo>
                  <a:lnTo>
                    <a:pt x="236" y="304"/>
                  </a:lnTo>
                  <a:lnTo>
                    <a:pt x="236" y="440"/>
                  </a:lnTo>
                  <a:lnTo>
                    <a:pt x="340" y="440"/>
                  </a:lnTo>
                  <a:lnTo>
                    <a:pt x="340" y="428"/>
                  </a:lnTo>
                  <a:lnTo>
                    <a:pt x="340" y="428"/>
                  </a:lnTo>
                  <a:close/>
                  <a:moveTo>
                    <a:pt x="98" y="304"/>
                  </a:moveTo>
                  <a:lnTo>
                    <a:pt x="98" y="440"/>
                  </a:lnTo>
                  <a:lnTo>
                    <a:pt x="111" y="440"/>
                  </a:lnTo>
                  <a:lnTo>
                    <a:pt x="125" y="440"/>
                  </a:lnTo>
                  <a:lnTo>
                    <a:pt x="125" y="342"/>
                  </a:lnTo>
                  <a:lnTo>
                    <a:pt x="181" y="440"/>
                  </a:lnTo>
                  <a:lnTo>
                    <a:pt x="195" y="440"/>
                  </a:lnTo>
                  <a:lnTo>
                    <a:pt x="209" y="440"/>
                  </a:lnTo>
                  <a:lnTo>
                    <a:pt x="209" y="304"/>
                  </a:lnTo>
                  <a:lnTo>
                    <a:pt x="196" y="304"/>
                  </a:lnTo>
                  <a:lnTo>
                    <a:pt x="182" y="304"/>
                  </a:lnTo>
                  <a:lnTo>
                    <a:pt x="182" y="400"/>
                  </a:lnTo>
                  <a:lnTo>
                    <a:pt x="128" y="304"/>
                  </a:lnTo>
                  <a:lnTo>
                    <a:pt x="113" y="304"/>
                  </a:lnTo>
                  <a:lnTo>
                    <a:pt x="98" y="304"/>
                  </a:lnTo>
                  <a:close/>
                  <a:moveTo>
                    <a:pt x="834" y="0"/>
                  </a:moveTo>
                  <a:lnTo>
                    <a:pt x="834" y="555"/>
                  </a:lnTo>
                  <a:lnTo>
                    <a:pt x="743" y="555"/>
                  </a:lnTo>
                  <a:lnTo>
                    <a:pt x="743" y="643"/>
                  </a:lnTo>
                  <a:lnTo>
                    <a:pt x="551" y="643"/>
                  </a:lnTo>
                  <a:lnTo>
                    <a:pt x="420" y="774"/>
                  </a:lnTo>
                  <a:lnTo>
                    <a:pt x="420" y="772"/>
                  </a:lnTo>
                  <a:lnTo>
                    <a:pt x="329" y="862"/>
                  </a:lnTo>
                  <a:lnTo>
                    <a:pt x="329" y="643"/>
                  </a:lnTo>
                  <a:lnTo>
                    <a:pt x="0" y="643"/>
                  </a:lnTo>
                  <a:lnTo>
                    <a:pt x="0" y="88"/>
                  </a:lnTo>
                  <a:lnTo>
                    <a:pt x="91" y="88"/>
                  </a:lnTo>
                  <a:lnTo>
                    <a:pt x="91" y="0"/>
                  </a:lnTo>
                  <a:lnTo>
                    <a:pt x="834" y="0"/>
                  </a:lnTo>
                  <a:close/>
                  <a:moveTo>
                    <a:pt x="707" y="125"/>
                  </a:moveTo>
                  <a:lnTo>
                    <a:pt x="127" y="125"/>
                  </a:lnTo>
                  <a:lnTo>
                    <a:pt x="109" y="125"/>
                  </a:lnTo>
                  <a:lnTo>
                    <a:pt x="91" y="125"/>
                  </a:lnTo>
                  <a:lnTo>
                    <a:pt x="37" y="125"/>
                  </a:lnTo>
                  <a:lnTo>
                    <a:pt x="37" y="606"/>
                  </a:lnTo>
                  <a:lnTo>
                    <a:pt x="366" y="606"/>
                  </a:lnTo>
                  <a:lnTo>
                    <a:pt x="366" y="774"/>
                  </a:lnTo>
                  <a:lnTo>
                    <a:pt x="420" y="720"/>
                  </a:lnTo>
                  <a:lnTo>
                    <a:pt x="438" y="702"/>
                  </a:lnTo>
                  <a:lnTo>
                    <a:pt x="456" y="683"/>
                  </a:lnTo>
                  <a:lnTo>
                    <a:pt x="533" y="606"/>
                  </a:lnTo>
                  <a:lnTo>
                    <a:pt x="536" y="606"/>
                  </a:lnTo>
                  <a:lnTo>
                    <a:pt x="561" y="606"/>
                  </a:lnTo>
                  <a:lnTo>
                    <a:pt x="587" y="606"/>
                  </a:lnTo>
                  <a:lnTo>
                    <a:pt x="707" y="606"/>
                  </a:lnTo>
                  <a:lnTo>
                    <a:pt x="707" y="554"/>
                  </a:lnTo>
                  <a:lnTo>
                    <a:pt x="707" y="536"/>
                  </a:lnTo>
                  <a:lnTo>
                    <a:pt x="707" y="518"/>
                  </a:lnTo>
                  <a:lnTo>
                    <a:pt x="707" y="125"/>
                  </a:lnTo>
                  <a:lnTo>
                    <a:pt x="707" y="125"/>
                  </a:lnTo>
                  <a:close/>
                  <a:moveTo>
                    <a:pt x="798" y="37"/>
                  </a:moveTo>
                  <a:lnTo>
                    <a:pt x="127" y="37"/>
                  </a:lnTo>
                  <a:lnTo>
                    <a:pt x="127" y="88"/>
                  </a:lnTo>
                  <a:lnTo>
                    <a:pt x="743" y="88"/>
                  </a:lnTo>
                  <a:lnTo>
                    <a:pt x="743" y="518"/>
                  </a:lnTo>
                  <a:lnTo>
                    <a:pt x="798" y="518"/>
                  </a:lnTo>
                  <a:lnTo>
                    <a:pt x="798" y="37"/>
                  </a:lnTo>
                  <a:lnTo>
                    <a:pt x="798" y="37"/>
                  </a:lnTo>
                  <a:close/>
                </a:path>
              </a:pathLst>
            </a:cu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PART03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323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1" name="09113016-a0e1-4f36-94ab-35f9400fed7c" descr="iBwAAB+LCAAAAAAABADlmMuO2jAUht/FbXdolItNILvQihb1MqOC2kXFwk0McZs4KDEjOoh3HweSYEOgnlUbIzZwLvH/Hx99itiC1/zPigAfTFOc83cUL3OcTjhJQQ9MIuCzdZL0wIiyiLLl+zxbrwrg/9g2bXLmO+XxN5ysSdnLKKc4Ofz0z+rrss+U0XSdVmXWnSVCeCOFbOsQpFGUELlswjjJH5sT7DK2/z7luThgnOUp5uLArbV7A6oU8GH/ztqVzRHZiKYemB1k1XoqeeUAWn2WidLmQ1ZwmrFjxwMWcyNCUovZk6ZjqZBFck5DnAQJXbKUsFKxMEB4GIvshyynTxnjav4TWXCR/EjIqhrflD6J4xY4KUg9hBivyBdxTO1tH7BF21eSYE4flQolZoNd46opKodxWtZTnjxvZnmcjXAqJCsj3vUujmdGNvxlAy075Gm2Xf0lM3s55QNk6ZWENt3zFuXN1r/Nkiz/+9bXZWf5+8WChmQWk5TUNTPKeMAiITqqV36U02XMGSmKKnD/8xcJudTmo7JqXcTima/GY+h4/SAAtT1r17b69YG6q39Sr3NP+xb5ooTfgvAgDMWYK+UHQ/v4mc9a/oWrHOHwd7OTkzBjZytZa1Yu9hC8spD/zKnzoqW9Zu7q1v7nrPYGMqudG2O1o8NqR4/VjsJqp7usdkxidV9hte0NgsBuZbVjIqsdmdWOyazWNddlVg+GMqvdG2O1q8NqV4/VrsJqt7usdk1itae+V1tBf+i2sto1kdWuzGrXZFbrmusyqz0ksxreGKuhDquhHquhwmrYXVZDk1g9UFiNnP4gQK2shiayGsqshiazWtdcp1mt/AeCbozVSIfVSI/VSGE16i6rkUmsti0F1p43gMN2WCMTYY1M5rOuubn4PAPP1INJiBwAAA==">
            <a:extLst>
              <a:ext uri="{FF2B5EF4-FFF2-40B4-BE49-F238E27FC236}">
                <a16:creationId xmlns:a16="http://schemas.microsoft.com/office/drawing/2014/main" xmlns="" id="{8DDAC9A6-5C2D-4C30-802C-D28FA2A884B2}"/>
              </a:ext>
            </a:extLst>
          </p:cNvPr>
          <p:cNvGrpSpPr>
            <a:grpSpLocks noChangeAspect="1"/>
          </p:cNvGrpSpPr>
          <p:nvPr/>
        </p:nvGrpSpPr>
        <p:grpSpPr>
          <a:xfrm>
            <a:off x="4236620" y="1927257"/>
            <a:ext cx="6698080" cy="3609911"/>
            <a:chOff x="3363760" y="915600"/>
            <a:chExt cx="5579051" cy="4882202"/>
          </a:xfrm>
        </p:grpSpPr>
        <p:sp>
          <p:nvSpPr>
            <p:cNvPr id="32" name="BackShape1">
              <a:extLst>
                <a:ext uri="{FF2B5EF4-FFF2-40B4-BE49-F238E27FC236}">
                  <a16:creationId xmlns:a16="http://schemas.microsoft.com/office/drawing/2014/main" xmlns="" id="{526C6DA2-B67D-4307-B0A5-A9F9BED433AD}"/>
                </a:ext>
              </a:extLst>
            </p:cNvPr>
            <p:cNvSpPr/>
            <p:nvPr/>
          </p:nvSpPr>
          <p:spPr>
            <a:xfrm>
              <a:off x="3363762" y="1319916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3" name="RelativeShape1">
              <a:extLst>
                <a:ext uri="{FF2B5EF4-FFF2-40B4-BE49-F238E27FC236}">
                  <a16:creationId xmlns:a16="http://schemas.microsoft.com/office/drawing/2014/main" xmlns="" id="{CBFE7EE6-D151-4BEE-B68B-B27F301762EC}"/>
                </a:ext>
              </a:extLst>
            </p:cNvPr>
            <p:cNvSpPr/>
            <p:nvPr/>
          </p:nvSpPr>
          <p:spPr>
            <a:xfrm>
              <a:off x="3464259" y="1403336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4" name="ValueShape1">
              <a:extLst>
                <a:ext uri="{FF2B5EF4-FFF2-40B4-BE49-F238E27FC236}">
                  <a16:creationId xmlns:a16="http://schemas.microsoft.com/office/drawing/2014/main" xmlns="" id="{127D3178-4C51-4493-9BAF-5A66BC1ECFC0}"/>
                </a:ext>
              </a:extLst>
            </p:cNvPr>
            <p:cNvSpPr/>
            <p:nvPr/>
          </p:nvSpPr>
          <p:spPr>
            <a:xfrm>
              <a:off x="3464259" y="1403337"/>
              <a:ext cx="203066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5" name="ValueText1">
              <a:extLst>
                <a:ext uri="{FF2B5EF4-FFF2-40B4-BE49-F238E27FC236}">
                  <a16:creationId xmlns:a16="http://schemas.microsoft.com/office/drawing/2014/main" xmlns="" id="{804DACA5-E2E7-41DD-8D98-D195C80A6A5C}"/>
                </a:ext>
              </a:extLst>
            </p:cNvPr>
            <p:cNvSpPr txBox="1"/>
            <p:nvPr/>
          </p:nvSpPr>
          <p:spPr>
            <a:xfrm>
              <a:off x="8360030" y="1319916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44%</a:t>
              </a:r>
            </a:p>
          </p:txBody>
        </p:sp>
        <p:sp>
          <p:nvSpPr>
            <p:cNvPr id="36" name="CustomText1">
              <a:extLst>
                <a:ext uri="{FF2B5EF4-FFF2-40B4-BE49-F238E27FC236}">
                  <a16:creationId xmlns:a16="http://schemas.microsoft.com/office/drawing/2014/main" xmlns="" id="{B8BECDA8-C782-4B80-801B-972364E3B15F}"/>
                </a:ext>
              </a:extLst>
            </p:cNvPr>
            <p:cNvSpPr/>
            <p:nvPr/>
          </p:nvSpPr>
          <p:spPr>
            <a:xfrm>
              <a:off x="3363760" y="915600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37" name="BackShape2">
              <a:extLst>
                <a:ext uri="{FF2B5EF4-FFF2-40B4-BE49-F238E27FC236}">
                  <a16:creationId xmlns:a16="http://schemas.microsoft.com/office/drawing/2014/main" xmlns="" id="{3662434F-C347-463F-A9BD-574C5B0C9DB1}"/>
                </a:ext>
              </a:extLst>
            </p:cNvPr>
            <p:cNvSpPr/>
            <p:nvPr/>
          </p:nvSpPr>
          <p:spPr>
            <a:xfrm>
              <a:off x="3363762" y="2329357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8" name="RelativeShape2">
              <a:extLst>
                <a:ext uri="{FF2B5EF4-FFF2-40B4-BE49-F238E27FC236}">
                  <a16:creationId xmlns:a16="http://schemas.microsoft.com/office/drawing/2014/main" xmlns="" id="{B52DCCD5-A070-4B84-95A0-148AB929BE73}"/>
                </a:ext>
              </a:extLst>
            </p:cNvPr>
            <p:cNvSpPr/>
            <p:nvPr/>
          </p:nvSpPr>
          <p:spPr>
            <a:xfrm>
              <a:off x="3464259" y="2412777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9" name="ValueShape2">
              <a:extLst>
                <a:ext uri="{FF2B5EF4-FFF2-40B4-BE49-F238E27FC236}">
                  <a16:creationId xmlns:a16="http://schemas.microsoft.com/office/drawing/2014/main" xmlns="" id="{42E82025-7731-4367-A657-2D9D68E11E4B}"/>
                </a:ext>
              </a:extLst>
            </p:cNvPr>
            <p:cNvSpPr/>
            <p:nvPr/>
          </p:nvSpPr>
          <p:spPr>
            <a:xfrm>
              <a:off x="3464259" y="2412777"/>
              <a:ext cx="359981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0" name="ValueText2">
              <a:extLst>
                <a:ext uri="{FF2B5EF4-FFF2-40B4-BE49-F238E27FC236}">
                  <a16:creationId xmlns:a16="http://schemas.microsoft.com/office/drawing/2014/main" xmlns="" id="{33F434B1-4B1F-4356-B6E3-271E65154CFC}"/>
                </a:ext>
              </a:extLst>
            </p:cNvPr>
            <p:cNvSpPr txBox="1"/>
            <p:nvPr/>
          </p:nvSpPr>
          <p:spPr>
            <a:xfrm>
              <a:off x="8360030" y="2329357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78%</a:t>
              </a:r>
            </a:p>
          </p:txBody>
        </p:sp>
        <p:sp>
          <p:nvSpPr>
            <p:cNvPr id="41" name="CustomText1">
              <a:extLst>
                <a:ext uri="{FF2B5EF4-FFF2-40B4-BE49-F238E27FC236}">
                  <a16:creationId xmlns:a16="http://schemas.microsoft.com/office/drawing/2014/main" xmlns="" id="{7E7E2090-76BC-4CB6-9DB1-A13924B0CEAF}"/>
                </a:ext>
              </a:extLst>
            </p:cNvPr>
            <p:cNvSpPr/>
            <p:nvPr/>
          </p:nvSpPr>
          <p:spPr>
            <a:xfrm>
              <a:off x="3363760" y="1925041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42" name="BackShape3">
              <a:extLst>
                <a:ext uri="{FF2B5EF4-FFF2-40B4-BE49-F238E27FC236}">
                  <a16:creationId xmlns:a16="http://schemas.microsoft.com/office/drawing/2014/main" xmlns="" id="{914A66E7-60C2-4382-B37A-60D20D04ED4C}"/>
                </a:ext>
              </a:extLst>
            </p:cNvPr>
            <p:cNvSpPr/>
            <p:nvPr/>
          </p:nvSpPr>
          <p:spPr>
            <a:xfrm>
              <a:off x="3363762" y="3338798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3" name="RelativeShape3">
              <a:extLst>
                <a:ext uri="{FF2B5EF4-FFF2-40B4-BE49-F238E27FC236}">
                  <a16:creationId xmlns:a16="http://schemas.microsoft.com/office/drawing/2014/main" xmlns="" id="{B95B2CC5-D783-43F8-AA83-8EF2121FD9A8}"/>
                </a:ext>
              </a:extLst>
            </p:cNvPr>
            <p:cNvSpPr/>
            <p:nvPr/>
          </p:nvSpPr>
          <p:spPr>
            <a:xfrm>
              <a:off x="3464259" y="3422218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4" name="ValueShape3">
              <a:extLst>
                <a:ext uri="{FF2B5EF4-FFF2-40B4-BE49-F238E27FC236}">
                  <a16:creationId xmlns:a16="http://schemas.microsoft.com/office/drawing/2014/main" xmlns="" id="{1E2ED83A-9169-4910-BDAD-654EDC75C644}"/>
                </a:ext>
              </a:extLst>
            </p:cNvPr>
            <p:cNvSpPr/>
            <p:nvPr/>
          </p:nvSpPr>
          <p:spPr>
            <a:xfrm>
              <a:off x="3464259" y="3422218"/>
              <a:ext cx="4107480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5" name="ValueText3">
              <a:extLst>
                <a:ext uri="{FF2B5EF4-FFF2-40B4-BE49-F238E27FC236}">
                  <a16:creationId xmlns:a16="http://schemas.microsoft.com/office/drawing/2014/main" xmlns="" id="{1F6E6033-F210-49FB-ACAE-6B9905968387}"/>
                </a:ext>
              </a:extLst>
            </p:cNvPr>
            <p:cNvSpPr txBox="1"/>
            <p:nvPr/>
          </p:nvSpPr>
          <p:spPr>
            <a:xfrm>
              <a:off x="8360030" y="3338798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89%</a:t>
              </a:r>
            </a:p>
          </p:txBody>
        </p:sp>
        <p:sp>
          <p:nvSpPr>
            <p:cNvPr id="46" name="CustomText1">
              <a:extLst>
                <a:ext uri="{FF2B5EF4-FFF2-40B4-BE49-F238E27FC236}">
                  <a16:creationId xmlns:a16="http://schemas.microsoft.com/office/drawing/2014/main" xmlns="" id="{8019371B-C186-4BC0-AB77-F6A9DB0E14A3}"/>
                </a:ext>
              </a:extLst>
            </p:cNvPr>
            <p:cNvSpPr/>
            <p:nvPr/>
          </p:nvSpPr>
          <p:spPr>
            <a:xfrm>
              <a:off x="3363760" y="2934482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47" name="BackShape4">
              <a:extLst>
                <a:ext uri="{FF2B5EF4-FFF2-40B4-BE49-F238E27FC236}">
                  <a16:creationId xmlns:a16="http://schemas.microsoft.com/office/drawing/2014/main" xmlns="" id="{CE0A6C04-CA74-435C-A5D5-F8F91D1E811E}"/>
                </a:ext>
              </a:extLst>
            </p:cNvPr>
            <p:cNvSpPr/>
            <p:nvPr/>
          </p:nvSpPr>
          <p:spPr>
            <a:xfrm>
              <a:off x="3363762" y="4348239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8" name="RelativeShape4">
              <a:extLst>
                <a:ext uri="{FF2B5EF4-FFF2-40B4-BE49-F238E27FC236}">
                  <a16:creationId xmlns:a16="http://schemas.microsoft.com/office/drawing/2014/main" xmlns="" id="{FB2AA67A-E917-4050-ABDC-3BF22A7D9E0A}"/>
                </a:ext>
              </a:extLst>
            </p:cNvPr>
            <p:cNvSpPr/>
            <p:nvPr/>
          </p:nvSpPr>
          <p:spPr>
            <a:xfrm>
              <a:off x="3464259" y="4431659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9" name="ValueShape4">
              <a:extLst>
                <a:ext uri="{FF2B5EF4-FFF2-40B4-BE49-F238E27FC236}">
                  <a16:creationId xmlns:a16="http://schemas.microsoft.com/office/drawing/2014/main" xmlns="" id="{B34892E6-CBE3-4094-86DE-9369F1259E0B}"/>
                </a:ext>
              </a:extLst>
            </p:cNvPr>
            <p:cNvSpPr/>
            <p:nvPr/>
          </p:nvSpPr>
          <p:spPr>
            <a:xfrm>
              <a:off x="3464259" y="4431659"/>
              <a:ext cx="3461359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0" name="ValueText4">
              <a:extLst>
                <a:ext uri="{FF2B5EF4-FFF2-40B4-BE49-F238E27FC236}">
                  <a16:creationId xmlns:a16="http://schemas.microsoft.com/office/drawing/2014/main" xmlns="" id="{B6BF97A7-EAF6-4025-973E-7FBC8C5B6523}"/>
                </a:ext>
              </a:extLst>
            </p:cNvPr>
            <p:cNvSpPr txBox="1"/>
            <p:nvPr/>
          </p:nvSpPr>
          <p:spPr>
            <a:xfrm>
              <a:off x="8360030" y="4348239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75%</a:t>
              </a:r>
            </a:p>
          </p:txBody>
        </p:sp>
        <p:sp>
          <p:nvSpPr>
            <p:cNvPr id="51" name="CustomText1">
              <a:extLst>
                <a:ext uri="{FF2B5EF4-FFF2-40B4-BE49-F238E27FC236}">
                  <a16:creationId xmlns:a16="http://schemas.microsoft.com/office/drawing/2014/main" xmlns="" id="{99922838-4C03-4484-B193-4548DC963B01}"/>
                </a:ext>
              </a:extLst>
            </p:cNvPr>
            <p:cNvSpPr/>
            <p:nvPr/>
          </p:nvSpPr>
          <p:spPr>
            <a:xfrm>
              <a:off x="3363760" y="3943923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52" name="BackShape5">
              <a:extLst>
                <a:ext uri="{FF2B5EF4-FFF2-40B4-BE49-F238E27FC236}">
                  <a16:creationId xmlns:a16="http://schemas.microsoft.com/office/drawing/2014/main" xmlns="" id="{D1F0BE23-919A-4122-B816-C63E64B0629B}"/>
                </a:ext>
              </a:extLst>
            </p:cNvPr>
            <p:cNvSpPr/>
            <p:nvPr/>
          </p:nvSpPr>
          <p:spPr>
            <a:xfrm>
              <a:off x="3363762" y="5357680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3" name="RelativeShape5">
              <a:extLst>
                <a:ext uri="{FF2B5EF4-FFF2-40B4-BE49-F238E27FC236}">
                  <a16:creationId xmlns:a16="http://schemas.microsoft.com/office/drawing/2014/main" xmlns="" id="{0C046197-526F-44DD-B0D6-8EFEF676F3B0}"/>
                </a:ext>
              </a:extLst>
            </p:cNvPr>
            <p:cNvSpPr/>
            <p:nvPr/>
          </p:nvSpPr>
          <p:spPr>
            <a:xfrm>
              <a:off x="3464259" y="5441100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4" name="ValueShape5">
              <a:extLst>
                <a:ext uri="{FF2B5EF4-FFF2-40B4-BE49-F238E27FC236}">
                  <a16:creationId xmlns:a16="http://schemas.microsoft.com/office/drawing/2014/main" xmlns="" id="{0EDB095F-0256-4F1D-B83E-68378B4E72B5}"/>
                </a:ext>
              </a:extLst>
            </p:cNvPr>
            <p:cNvSpPr/>
            <p:nvPr/>
          </p:nvSpPr>
          <p:spPr>
            <a:xfrm>
              <a:off x="3464259" y="5441100"/>
              <a:ext cx="359981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5" name="ValueText5">
              <a:extLst>
                <a:ext uri="{FF2B5EF4-FFF2-40B4-BE49-F238E27FC236}">
                  <a16:creationId xmlns:a16="http://schemas.microsoft.com/office/drawing/2014/main" xmlns="" id="{55DB19B6-EAB4-47F5-9713-A34BE958776B}"/>
                </a:ext>
              </a:extLst>
            </p:cNvPr>
            <p:cNvSpPr txBox="1"/>
            <p:nvPr/>
          </p:nvSpPr>
          <p:spPr>
            <a:xfrm>
              <a:off x="8360030" y="5357680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78%</a:t>
              </a:r>
            </a:p>
          </p:txBody>
        </p:sp>
        <p:sp>
          <p:nvSpPr>
            <p:cNvPr id="56" name="CustomText1">
              <a:extLst>
                <a:ext uri="{FF2B5EF4-FFF2-40B4-BE49-F238E27FC236}">
                  <a16:creationId xmlns:a16="http://schemas.microsoft.com/office/drawing/2014/main" xmlns="" id="{72E93979-3446-4EB1-AD3B-86352F9B5B30}"/>
                </a:ext>
              </a:extLst>
            </p:cNvPr>
            <p:cNvSpPr/>
            <p:nvPr/>
          </p:nvSpPr>
          <p:spPr>
            <a:xfrm>
              <a:off x="3363760" y="4953364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</p:grpSp>
      <p:sp>
        <p:nvSpPr>
          <p:cNvPr id="57" name="圆角矩形 56"/>
          <p:cNvSpPr/>
          <p:nvPr/>
        </p:nvSpPr>
        <p:spPr>
          <a:xfrm>
            <a:off x="1147843" y="1860566"/>
            <a:ext cx="2641600" cy="3743293"/>
          </a:xfrm>
          <a:prstGeom prst="roundRect">
            <a:avLst>
              <a:gd name="adj" fmla="val 5609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aphicFrame>
        <p:nvGraphicFramePr>
          <p:cNvPr id="41" name="图表 40"/>
          <p:cNvGraphicFramePr/>
          <p:nvPr>
            <p:extLst>
              <p:ext uri="{D42A27DB-BD31-4B8C-83A1-F6EECF244321}">
                <p14:modId xmlns:p14="http://schemas.microsoft.com/office/powerpoint/2010/main" val="2883945264"/>
              </p:ext>
            </p:extLst>
          </p:nvPr>
        </p:nvGraphicFramePr>
        <p:xfrm>
          <a:off x="931863" y="1558396"/>
          <a:ext cx="5221287" cy="4347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2" name="组合 41"/>
          <p:cNvGrpSpPr/>
          <p:nvPr/>
        </p:nvGrpSpPr>
        <p:grpSpPr>
          <a:xfrm>
            <a:off x="7060396" y="2139590"/>
            <a:ext cx="1767515" cy="859836"/>
            <a:chOff x="7060396" y="2196740"/>
            <a:chExt cx="1767515" cy="859836"/>
          </a:xfrm>
        </p:grpSpPr>
        <p:sp>
          <p:nvSpPr>
            <p:cNvPr id="43" name="矩形 42"/>
            <p:cNvSpPr/>
            <p:nvPr/>
          </p:nvSpPr>
          <p:spPr>
            <a:xfrm>
              <a:off x="7060397" y="2521045"/>
              <a:ext cx="1767514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,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7060396" y="2196740"/>
              <a:ext cx="1474003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01.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433964" y="2319669"/>
            <a:ext cx="484300" cy="484300"/>
            <a:chOff x="1028700" y="1853169"/>
            <a:chExt cx="787400" cy="787400"/>
          </a:xfrm>
        </p:grpSpPr>
        <p:sp>
          <p:nvSpPr>
            <p:cNvPr id="46" name="椭圆 45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7" name="椭圆 12"/>
            <p:cNvSpPr/>
            <p:nvPr/>
          </p:nvSpPr>
          <p:spPr>
            <a:xfrm>
              <a:off x="1259475" y="2062163"/>
              <a:ext cx="325849" cy="369412"/>
            </a:xfrm>
            <a:custGeom>
              <a:avLst/>
              <a:gdLst>
                <a:gd name="connsiteX0" fmla="*/ 85348 w 296863"/>
                <a:gd name="connsiteY0" fmla="*/ 236537 h 336550"/>
                <a:gd name="connsiteX1" fmla="*/ 211516 w 296863"/>
                <a:gd name="connsiteY1" fmla="*/ 236537 h 336550"/>
                <a:gd name="connsiteX2" fmla="*/ 228601 w 296863"/>
                <a:gd name="connsiteY2" fmla="*/ 253206 h 336550"/>
                <a:gd name="connsiteX3" fmla="*/ 211516 w 296863"/>
                <a:gd name="connsiteY3" fmla="*/ 269875 h 336550"/>
                <a:gd name="connsiteX4" fmla="*/ 85348 w 296863"/>
                <a:gd name="connsiteY4" fmla="*/ 269875 h 336550"/>
                <a:gd name="connsiteX5" fmla="*/ 68263 w 296863"/>
                <a:gd name="connsiteY5" fmla="*/ 253206 h 336550"/>
                <a:gd name="connsiteX6" fmla="*/ 85348 w 296863"/>
                <a:gd name="connsiteY6" fmla="*/ 236537 h 336550"/>
                <a:gd name="connsiteX7" fmla="*/ 85348 w 296863"/>
                <a:gd name="connsiteY7" fmla="*/ 173037 h 336550"/>
                <a:gd name="connsiteX8" fmla="*/ 211516 w 296863"/>
                <a:gd name="connsiteY8" fmla="*/ 173037 h 336550"/>
                <a:gd name="connsiteX9" fmla="*/ 228601 w 296863"/>
                <a:gd name="connsiteY9" fmla="*/ 190373 h 336550"/>
                <a:gd name="connsiteX10" fmla="*/ 211516 w 296863"/>
                <a:gd name="connsiteY10" fmla="*/ 206375 h 336550"/>
                <a:gd name="connsiteX11" fmla="*/ 85348 w 296863"/>
                <a:gd name="connsiteY11" fmla="*/ 206375 h 336550"/>
                <a:gd name="connsiteX12" fmla="*/ 68263 w 296863"/>
                <a:gd name="connsiteY12" fmla="*/ 190373 h 336550"/>
                <a:gd name="connsiteX13" fmla="*/ 85348 w 296863"/>
                <a:gd name="connsiteY13" fmla="*/ 173037 h 336550"/>
                <a:gd name="connsiteX14" fmla="*/ 164614 w 296863"/>
                <a:gd name="connsiteY14" fmla="*/ 115887 h 336550"/>
                <a:gd name="connsiteX15" fmla="*/ 211625 w 296863"/>
                <a:gd name="connsiteY15" fmla="*/ 115887 h 336550"/>
                <a:gd name="connsiteX16" fmla="*/ 228601 w 296863"/>
                <a:gd name="connsiteY16" fmla="*/ 133349 h 336550"/>
                <a:gd name="connsiteX17" fmla="*/ 211625 w 296863"/>
                <a:gd name="connsiteY17" fmla="*/ 150812 h 336550"/>
                <a:gd name="connsiteX18" fmla="*/ 164614 w 296863"/>
                <a:gd name="connsiteY18" fmla="*/ 150812 h 336550"/>
                <a:gd name="connsiteX19" fmla="*/ 147638 w 296863"/>
                <a:gd name="connsiteY19" fmla="*/ 133349 h 336550"/>
                <a:gd name="connsiteX20" fmla="*/ 164614 w 296863"/>
                <a:gd name="connsiteY20" fmla="*/ 115887 h 336550"/>
                <a:gd name="connsiteX21" fmla="*/ 164614 w 296863"/>
                <a:gd name="connsiteY21" fmla="*/ 61912 h 336550"/>
                <a:gd name="connsiteX22" fmla="*/ 211625 w 296863"/>
                <a:gd name="connsiteY22" fmla="*/ 61912 h 336550"/>
                <a:gd name="connsiteX23" fmla="*/ 228601 w 296863"/>
                <a:gd name="connsiteY23" fmla="*/ 77152 h 336550"/>
                <a:gd name="connsiteX24" fmla="*/ 211625 w 296863"/>
                <a:gd name="connsiteY24" fmla="*/ 93662 h 336550"/>
                <a:gd name="connsiteX25" fmla="*/ 164614 w 296863"/>
                <a:gd name="connsiteY25" fmla="*/ 93662 h 336550"/>
                <a:gd name="connsiteX26" fmla="*/ 147638 w 296863"/>
                <a:gd name="connsiteY26" fmla="*/ 77152 h 336550"/>
                <a:gd name="connsiteX27" fmla="*/ 164614 w 296863"/>
                <a:gd name="connsiteY27" fmla="*/ 61912 h 336550"/>
                <a:gd name="connsiteX28" fmla="*/ 127397 w 296863"/>
                <a:gd name="connsiteY28" fmla="*/ 22225 h 336550"/>
                <a:gd name="connsiteX29" fmla="*/ 127397 w 296863"/>
                <a:gd name="connsiteY29" fmla="*/ 110381 h 336550"/>
                <a:gd name="connsiteX30" fmla="*/ 111621 w 296863"/>
                <a:gd name="connsiteY30" fmla="*/ 124854 h 336550"/>
                <a:gd name="connsiteX31" fmla="*/ 22225 w 296863"/>
                <a:gd name="connsiteY31" fmla="*/ 124854 h 336550"/>
                <a:gd name="connsiteX32" fmla="*/ 22225 w 296863"/>
                <a:gd name="connsiteY32" fmla="*/ 305115 h 336550"/>
                <a:gd name="connsiteX33" fmla="*/ 31427 w 296863"/>
                <a:gd name="connsiteY33" fmla="*/ 314325 h 336550"/>
                <a:gd name="connsiteX34" fmla="*/ 265436 w 296863"/>
                <a:gd name="connsiteY34" fmla="*/ 314325 h 336550"/>
                <a:gd name="connsiteX35" fmla="*/ 274638 w 296863"/>
                <a:gd name="connsiteY35" fmla="*/ 305115 h 336550"/>
                <a:gd name="connsiteX36" fmla="*/ 274638 w 296863"/>
                <a:gd name="connsiteY36" fmla="*/ 31435 h 336550"/>
                <a:gd name="connsiteX37" fmla="*/ 265436 w 296863"/>
                <a:gd name="connsiteY37" fmla="*/ 22225 h 336550"/>
                <a:gd name="connsiteX38" fmla="*/ 127397 w 296863"/>
                <a:gd name="connsiteY38" fmla="*/ 22225 h 336550"/>
                <a:gd name="connsiteX39" fmla="*/ 118220 w 296863"/>
                <a:gd name="connsiteY39" fmla="*/ 0 h 336550"/>
                <a:gd name="connsiteX40" fmla="*/ 265338 w 296863"/>
                <a:gd name="connsiteY40" fmla="*/ 0 h 336550"/>
                <a:gd name="connsiteX41" fmla="*/ 296863 w 296863"/>
                <a:gd name="connsiteY41" fmla="*/ 31551 h 336550"/>
                <a:gd name="connsiteX42" fmla="*/ 296863 w 296863"/>
                <a:gd name="connsiteY42" fmla="*/ 304999 h 336550"/>
                <a:gd name="connsiteX43" fmla="*/ 265338 w 296863"/>
                <a:gd name="connsiteY43" fmla="*/ 336550 h 336550"/>
                <a:gd name="connsiteX44" fmla="*/ 31525 w 296863"/>
                <a:gd name="connsiteY44" fmla="*/ 336550 h 336550"/>
                <a:gd name="connsiteX45" fmla="*/ 0 w 296863"/>
                <a:gd name="connsiteY45" fmla="*/ 304999 h 336550"/>
                <a:gd name="connsiteX46" fmla="*/ 0 w 296863"/>
                <a:gd name="connsiteY46" fmla="*/ 119633 h 336550"/>
                <a:gd name="connsiteX47" fmla="*/ 9195 w 296863"/>
                <a:gd name="connsiteY47" fmla="*/ 97284 h 336550"/>
                <a:gd name="connsiteX48" fmla="*/ 95889 w 296863"/>
                <a:gd name="connsiteY48" fmla="*/ 9202 h 336550"/>
                <a:gd name="connsiteX49" fmla="*/ 118220 w 296863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96863" h="336550">
                  <a:moveTo>
                    <a:pt x="85348" y="236537"/>
                  </a:moveTo>
                  <a:cubicBezTo>
                    <a:pt x="85348" y="236537"/>
                    <a:pt x="85348" y="236537"/>
                    <a:pt x="211516" y="236537"/>
                  </a:cubicBezTo>
                  <a:cubicBezTo>
                    <a:pt x="220716" y="236537"/>
                    <a:pt x="228601" y="244231"/>
                    <a:pt x="228601" y="253206"/>
                  </a:cubicBezTo>
                  <a:cubicBezTo>
                    <a:pt x="228601" y="262182"/>
                    <a:pt x="220716" y="269875"/>
                    <a:pt x="211516" y="269875"/>
                  </a:cubicBezTo>
                  <a:cubicBezTo>
                    <a:pt x="211516" y="269875"/>
                    <a:pt x="211516" y="269875"/>
                    <a:pt x="85348" y="269875"/>
                  </a:cubicBezTo>
                  <a:cubicBezTo>
                    <a:pt x="76149" y="269875"/>
                    <a:pt x="68263" y="262182"/>
                    <a:pt x="68263" y="253206"/>
                  </a:cubicBezTo>
                  <a:cubicBezTo>
                    <a:pt x="68263" y="244231"/>
                    <a:pt x="76149" y="236537"/>
                    <a:pt x="85348" y="236537"/>
                  </a:cubicBezTo>
                  <a:close/>
                  <a:moveTo>
                    <a:pt x="85348" y="173037"/>
                  </a:moveTo>
                  <a:cubicBezTo>
                    <a:pt x="85348" y="173037"/>
                    <a:pt x="85348" y="173037"/>
                    <a:pt x="211516" y="173037"/>
                  </a:cubicBezTo>
                  <a:cubicBezTo>
                    <a:pt x="220716" y="173037"/>
                    <a:pt x="228601" y="181038"/>
                    <a:pt x="228601" y="190373"/>
                  </a:cubicBezTo>
                  <a:cubicBezTo>
                    <a:pt x="228601" y="199707"/>
                    <a:pt x="220716" y="206375"/>
                    <a:pt x="211516" y="206375"/>
                  </a:cubicBezTo>
                  <a:cubicBezTo>
                    <a:pt x="211516" y="206375"/>
                    <a:pt x="211516" y="206375"/>
                    <a:pt x="85348" y="206375"/>
                  </a:cubicBezTo>
                  <a:cubicBezTo>
                    <a:pt x="76149" y="206375"/>
                    <a:pt x="68263" y="199707"/>
                    <a:pt x="68263" y="190373"/>
                  </a:cubicBezTo>
                  <a:cubicBezTo>
                    <a:pt x="68263" y="181038"/>
                    <a:pt x="76149" y="173037"/>
                    <a:pt x="85348" y="173037"/>
                  </a:cubicBezTo>
                  <a:close/>
                  <a:moveTo>
                    <a:pt x="164614" y="115887"/>
                  </a:moveTo>
                  <a:cubicBezTo>
                    <a:pt x="164614" y="115887"/>
                    <a:pt x="164614" y="115887"/>
                    <a:pt x="211625" y="115887"/>
                  </a:cubicBezTo>
                  <a:cubicBezTo>
                    <a:pt x="220766" y="115887"/>
                    <a:pt x="228601" y="123946"/>
                    <a:pt x="228601" y="133349"/>
                  </a:cubicBezTo>
                  <a:cubicBezTo>
                    <a:pt x="228601" y="142752"/>
                    <a:pt x="220766" y="150812"/>
                    <a:pt x="211625" y="150812"/>
                  </a:cubicBezTo>
                  <a:cubicBezTo>
                    <a:pt x="211625" y="150812"/>
                    <a:pt x="211625" y="150812"/>
                    <a:pt x="164614" y="150812"/>
                  </a:cubicBezTo>
                  <a:cubicBezTo>
                    <a:pt x="155473" y="150812"/>
                    <a:pt x="147638" y="142752"/>
                    <a:pt x="147638" y="133349"/>
                  </a:cubicBezTo>
                  <a:cubicBezTo>
                    <a:pt x="147638" y="123946"/>
                    <a:pt x="155473" y="115887"/>
                    <a:pt x="164614" y="115887"/>
                  </a:cubicBezTo>
                  <a:close/>
                  <a:moveTo>
                    <a:pt x="164614" y="61912"/>
                  </a:moveTo>
                  <a:cubicBezTo>
                    <a:pt x="164614" y="61912"/>
                    <a:pt x="164614" y="61912"/>
                    <a:pt x="211625" y="61912"/>
                  </a:cubicBezTo>
                  <a:cubicBezTo>
                    <a:pt x="220766" y="61912"/>
                    <a:pt x="228601" y="68262"/>
                    <a:pt x="228601" y="77152"/>
                  </a:cubicBezTo>
                  <a:cubicBezTo>
                    <a:pt x="228601" y="86042"/>
                    <a:pt x="220766" y="93662"/>
                    <a:pt x="211625" y="93662"/>
                  </a:cubicBezTo>
                  <a:cubicBezTo>
                    <a:pt x="211625" y="93662"/>
                    <a:pt x="211625" y="93662"/>
                    <a:pt x="164614" y="93662"/>
                  </a:cubicBezTo>
                  <a:cubicBezTo>
                    <a:pt x="155473" y="93662"/>
                    <a:pt x="147638" y="86042"/>
                    <a:pt x="147638" y="77152"/>
                  </a:cubicBezTo>
                  <a:cubicBezTo>
                    <a:pt x="147638" y="68262"/>
                    <a:pt x="155473" y="61912"/>
                    <a:pt x="164614" y="61912"/>
                  </a:cubicBezTo>
                  <a:close/>
                  <a:moveTo>
                    <a:pt x="127397" y="22225"/>
                  </a:moveTo>
                  <a:cubicBezTo>
                    <a:pt x="127397" y="22225"/>
                    <a:pt x="127397" y="22225"/>
                    <a:pt x="127397" y="110381"/>
                  </a:cubicBezTo>
                  <a:cubicBezTo>
                    <a:pt x="127397" y="118276"/>
                    <a:pt x="119509" y="124854"/>
                    <a:pt x="111621" y="124854"/>
                  </a:cubicBezTo>
                  <a:cubicBezTo>
                    <a:pt x="111621" y="124854"/>
                    <a:pt x="111621" y="124854"/>
                    <a:pt x="22225" y="124854"/>
                  </a:cubicBezTo>
                  <a:cubicBezTo>
                    <a:pt x="22225" y="124854"/>
                    <a:pt x="22225" y="124854"/>
                    <a:pt x="22225" y="305115"/>
                  </a:cubicBezTo>
                  <a:cubicBezTo>
                    <a:pt x="22225" y="310378"/>
                    <a:pt x="26169" y="314325"/>
                    <a:pt x="31427" y="314325"/>
                  </a:cubicBezTo>
                  <a:cubicBezTo>
                    <a:pt x="31427" y="314325"/>
                    <a:pt x="31427" y="314325"/>
                    <a:pt x="265436" y="314325"/>
                  </a:cubicBezTo>
                  <a:cubicBezTo>
                    <a:pt x="270694" y="314325"/>
                    <a:pt x="274638" y="310378"/>
                    <a:pt x="274638" y="305115"/>
                  </a:cubicBezTo>
                  <a:lnTo>
                    <a:pt x="274638" y="31435"/>
                  </a:lnTo>
                  <a:cubicBezTo>
                    <a:pt x="274638" y="26172"/>
                    <a:pt x="270694" y="22225"/>
                    <a:pt x="265436" y="22225"/>
                  </a:cubicBezTo>
                  <a:cubicBezTo>
                    <a:pt x="265436" y="22225"/>
                    <a:pt x="265436" y="22225"/>
                    <a:pt x="127397" y="22225"/>
                  </a:cubicBezTo>
                  <a:close/>
                  <a:moveTo>
                    <a:pt x="118220" y="0"/>
                  </a:moveTo>
                  <a:cubicBezTo>
                    <a:pt x="118220" y="0"/>
                    <a:pt x="118220" y="0"/>
                    <a:pt x="265338" y="0"/>
                  </a:cubicBezTo>
                  <a:cubicBezTo>
                    <a:pt x="282414" y="0"/>
                    <a:pt x="296863" y="14461"/>
                    <a:pt x="296863" y="31551"/>
                  </a:cubicBezTo>
                  <a:cubicBezTo>
                    <a:pt x="296863" y="31551"/>
                    <a:pt x="296863" y="31551"/>
                    <a:pt x="296863" y="304999"/>
                  </a:cubicBezTo>
                  <a:cubicBezTo>
                    <a:pt x="296863" y="322089"/>
                    <a:pt x="282414" y="336550"/>
                    <a:pt x="265338" y="336550"/>
                  </a:cubicBezTo>
                  <a:cubicBezTo>
                    <a:pt x="265338" y="336550"/>
                    <a:pt x="265338" y="336550"/>
                    <a:pt x="31525" y="336550"/>
                  </a:cubicBezTo>
                  <a:cubicBezTo>
                    <a:pt x="14449" y="336550"/>
                    <a:pt x="0" y="322089"/>
                    <a:pt x="0" y="304999"/>
                  </a:cubicBezTo>
                  <a:cubicBezTo>
                    <a:pt x="0" y="304999"/>
                    <a:pt x="0" y="304999"/>
                    <a:pt x="0" y="119633"/>
                  </a:cubicBezTo>
                  <a:cubicBezTo>
                    <a:pt x="0" y="110430"/>
                    <a:pt x="3941" y="102542"/>
                    <a:pt x="9195" y="97284"/>
                  </a:cubicBezTo>
                  <a:cubicBezTo>
                    <a:pt x="9195" y="97284"/>
                    <a:pt x="9195" y="97284"/>
                    <a:pt x="95889" y="9202"/>
                  </a:cubicBezTo>
                  <a:cubicBezTo>
                    <a:pt x="102457" y="3944"/>
                    <a:pt x="110339" y="0"/>
                    <a:pt x="11822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60396" y="3387365"/>
            <a:ext cx="1900865" cy="859836"/>
            <a:chOff x="7060396" y="3444515"/>
            <a:chExt cx="1900865" cy="859836"/>
          </a:xfrm>
        </p:grpSpPr>
        <p:sp>
          <p:nvSpPr>
            <p:cNvPr id="49" name="矩形 48"/>
            <p:cNvSpPr/>
            <p:nvPr/>
          </p:nvSpPr>
          <p:spPr>
            <a:xfrm>
              <a:off x="7060396" y="3768820"/>
              <a:ext cx="1900865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7060397" y="3444515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03.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433964" y="3567444"/>
            <a:ext cx="484300" cy="484300"/>
            <a:chOff x="1028700" y="1853169"/>
            <a:chExt cx="787400" cy="787400"/>
          </a:xfrm>
        </p:grpSpPr>
        <p:sp>
          <p:nvSpPr>
            <p:cNvPr id="52" name="椭圆 51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3" name="椭圆 19"/>
            <p:cNvSpPr/>
            <p:nvPr/>
          </p:nvSpPr>
          <p:spPr>
            <a:xfrm>
              <a:off x="1317849" y="2062163"/>
              <a:ext cx="209101" cy="369412"/>
            </a:xfrm>
            <a:custGeom>
              <a:avLst/>
              <a:gdLst>
                <a:gd name="connsiteX0" fmla="*/ 149226 w 190500"/>
                <a:gd name="connsiteY0" fmla="*/ 301625 h 336550"/>
                <a:gd name="connsiteX1" fmla="*/ 150815 w 190500"/>
                <a:gd name="connsiteY1" fmla="*/ 303213 h 336550"/>
                <a:gd name="connsiteX2" fmla="*/ 149226 w 190500"/>
                <a:gd name="connsiteY2" fmla="*/ 304802 h 336550"/>
                <a:gd name="connsiteX3" fmla="*/ 147638 w 190500"/>
                <a:gd name="connsiteY3" fmla="*/ 303213 h 336550"/>
                <a:gd name="connsiteX4" fmla="*/ 149226 w 190500"/>
                <a:gd name="connsiteY4" fmla="*/ 301625 h 336550"/>
                <a:gd name="connsiteX5" fmla="*/ 148828 w 190500"/>
                <a:gd name="connsiteY5" fmla="*/ 298450 h 336550"/>
                <a:gd name="connsiteX6" fmla="*/ 145256 w 190500"/>
                <a:gd name="connsiteY6" fmla="*/ 302532 h 336550"/>
                <a:gd name="connsiteX7" fmla="*/ 145256 w 190500"/>
                <a:gd name="connsiteY7" fmla="*/ 303893 h 336550"/>
                <a:gd name="connsiteX8" fmla="*/ 144065 w 190500"/>
                <a:gd name="connsiteY8" fmla="*/ 305254 h 336550"/>
                <a:gd name="connsiteX9" fmla="*/ 144065 w 190500"/>
                <a:gd name="connsiteY9" fmla="*/ 307975 h 336550"/>
                <a:gd name="connsiteX10" fmla="*/ 145256 w 190500"/>
                <a:gd name="connsiteY10" fmla="*/ 307975 h 336550"/>
                <a:gd name="connsiteX11" fmla="*/ 147637 w 190500"/>
                <a:gd name="connsiteY11" fmla="*/ 306615 h 336550"/>
                <a:gd name="connsiteX12" fmla="*/ 148828 w 190500"/>
                <a:gd name="connsiteY12" fmla="*/ 306615 h 336550"/>
                <a:gd name="connsiteX13" fmla="*/ 152400 w 190500"/>
                <a:gd name="connsiteY13" fmla="*/ 302532 h 336550"/>
                <a:gd name="connsiteX14" fmla="*/ 148828 w 190500"/>
                <a:gd name="connsiteY14" fmla="*/ 298450 h 336550"/>
                <a:gd name="connsiteX15" fmla="*/ 98426 w 190500"/>
                <a:gd name="connsiteY15" fmla="*/ 296863 h 336550"/>
                <a:gd name="connsiteX16" fmla="*/ 93663 w 190500"/>
                <a:gd name="connsiteY16" fmla="*/ 298450 h 336550"/>
                <a:gd name="connsiteX17" fmla="*/ 93663 w 190500"/>
                <a:gd name="connsiteY17" fmla="*/ 298450 h 336550"/>
                <a:gd name="connsiteX18" fmla="*/ 88900 w 190500"/>
                <a:gd name="connsiteY18" fmla="*/ 298450 h 336550"/>
                <a:gd name="connsiteX19" fmla="*/ 88900 w 190500"/>
                <a:gd name="connsiteY19" fmla="*/ 303213 h 336550"/>
                <a:gd name="connsiteX20" fmla="*/ 88900 w 190500"/>
                <a:gd name="connsiteY20" fmla="*/ 304801 h 336550"/>
                <a:gd name="connsiteX21" fmla="*/ 93663 w 190500"/>
                <a:gd name="connsiteY21" fmla="*/ 306388 h 336550"/>
                <a:gd name="connsiteX22" fmla="*/ 93663 w 190500"/>
                <a:gd name="connsiteY22" fmla="*/ 306389 h 336550"/>
                <a:gd name="connsiteX23" fmla="*/ 98426 w 190500"/>
                <a:gd name="connsiteY23" fmla="*/ 307976 h 336550"/>
                <a:gd name="connsiteX24" fmla="*/ 98426 w 190500"/>
                <a:gd name="connsiteY24" fmla="*/ 303213 h 336550"/>
                <a:gd name="connsiteX25" fmla="*/ 39007 w 190500"/>
                <a:gd name="connsiteY25" fmla="*/ 296863 h 336550"/>
                <a:gd name="connsiteX26" fmla="*/ 37646 w 190500"/>
                <a:gd name="connsiteY26" fmla="*/ 298223 h 336550"/>
                <a:gd name="connsiteX27" fmla="*/ 34925 w 190500"/>
                <a:gd name="connsiteY27" fmla="*/ 300945 h 336550"/>
                <a:gd name="connsiteX28" fmla="*/ 34925 w 190500"/>
                <a:gd name="connsiteY28" fmla="*/ 302306 h 336550"/>
                <a:gd name="connsiteX29" fmla="*/ 37646 w 190500"/>
                <a:gd name="connsiteY29" fmla="*/ 305028 h 336550"/>
                <a:gd name="connsiteX30" fmla="*/ 37646 w 190500"/>
                <a:gd name="connsiteY30" fmla="*/ 306388 h 336550"/>
                <a:gd name="connsiteX31" fmla="*/ 39007 w 190500"/>
                <a:gd name="connsiteY31" fmla="*/ 306388 h 336550"/>
                <a:gd name="connsiteX32" fmla="*/ 39007 w 190500"/>
                <a:gd name="connsiteY32" fmla="*/ 303667 h 336550"/>
                <a:gd name="connsiteX33" fmla="*/ 43089 w 190500"/>
                <a:gd name="connsiteY33" fmla="*/ 303667 h 336550"/>
                <a:gd name="connsiteX34" fmla="*/ 44450 w 190500"/>
                <a:gd name="connsiteY34" fmla="*/ 302306 h 336550"/>
                <a:gd name="connsiteX35" fmla="*/ 43089 w 190500"/>
                <a:gd name="connsiteY35" fmla="*/ 300945 h 336550"/>
                <a:gd name="connsiteX36" fmla="*/ 39007 w 190500"/>
                <a:gd name="connsiteY36" fmla="*/ 300945 h 336550"/>
                <a:gd name="connsiteX37" fmla="*/ 40368 w 190500"/>
                <a:gd name="connsiteY37" fmla="*/ 299584 h 336550"/>
                <a:gd name="connsiteX38" fmla="*/ 39007 w 190500"/>
                <a:gd name="connsiteY38" fmla="*/ 296863 h 336550"/>
                <a:gd name="connsiteX39" fmla="*/ 20638 w 190500"/>
                <a:gd name="connsiteY39" fmla="*/ 38100 h 336550"/>
                <a:gd name="connsiteX40" fmla="*/ 20638 w 190500"/>
                <a:gd name="connsiteY40" fmla="*/ 282575 h 336550"/>
                <a:gd name="connsiteX41" fmla="*/ 168276 w 190500"/>
                <a:gd name="connsiteY41" fmla="*/ 282575 h 336550"/>
                <a:gd name="connsiteX42" fmla="*/ 168276 w 190500"/>
                <a:gd name="connsiteY42" fmla="*/ 38100 h 336550"/>
                <a:gd name="connsiteX43" fmla="*/ 116609 w 190500"/>
                <a:gd name="connsiteY43" fmla="*/ 17463 h 336550"/>
                <a:gd name="connsiteX44" fmla="*/ 112713 w 190500"/>
                <a:gd name="connsiteY44" fmla="*/ 21273 h 336550"/>
                <a:gd name="connsiteX45" fmla="*/ 116609 w 190500"/>
                <a:gd name="connsiteY45" fmla="*/ 23813 h 336550"/>
                <a:gd name="connsiteX46" fmla="*/ 123104 w 190500"/>
                <a:gd name="connsiteY46" fmla="*/ 23813 h 336550"/>
                <a:gd name="connsiteX47" fmla="*/ 127001 w 190500"/>
                <a:gd name="connsiteY47" fmla="*/ 21273 h 336550"/>
                <a:gd name="connsiteX48" fmla="*/ 123104 w 190500"/>
                <a:gd name="connsiteY48" fmla="*/ 17463 h 336550"/>
                <a:gd name="connsiteX49" fmla="*/ 116609 w 190500"/>
                <a:gd name="connsiteY49" fmla="*/ 17463 h 336550"/>
                <a:gd name="connsiteX50" fmla="*/ 138907 w 190500"/>
                <a:gd name="connsiteY50" fmla="*/ 15875 h 336550"/>
                <a:gd name="connsiteX51" fmla="*/ 134938 w 190500"/>
                <a:gd name="connsiteY51" fmla="*/ 20638 h 336550"/>
                <a:gd name="connsiteX52" fmla="*/ 138907 w 190500"/>
                <a:gd name="connsiteY52" fmla="*/ 25402 h 336550"/>
                <a:gd name="connsiteX53" fmla="*/ 142876 w 190500"/>
                <a:gd name="connsiteY53" fmla="*/ 20638 h 336550"/>
                <a:gd name="connsiteX54" fmla="*/ 138907 w 190500"/>
                <a:gd name="connsiteY54" fmla="*/ 15875 h 336550"/>
                <a:gd name="connsiteX55" fmla="*/ 71438 w 190500"/>
                <a:gd name="connsiteY55" fmla="*/ 0 h 336550"/>
                <a:gd name="connsiteX56" fmla="*/ 107951 w 190500"/>
                <a:gd name="connsiteY56" fmla="*/ 0 h 336550"/>
                <a:gd name="connsiteX57" fmla="*/ 106363 w 190500"/>
                <a:gd name="connsiteY57" fmla="*/ 4763 h 336550"/>
                <a:gd name="connsiteX58" fmla="*/ 73025 w 190500"/>
                <a:gd name="connsiteY58" fmla="*/ 4763 h 336550"/>
                <a:gd name="connsiteX59" fmla="*/ 23812 w 190500"/>
                <a:gd name="connsiteY59" fmla="*/ 0 h 336550"/>
                <a:gd name="connsiteX60" fmla="*/ 66146 w 190500"/>
                <a:gd name="connsiteY60" fmla="*/ 0 h 336550"/>
                <a:gd name="connsiteX61" fmla="*/ 66146 w 190500"/>
                <a:gd name="connsiteY61" fmla="*/ 2629 h 336550"/>
                <a:gd name="connsiteX62" fmla="*/ 68791 w 190500"/>
                <a:gd name="connsiteY62" fmla="*/ 7888 h 336550"/>
                <a:gd name="connsiteX63" fmla="*/ 71437 w 190500"/>
                <a:gd name="connsiteY63" fmla="*/ 9202 h 336550"/>
                <a:gd name="connsiteX64" fmla="*/ 108479 w 190500"/>
                <a:gd name="connsiteY64" fmla="*/ 9202 h 336550"/>
                <a:gd name="connsiteX65" fmla="*/ 111125 w 190500"/>
                <a:gd name="connsiteY65" fmla="*/ 7888 h 336550"/>
                <a:gd name="connsiteX66" fmla="*/ 113771 w 190500"/>
                <a:gd name="connsiteY66" fmla="*/ 2629 h 336550"/>
                <a:gd name="connsiteX67" fmla="*/ 113771 w 190500"/>
                <a:gd name="connsiteY67" fmla="*/ 0 h 336550"/>
                <a:gd name="connsiteX68" fmla="*/ 166688 w 190500"/>
                <a:gd name="connsiteY68" fmla="*/ 0 h 336550"/>
                <a:gd name="connsiteX69" fmla="*/ 190500 w 190500"/>
                <a:gd name="connsiteY69" fmla="*/ 23663 h 336550"/>
                <a:gd name="connsiteX70" fmla="*/ 190500 w 190500"/>
                <a:gd name="connsiteY70" fmla="*/ 312887 h 336550"/>
                <a:gd name="connsiteX71" fmla="*/ 166688 w 190500"/>
                <a:gd name="connsiteY71" fmla="*/ 336550 h 336550"/>
                <a:gd name="connsiteX72" fmla="*/ 23812 w 190500"/>
                <a:gd name="connsiteY72" fmla="*/ 336550 h 336550"/>
                <a:gd name="connsiteX73" fmla="*/ 0 w 190500"/>
                <a:gd name="connsiteY73" fmla="*/ 312887 h 336550"/>
                <a:gd name="connsiteX74" fmla="*/ 0 w 190500"/>
                <a:gd name="connsiteY74" fmla="*/ 23663 h 336550"/>
                <a:gd name="connsiteX75" fmla="*/ 23812 w 190500"/>
                <a:gd name="connsiteY7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90500" h="336550">
                  <a:moveTo>
                    <a:pt x="149226" y="301625"/>
                  </a:moveTo>
                  <a:cubicBezTo>
                    <a:pt x="150104" y="301625"/>
                    <a:pt x="150815" y="302336"/>
                    <a:pt x="150815" y="303213"/>
                  </a:cubicBezTo>
                  <a:cubicBezTo>
                    <a:pt x="150815" y="304091"/>
                    <a:pt x="150104" y="304802"/>
                    <a:pt x="149226" y="304802"/>
                  </a:cubicBezTo>
                  <a:cubicBezTo>
                    <a:pt x="148349" y="304802"/>
                    <a:pt x="147638" y="304091"/>
                    <a:pt x="147638" y="303213"/>
                  </a:cubicBezTo>
                  <a:cubicBezTo>
                    <a:pt x="147638" y="302336"/>
                    <a:pt x="148349" y="301625"/>
                    <a:pt x="149226" y="301625"/>
                  </a:cubicBezTo>
                  <a:close/>
                  <a:moveTo>
                    <a:pt x="148828" y="298450"/>
                  </a:moveTo>
                  <a:cubicBezTo>
                    <a:pt x="146447" y="298450"/>
                    <a:pt x="145256" y="299810"/>
                    <a:pt x="145256" y="302532"/>
                  </a:cubicBezTo>
                  <a:cubicBezTo>
                    <a:pt x="145256" y="302532"/>
                    <a:pt x="145256" y="303893"/>
                    <a:pt x="145256" y="303893"/>
                  </a:cubicBezTo>
                  <a:cubicBezTo>
                    <a:pt x="145256" y="303893"/>
                    <a:pt x="145256" y="303893"/>
                    <a:pt x="144065" y="305254"/>
                  </a:cubicBezTo>
                  <a:cubicBezTo>
                    <a:pt x="144065" y="305254"/>
                    <a:pt x="142875" y="306615"/>
                    <a:pt x="144065" y="307975"/>
                  </a:cubicBezTo>
                  <a:cubicBezTo>
                    <a:pt x="144065" y="307975"/>
                    <a:pt x="144065" y="307975"/>
                    <a:pt x="145256" y="307975"/>
                  </a:cubicBezTo>
                  <a:cubicBezTo>
                    <a:pt x="145256" y="307975"/>
                    <a:pt x="145256" y="307975"/>
                    <a:pt x="147637" y="306615"/>
                  </a:cubicBezTo>
                  <a:cubicBezTo>
                    <a:pt x="147637" y="306615"/>
                    <a:pt x="148828" y="306615"/>
                    <a:pt x="148828" y="306615"/>
                  </a:cubicBezTo>
                  <a:cubicBezTo>
                    <a:pt x="151210" y="306615"/>
                    <a:pt x="152400" y="305254"/>
                    <a:pt x="152400" y="302532"/>
                  </a:cubicBezTo>
                  <a:cubicBezTo>
                    <a:pt x="152400" y="299810"/>
                    <a:pt x="151210" y="298450"/>
                    <a:pt x="148828" y="298450"/>
                  </a:cubicBezTo>
                  <a:close/>
                  <a:moveTo>
                    <a:pt x="98426" y="296863"/>
                  </a:moveTo>
                  <a:lnTo>
                    <a:pt x="93663" y="298450"/>
                  </a:lnTo>
                  <a:lnTo>
                    <a:pt x="93663" y="298450"/>
                  </a:lnTo>
                  <a:lnTo>
                    <a:pt x="88900" y="298450"/>
                  </a:lnTo>
                  <a:lnTo>
                    <a:pt x="88900" y="303213"/>
                  </a:lnTo>
                  <a:lnTo>
                    <a:pt x="88900" y="304801"/>
                  </a:lnTo>
                  <a:lnTo>
                    <a:pt x="93663" y="306388"/>
                  </a:lnTo>
                  <a:lnTo>
                    <a:pt x="93663" y="306389"/>
                  </a:lnTo>
                  <a:lnTo>
                    <a:pt x="98426" y="307976"/>
                  </a:lnTo>
                  <a:lnTo>
                    <a:pt x="98426" y="303213"/>
                  </a:lnTo>
                  <a:close/>
                  <a:moveTo>
                    <a:pt x="39007" y="296863"/>
                  </a:moveTo>
                  <a:cubicBezTo>
                    <a:pt x="39007" y="296863"/>
                    <a:pt x="37646" y="296863"/>
                    <a:pt x="37646" y="298223"/>
                  </a:cubicBezTo>
                  <a:cubicBezTo>
                    <a:pt x="37646" y="298223"/>
                    <a:pt x="37646" y="298223"/>
                    <a:pt x="34925" y="300945"/>
                  </a:cubicBezTo>
                  <a:cubicBezTo>
                    <a:pt x="34925" y="300945"/>
                    <a:pt x="34925" y="302306"/>
                    <a:pt x="34925" y="302306"/>
                  </a:cubicBezTo>
                  <a:cubicBezTo>
                    <a:pt x="34925" y="302306"/>
                    <a:pt x="34925" y="302306"/>
                    <a:pt x="37646" y="305028"/>
                  </a:cubicBezTo>
                  <a:cubicBezTo>
                    <a:pt x="37646" y="306388"/>
                    <a:pt x="37646" y="306388"/>
                    <a:pt x="37646" y="306388"/>
                  </a:cubicBezTo>
                  <a:cubicBezTo>
                    <a:pt x="39007" y="306388"/>
                    <a:pt x="39007" y="306388"/>
                    <a:pt x="39007" y="306388"/>
                  </a:cubicBezTo>
                  <a:cubicBezTo>
                    <a:pt x="40368" y="305028"/>
                    <a:pt x="40368" y="305028"/>
                    <a:pt x="39007" y="303667"/>
                  </a:cubicBezTo>
                  <a:cubicBezTo>
                    <a:pt x="39007" y="303667"/>
                    <a:pt x="39007" y="303667"/>
                    <a:pt x="43089" y="303667"/>
                  </a:cubicBezTo>
                  <a:cubicBezTo>
                    <a:pt x="43089" y="303667"/>
                    <a:pt x="44450" y="302306"/>
                    <a:pt x="44450" y="302306"/>
                  </a:cubicBezTo>
                  <a:cubicBezTo>
                    <a:pt x="44450" y="300945"/>
                    <a:pt x="43089" y="300945"/>
                    <a:pt x="43089" y="300945"/>
                  </a:cubicBezTo>
                  <a:cubicBezTo>
                    <a:pt x="43089" y="300945"/>
                    <a:pt x="43089" y="300945"/>
                    <a:pt x="39007" y="300945"/>
                  </a:cubicBezTo>
                  <a:cubicBezTo>
                    <a:pt x="39007" y="300945"/>
                    <a:pt x="39007" y="300945"/>
                    <a:pt x="40368" y="299584"/>
                  </a:cubicBezTo>
                  <a:cubicBezTo>
                    <a:pt x="40368" y="298223"/>
                    <a:pt x="40368" y="298223"/>
                    <a:pt x="39007" y="296863"/>
                  </a:cubicBezTo>
                  <a:close/>
                  <a:moveTo>
                    <a:pt x="20638" y="38100"/>
                  </a:moveTo>
                  <a:lnTo>
                    <a:pt x="20638" y="282575"/>
                  </a:lnTo>
                  <a:lnTo>
                    <a:pt x="168276" y="282575"/>
                  </a:lnTo>
                  <a:lnTo>
                    <a:pt x="168276" y="38100"/>
                  </a:lnTo>
                  <a:close/>
                  <a:moveTo>
                    <a:pt x="116609" y="17463"/>
                  </a:moveTo>
                  <a:cubicBezTo>
                    <a:pt x="114012" y="17463"/>
                    <a:pt x="112713" y="18733"/>
                    <a:pt x="112713" y="21273"/>
                  </a:cubicBezTo>
                  <a:cubicBezTo>
                    <a:pt x="112713" y="22543"/>
                    <a:pt x="114012" y="23813"/>
                    <a:pt x="116609" y="23813"/>
                  </a:cubicBezTo>
                  <a:cubicBezTo>
                    <a:pt x="116609" y="23813"/>
                    <a:pt x="116609" y="23813"/>
                    <a:pt x="123104" y="23813"/>
                  </a:cubicBezTo>
                  <a:cubicBezTo>
                    <a:pt x="124403" y="23813"/>
                    <a:pt x="127001" y="22543"/>
                    <a:pt x="127001" y="21273"/>
                  </a:cubicBezTo>
                  <a:cubicBezTo>
                    <a:pt x="127001" y="18733"/>
                    <a:pt x="124403" y="17463"/>
                    <a:pt x="123104" y="17463"/>
                  </a:cubicBezTo>
                  <a:cubicBezTo>
                    <a:pt x="123104" y="17463"/>
                    <a:pt x="123104" y="17463"/>
                    <a:pt x="116609" y="17463"/>
                  </a:cubicBezTo>
                  <a:close/>
                  <a:moveTo>
                    <a:pt x="138907" y="15875"/>
                  </a:moveTo>
                  <a:cubicBezTo>
                    <a:pt x="136715" y="15875"/>
                    <a:pt x="134938" y="18007"/>
                    <a:pt x="134938" y="20638"/>
                  </a:cubicBezTo>
                  <a:cubicBezTo>
                    <a:pt x="134938" y="23269"/>
                    <a:pt x="136715" y="25402"/>
                    <a:pt x="138907" y="25402"/>
                  </a:cubicBezTo>
                  <a:cubicBezTo>
                    <a:pt x="141098" y="25402"/>
                    <a:pt x="142876" y="23269"/>
                    <a:pt x="142876" y="20638"/>
                  </a:cubicBezTo>
                  <a:cubicBezTo>
                    <a:pt x="142876" y="18007"/>
                    <a:pt x="141098" y="15875"/>
                    <a:pt x="138907" y="15875"/>
                  </a:cubicBezTo>
                  <a:close/>
                  <a:moveTo>
                    <a:pt x="71438" y="0"/>
                  </a:moveTo>
                  <a:lnTo>
                    <a:pt x="107951" y="0"/>
                  </a:lnTo>
                  <a:lnTo>
                    <a:pt x="106363" y="4763"/>
                  </a:lnTo>
                  <a:lnTo>
                    <a:pt x="73025" y="4763"/>
                  </a:lnTo>
                  <a:close/>
                  <a:moveTo>
                    <a:pt x="23812" y="0"/>
                  </a:moveTo>
                  <a:cubicBezTo>
                    <a:pt x="23812" y="0"/>
                    <a:pt x="23812" y="0"/>
                    <a:pt x="66146" y="0"/>
                  </a:cubicBezTo>
                  <a:cubicBezTo>
                    <a:pt x="64823" y="1314"/>
                    <a:pt x="64823" y="1314"/>
                    <a:pt x="66146" y="2629"/>
                  </a:cubicBezTo>
                  <a:cubicBezTo>
                    <a:pt x="66146" y="2629"/>
                    <a:pt x="66146" y="2629"/>
                    <a:pt x="68791" y="7888"/>
                  </a:cubicBezTo>
                  <a:cubicBezTo>
                    <a:pt x="70114" y="9202"/>
                    <a:pt x="70114" y="9202"/>
                    <a:pt x="71437" y="9202"/>
                  </a:cubicBezTo>
                  <a:cubicBezTo>
                    <a:pt x="71437" y="9202"/>
                    <a:pt x="71437" y="9202"/>
                    <a:pt x="108479" y="9202"/>
                  </a:cubicBezTo>
                  <a:cubicBezTo>
                    <a:pt x="109802" y="9202"/>
                    <a:pt x="109802" y="9202"/>
                    <a:pt x="111125" y="7888"/>
                  </a:cubicBezTo>
                  <a:cubicBezTo>
                    <a:pt x="111125" y="7888"/>
                    <a:pt x="111125" y="7888"/>
                    <a:pt x="113771" y="2629"/>
                  </a:cubicBezTo>
                  <a:cubicBezTo>
                    <a:pt x="115094" y="1314"/>
                    <a:pt x="115094" y="1314"/>
                    <a:pt x="113771" y="0"/>
                  </a:cubicBezTo>
                  <a:cubicBezTo>
                    <a:pt x="113771" y="0"/>
                    <a:pt x="113771" y="0"/>
                    <a:pt x="166688" y="0"/>
                  </a:cubicBezTo>
                  <a:cubicBezTo>
                    <a:pt x="179917" y="0"/>
                    <a:pt x="190500" y="10517"/>
                    <a:pt x="190500" y="23663"/>
                  </a:cubicBezTo>
                  <a:cubicBezTo>
                    <a:pt x="190500" y="23663"/>
                    <a:pt x="190500" y="23663"/>
                    <a:pt x="190500" y="312887"/>
                  </a:cubicBezTo>
                  <a:cubicBezTo>
                    <a:pt x="190500" y="326033"/>
                    <a:pt x="179917" y="336550"/>
                    <a:pt x="166688" y="336550"/>
                  </a:cubicBezTo>
                  <a:cubicBezTo>
                    <a:pt x="166688" y="336550"/>
                    <a:pt x="166688" y="336550"/>
                    <a:pt x="23812" y="336550"/>
                  </a:cubicBezTo>
                  <a:cubicBezTo>
                    <a:pt x="10583" y="336550"/>
                    <a:pt x="0" y="326033"/>
                    <a:pt x="0" y="312887"/>
                  </a:cubicBezTo>
                  <a:cubicBezTo>
                    <a:pt x="0" y="312887"/>
                    <a:pt x="0" y="312887"/>
                    <a:pt x="0" y="23663"/>
                  </a:cubicBezTo>
                  <a:cubicBezTo>
                    <a:pt x="0" y="10517"/>
                    <a:pt x="10583" y="0"/>
                    <a:pt x="23812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060396" y="4635140"/>
            <a:ext cx="1758733" cy="859836"/>
            <a:chOff x="7060396" y="4692290"/>
            <a:chExt cx="1758733" cy="859836"/>
          </a:xfrm>
        </p:grpSpPr>
        <p:sp>
          <p:nvSpPr>
            <p:cNvPr id="55" name="矩形 54"/>
            <p:cNvSpPr/>
            <p:nvPr/>
          </p:nvSpPr>
          <p:spPr>
            <a:xfrm>
              <a:off x="7060396" y="5016595"/>
              <a:ext cx="1758733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060397" y="4692290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05.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433964" y="4815219"/>
            <a:ext cx="484300" cy="484300"/>
            <a:chOff x="1028700" y="1853169"/>
            <a:chExt cx="787400" cy="787400"/>
          </a:xfrm>
        </p:grpSpPr>
        <p:sp>
          <p:nvSpPr>
            <p:cNvPr id="58" name="椭圆 57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9" name="椭圆 26"/>
            <p:cNvSpPr/>
            <p:nvPr/>
          </p:nvSpPr>
          <p:spPr>
            <a:xfrm>
              <a:off x="1237694" y="2062163"/>
              <a:ext cx="369412" cy="369412"/>
            </a:xfrm>
            <a:custGeom>
              <a:avLst/>
              <a:gdLst>
                <a:gd name="connsiteX0" fmla="*/ 311151 w 331788"/>
                <a:gd name="connsiteY0" fmla="*/ 34925 h 331788"/>
                <a:gd name="connsiteX1" fmla="*/ 331788 w 331788"/>
                <a:gd name="connsiteY1" fmla="*/ 92075 h 331788"/>
                <a:gd name="connsiteX2" fmla="*/ 311151 w 331788"/>
                <a:gd name="connsiteY2" fmla="*/ 98425 h 331788"/>
                <a:gd name="connsiteX3" fmla="*/ 304801 w 331788"/>
                <a:gd name="connsiteY3" fmla="*/ 76200 h 331788"/>
                <a:gd name="connsiteX4" fmla="*/ 254001 w 331788"/>
                <a:gd name="connsiteY4" fmla="*/ 222251 h 331788"/>
                <a:gd name="connsiteX5" fmla="*/ 206376 w 331788"/>
                <a:gd name="connsiteY5" fmla="*/ 146050 h 331788"/>
                <a:gd name="connsiteX6" fmla="*/ 157163 w 331788"/>
                <a:gd name="connsiteY6" fmla="*/ 241301 h 331788"/>
                <a:gd name="connsiteX7" fmla="*/ 103188 w 331788"/>
                <a:gd name="connsiteY7" fmla="*/ 163513 h 331788"/>
                <a:gd name="connsiteX8" fmla="*/ 61913 w 331788"/>
                <a:gd name="connsiteY8" fmla="*/ 242888 h 331788"/>
                <a:gd name="connsiteX9" fmla="*/ 44450 w 331788"/>
                <a:gd name="connsiteY9" fmla="*/ 231776 h 331788"/>
                <a:gd name="connsiteX10" fmla="*/ 101600 w 331788"/>
                <a:gd name="connsiteY10" fmla="*/ 123825 h 331788"/>
                <a:gd name="connsiteX11" fmla="*/ 153988 w 331788"/>
                <a:gd name="connsiteY11" fmla="*/ 201613 h 331788"/>
                <a:gd name="connsiteX12" fmla="*/ 203201 w 331788"/>
                <a:gd name="connsiteY12" fmla="*/ 106363 h 331788"/>
                <a:gd name="connsiteX13" fmla="*/ 247651 w 331788"/>
                <a:gd name="connsiteY13" fmla="*/ 174625 h 331788"/>
                <a:gd name="connsiteX14" fmla="*/ 284163 w 331788"/>
                <a:gd name="connsiteY14" fmla="*/ 69850 h 331788"/>
                <a:gd name="connsiteX15" fmla="*/ 263526 w 331788"/>
                <a:gd name="connsiteY15" fmla="*/ 79375 h 331788"/>
                <a:gd name="connsiteX16" fmla="*/ 255588 w 331788"/>
                <a:gd name="connsiteY16" fmla="*/ 61913 h 331788"/>
                <a:gd name="connsiteX17" fmla="*/ 0 w 331788"/>
                <a:gd name="connsiteY17" fmla="*/ 0 h 331788"/>
                <a:gd name="connsiteX18" fmla="*/ 20637 w 331788"/>
                <a:gd name="connsiteY18" fmla="*/ 0 h 331788"/>
                <a:gd name="connsiteX19" fmla="*/ 20637 w 331788"/>
                <a:gd name="connsiteY19" fmla="*/ 311151 h 331788"/>
                <a:gd name="connsiteX20" fmla="*/ 331788 w 331788"/>
                <a:gd name="connsiteY20" fmla="*/ 311151 h 331788"/>
                <a:gd name="connsiteX21" fmla="*/ 331788 w 331788"/>
                <a:gd name="connsiteY21" fmla="*/ 331788 h 331788"/>
                <a:gd name="connsiteX22" fmla="*/ 0 w 331788"/>
                <a:gd name="connsiteY22" fmla="*/ 331788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31788" h="331788">
                  <a:moveTo>
                    <a:pt x="311151" y="34925"/>
                  </a:moveTo>
                  <a:lnTo>
                    <a:pt x="331788" y="92075"/>
                  </a:lnTo>
                  <a:lnTo>
                    <a:pt x="311151" y="98425"/>
                  </a:lnTo>
                  <a:lnTo>
                    <a:pt x="304801" y="76200"/>
                  </a:lnTo>
                  <a:lnTo>
                    <a:pt x="254001" y="222251"/>
                  </a:lnTo>
                  <a:lnTo>
                    <a:pt x="206376" y="146050"/>
                  </a:lnTo>
                  <a:lnTo>
                    <a:pt x="157163" y="241301"/>
                  </a:lnTo>
                  <a:lnTo>
                    <a:pt x="103188" y="163513"/>
                  </a:lnTo>
                  <a:lnTo>
                    <a:pt x="61913" y="242888"/>
                  </a:lnTo>
                  <a:lnTo>
                    <a:pt x="44450" y="231776"/>
                  </a:lnTo>
                  <a:lnTo>
                    <a:pt x="101600" y="123825"/>
                  </a:lnTo>
                  <a:lnTo>
                    <a:pt x="153988" y="201613"/>
                  </a:lnTo>
                  <a:lnTo>
                    <a:pt x="203201" y="106363"/>
                  </a:lnTo>
                  <a:lnTo>
                    <a:pt x="247651" y="174625"/>
                  </a:lnTo>
                  <a:lnTo>
                    <a:pt x="284163" y="69850"/>
                  </a:lnTo>
                  <a:lnTo>
                    <a:pt x="263526" y="79375"/>
                  </a:lnTo>
                  <a:lnTo>
                    <a:pt x="255588" y="61913"/>
                  </a:lnTo>
                  <a:close/>
                  <a:moveTo>
                    <a:pt x="0" y="0"/>
                  </a:moveTo>
                  <a:lnTo>
                    <a:pt x="20637" y="0"/>
                  </a:lnTo>
                  <a:lnTo>
                    <a:pt x="20637" y="311151"/>
                  </a:lnTo>
                  <a:lnTo>
                    <a:pt x="331788" y="311151"/>
                  </a:lnTo>
                  <a:lnTo>
                    <a:pt x="331788" y="331788"/>
                  </a:lnTo>
                  <a:lnTo>
                    <a:pt x="0" y="331788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587695" y="2139590"/>
            <a:ext cx="1729593" cy="859836"/>
            <a:chOff x="9587695" y="2196740"/>
            <a:chExt cx="1729593" cy="859836"/>
          </a:xfrm>
        </p:grpSpPr>
        <p:sp>
          <p:nvSpPr>
            <p:cNvPr id="61" name="矩形 60"/>
            <p:cNvSpPr/>
            <p:nvPr/>
          </p:nvSpPr>
          <p:spPr>
            <a:xfrm>
              <a:off x="9587696" y="2521045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9587695" y="2196740"/>
              <a:ext cx="1474003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02.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961263" y="2319669"/>
            <a:ext cx="484300" cy="484300"/>
            <a:chOff x="1028700" y="1853169"/>
            <a:chExt cx="787400" cy="787400"/>
          </a:xfrm>
        </p:grpSpPr>
        <p:sp>
          <p:nvSpPr>
            <p:cNvPr id="64" name="椭圆 63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65" name="椭圆 33"/>
            <p:cNvSpPr/>
            <p:nvPr/>
          </p:nvSpPr>
          <p:spPr>
            <a:xfrm>
              <a:off x="1258613" y="2062163"/>
              <a:ext cx="327574" cy="369412"/>
            </a:xfrm>
            <a:custGeom>
              <a:avLst/>
              <a:gdLst>
                <a:gd name="connsiteX0" fmla="*/ 83998 w 298823"/>
                <a:gd name="connsiteY0" fmla="*/ 191940 h 336988"/>
                <a:gd name="connsiteX1" fmla="*/ 75231 w 298823"/>
                <a:gd name="connsiteY1" fmla="*/ 198416 h 336988"/>
                <a:gd name="connsiteX2" fmla="*/ 73932 w 298823"/>
                <a:gd name="connsiteY2" fmla="*/ 208776 h 336988"/>
                <a:gd name="connsiteX3" fmla="*/ 80426 w 298823"/>
                <a:gd name="connsiteY3" fmla="*/ 217842 h 336988"/>
                <a:gd name="connsiteX4" fmla="*/ 115496 w 298823"/>
                <a:gd name="connsiteY4" fmla="*/ 238563 h 336988"/>
                <a:gd name="connsiteX5" fmla="*/ 114197 w 298823"/>
                <a:gd name="connsiteY5" fmla="*/ 233383 h 336988"/>
                <a:gd name="connsiteX6" fmla="*/ 98611 w 298823"/>
                <a:gd name="connsiteY6" fmla="*/ 195826 h 336988"/>
                <a:gd name="connsiteX7" fmla="*/ 94714 w 298823"/>
                <a:gd name="connsiteY7" fmla="*/ 193235 h 336988"/>
                <a:gd name="connsiteX8" fmla="*/ 83998 w 298823"/>
                <a:gd name="connsiteY8" fmla="*/ 191940 h 336988"/>
                <a:gd name="connsiteX9" fmla="*/ 73603 w 298823"/>
                <a:gd name="connsiteY9" fmla="*/ 53869 h 336988"/>
                <a:gd name="connsiteX10" fmla="*/ 65732 w 298823"/>
                <a:gd name="connsiteY10" fmla="*/ 70965 h 336988"/>
                <a:gd name="connsiteX11" fmla="*/ 127388 w 298823"/>
                <a:gd name="connsiteY11" fmla="*/ 227467 h 336988"/>
                <a:gd name="connsiteX12" fmla="*/ 178549 w 298823"/>
                <a:gd name="connsiteY12" fmla="*/ 274812 h 336988"/>
                <a:gd name="connsiteX13" fmla="*/ 183796 w 298823"/>
                <a:gd name="connsiteY13" fmla="*/ 278757 h 336988"/>
                <a:gd name="connsiteX14" fmla="*/ 199538 w 298823"/>
                <a:gd name="connsiteY14" fmla="*/ 319526 h 336988"/>
                <a:gd name="connsiteX15" fmla="*/ 282183 w 298823"/>
                <a:gd name="connsiteY15" fmla="*/ 286648 h 336988"/>
                <a:gd name="connsiteX16" fmla="*/ 266441 w 298823"/>
                <a:gd name="connsiteY16" fmla="*/ 245879 h 336988"/>
                <a:gd name="connsiteX17" fmla="*/ 266441 w 298823"/>
                <a:gd name="connsiteY17" fmla="*/ 239303 h 336988"/>
                <a:gd name="connsiteX18" fmla="*/ 271689 w 298823"/>
                <a:gd name="connsiteY18" fmla="*/ 170916 h 336988"/>
                <a:gd name="connsiteX19" fmla="*/ 244140 w 298823"/>
                <a:gd name="connsiteY19" fmla="*/ 99898 h 336988"/>
                <a:gd name="connsiteX20" fmla="*/ 225775 w 298823"/>
                <a:gd name="connsiteY20" fmla="*/ 92008 h 336988"/>
                <a:gd name="connsiteX21" fmla="*/ 217904 w 298823"/>
                <a:gd name="connsiteY21" fmla="*/ 110419 h 336988"/>
                <a:gd name="connsiteX22" fmla="*/ 229710 w 298823"/>
                <a:gd name="connsiteY22" fmla="*/ 138037 h 336988"/>
                <a:gd name="connsiteX23" fmla="*/ 225775 w 298823"/>
                <a:gd name="connsiteY23" fmla="*/ 147243 h 336988"/>
                <a:gd name="connsiteX24" fmla="*/ 215280 w 298823"/>
                <a:gd name="connsiteY24" fmla="*/ 143298 h 336988"/>
                <a:gd name="connsiteX25" fmla="*/ 204785 w 298823"/>
                <a:gd name="connsiteY25" fmla="*/ 115680 h 336988"/>
                <a:gd name="connsiteX26" fmla="*/ 203474 w 298823"/>
                <a:gd name="connsiteY26" fmla="*/ 113050 h 336988"/>
                <a:gd name="connsiteX27" fmla="*/ 200850 w 298823"/>
                <a:gd name="connsiteY27" fmla="*/ 105159 h 336988"/>
                <a:gd name="connsiteX28" fmla="*/ 192979 w 298823"/>
                <a:gd name="connsiteY28" fmla="*/ 98583 h 336988"/>
                <a:gd name="connsiteX29" fmla="*/ 182484 w 298823"/>
                <a:gd name="connsiteY29" fmla="*/ 97268 h 336988"/>
                <a:gd name="connsiteX30" fmla="*/ 174613 w 298823"/>
                <a:gd name="connsiteY30" fmla="*/ 105159 h 336988"/>
                <a:gd name="connsiteX31" fmla="*/ 174613 w 298823"/>
                <a:gd name="connsiteY31" fmla="*/ 115680 h 336988"/>
                <a:gd name="connsiteX32" fmla="*/ 190355 w 298823"/>
                <a:gd name="connsiteY32" fmla="*/ 155134 h 336988"/>
                <a:gd name="connsiteX33" fmla="*/ 186420 w 298823"/>
                <a:gd name="connsiteY33" fmla="*/ 164340 h 336988"/>
                <a:gd name="connsiteX34" fmla="*/ 177237 w 298823"/>
                <a:gd name="connsiteY34" fmla="*/ 160395 h 336988"/>
                <a:gd name="connsiteX35" fmla="*/ 157560 w 298823"/>
                <a:gd name="connsiteY35" fmla="*/ 111735 h 336988"/>
                <a:gd name="connsiteX36" fmla="*/ 149689 w 298823"/>
                <a:gd name="connsiteY36" fmla="*/ 103844 h 336988"/>
                <a:gd name="connsiteX37" fmla="*/ 139194 w 298823"/>
                <a:gd name="connsiteY37" fmla="*/ 103844 h 336988"/>
                <a:gd name="connsiteX38" fmla="*/ 131323 w 298823"/>
                <a:gd name="connsiteY38" fmla="*/ 122256 h 336988"/>
                <a:gd name="connsiteX39" fmla="*/ 149689 w 298823"/>
                <a:gd name="connsiteY39" fmla="*/ 169601 h 336988"/>
                <a:gd name="connsiteX40" fmla="*/ 145753 w 298823"/>
                <a:gd name="connsiteY40" fmla="*/ 178807 h 336988"/>
                <a:gd name="connsiteX41" fmla="*/ 136570 w 298823"/>
                <a:gd name="connsiteY41" fmla="*/ 174861 h 336988"/>
                <a:gd name="connsiteX42" fmla="*/ 118205 w 298823"/>
                <a:gd name="connsiteY42" fmla="*/ 127516 h 336988"/>
                <a:gd name="connsiteX43" fmla="*/ 91968 w 298823"/>
                <a:gd name="connsiteY43" fmla="*/ 61759 h 336988"/>
                <a:gd name="connsiteX44" fmla="*/ 84753 w 298823"/>
                <a:gd name="connsiteY44" fmla="*/ 53869 h 336988"/>
                <a:gd name="connsiteX45" fmla="*/ 73603 w 298823"/>
                <a:gd name="connsiteY45" fmla="*/ 53869 h 336988"/>
                <a:gd name="connsiteX46" fmla="*/ 56758 w 298823"/>
                <a:gd name="connsiteY46" fmla="*/ 49650 h 336988"/>
                <a:gd name="connsiteX47" fmla="*/ 49954 w 298823"/>
                <a:gd name="connsiteY47" fmla="*/ 55917 h 336988"/>
                <a:gd name="connsiteX48" fmla="*/ 48594 w 298823"/>
                <a:gd name="connsiteY48" fmla="*/ 67197 h 336988"/>
                <a:gd name="connsiteX49" fmla="*/ 51315 w 298823"/>
                <a:gd name="connsiteY49" fmla="*/ 73463 h 336988"/>
                <a:gd name="connsiteX50" fmla="*/ 56758 w 298823"/>
                <a:gd name="connsiteY50" fmla="*/ 49650 h 336988"/>
                <a:gd name="connsiteX51" fmla="*/ 46241 w 298823"/>
                <a:gd name="connsiteY51" fmla="*/ 18716 h 336988"/>
                <a:gd name="connsiteX52" fmla="*/ 18129 w 298823"/>
                <a:gd name="connsiteY52" fmla="*/ 45142 h 336988"/>
                <a:gd name="connsiteX53" fmla="*/ 44588 w 298823"/>
                <a:gd name="connsiteY53" fmla="*/ 109486 h 336988"/>
                <a:gd name="connsiteX54" fmla="*/ 67077 w 298823"/>
                <a:gd name="connsiteY54" fmla="*/ 113425 h 336988"/>
                <a:gd name="connsiteX55" fmla="*/ 59140 w 298823"/>
                <a:gd name="connsiteY55" fmla="*/ 95041 h 336988"/>
                <a:gd name="connsiteX56" fmla="*/ 48556 w 298823"/>
                <a:gd name="connsiteY56" fmla="*/ 91102 h 336988"/>
                <a:gd name="connsiteX57" fmla="*/ 34004 w 298823"/>
                <a:gd name="connsiteY57" fmla="*/ 71405 h 336988"/>
                <a:gd name="connsiteX58" fmla="*/ 37973 w 298823"/>
                <a:gd name="connsiteY58" fmla="*/ 47768 h 336988"/>
                <a:gd name="connsiteX59" fmla="*/ 81629 w 298823"/>
                <a:gd name="connsiteY59" fmla="*/ 37263 h 336988"/>
                <a:gd name="connsiteX60" fmla="*/ 84275 w 298823"/>
                <a:gd name="connsiteY60" fmla="*/ 38577 h 336988"/>
                <a:gd name="connsiteX61" fmla="*/ 105442 w 298823"/>
                <a:gd name="connsiteY61" fmla="*/ 56961 h 336988"/>
                <a:gd name="connsiteX62" fmla="*/ 113379 w 298823"/>
                <a:gd name="connsiteY62" fmla="*/ 75345 h 336988"/>
                <a:gd name="connsiteX63" fmla="*/ 84275 w 298823"/>
                <a:gd name="connsiteY63" fmla="*/ 18880 h 336988"/>
                <a:gd name="connsiteX64" fmla="*/ 46241 w 298823"/>
                <a:gd name="connsiteY64" fmla="*/ 18716 h 336988"/>
                <a:gd name="connsiteX65" fmla="*/ 64058 w 298823"/>
                <a:gd name="connsiteY65" fmla="*/ 0 h 336988"/>
                <a:gd name="connsiteX66" fmla="*/ 89065 w 298823"/>
                <a:gd name="connsiteY66" fmla="*/ 5387 h 336988"/>
                <a:gd name="connsiteX67" fmla="*/ 123284 w 298823"/>
                <a:gd name="connsiteY67" fmla="*/ 89604 h 336988"/>
                <a:gd name="connsiteX68" fmla="*/ 120652 w 298823"/>
                <a:gd name="connsiteY68" fmla="*/ 94867 h 336988"/>
                <a:gd name="connsiteX69" fmla="*/ 121968 w 298823"/>
                <a:gd name="connsiteY69" fmla="*/ 98815 h 336988"/>
                <a:gd name="connsiteX70" fmla="*/ 133813 w 298823"/>
                <a:gd name="connsiteY70" fmla="*/ 90920 h 336988"/>
                <a:gd name="connsiteX71" fmla="*/ 156188 w 298823"/>
                <a:gd name="connsiteY71" fmla="*/ 90920 h 336988"/>
                <a:gd name="connsiteX72" fmla="*/ 164084 w 298823"/>
                <a:gd name="connsiteY72" fmla="*/ 96183 h 336988"/>
                <a:gd name="connsiteX73" fmla="*/ 177246 w 298823"/>
                <a:gd name="connsiteY73" fmla="*/ 84340 h 336988"/>
                <a:gd name="connsiteX74" fmla="*/ 207517 w 298823"/>
                <a:gd name="connsiteY74" fmla="*/ 89604 h 336988"/>
                <a:gd name="connsiteX75" fmla="*/ 220678 w 298823"/>
                <a:gd name="connsiteY75" fmla="*/ 79077 h 336988"/>
                <a:gd name="connsiteX76" fmla="*/ 257530 w 298823"/>
                <a:gd name="connsiteY76" fmla="*/ 94867 h 336988"/>
                <a:gd name="connsiteX77" fmla="*/ 286485 w 298823"/>
                <a:gd name="connsiteY77" fmla="*/ 165925 h 336988"/>
                <a:gd name="connsiteX78" fmla="*/ 281220 w 298823"/>
                <a:gd name="connsiteY78" fmla="*/ 243561 h 336988"/>
                <a:gd name="connsiteX79" fmla="*/ 298330 w 298823"/>
                <a:gd name="connsiteY79" fmla="*/ 289617 h 336988"/>
                <a:gd name="connsiteX80" fmla="*/ 294382 w 298823"/>
                <a:gd name="connsiteY80" fmla="*/ 298828 h 336988"/>
                <a:gd name="connsiteX81" fmla="*/ 198304 w 298823"/>
                <a:gd name="connsiteY81" fmla="*/ 336988 h 336988"/>
                <a:gd name="connsiteX82" fmla="*/ 195672 w 298823"/>
                <a:gd name="connsiteY82" fmla="*/ 336988 h 336988"/>
                <a:gd name="connsiteX83" fmla="*/ 189091 w 298823"/>
                <a:gd name="connsiteY83" fmla="*/ 331725 h 336988"/>
                <a:gd name="connsiteX84" fmla="*/ 170665 w 298823"/>
                <a:gd name="connsiteY84" fmla="*/ 286985 h 336988"/>
                <a:gd name="connsiteX85" fmla="*/ 139078 w 298823"/>
                <a:gd name="connsiteY85" fmla="*/ 269879 h 336988"/>
                <a:gd name="connsiteX86" fmla="*/ 71955 w 298823"/>
                <a:gd name="connsiteY86" fmla="*/ 229087 h 336988"/>
                <a:gd name="connsiteX87" fmla="*/ 58794 w 298823"/>
                <a:gd name="connsiteY87" fmla="*/ 211980 h 336988"/>
                <a:gd name="connsiteX88" fmla="*/ 61426 w 298823"/>
                <a:gd name="connsiteY88" fmla="*/ 189610 h 336988"/>
                <a:gd name="connsiteX89" fmla="*/ 79852 w 298823"/>
                <a:gd name="connsiteY89" fmla="*/ 176452 h 336988"/>
                <a:gd name="connsiteX90" fmla="*/ 90381 w 298823"/>
                <a:gd name="connsiteY90" fmla="*/ 176452 h 336988"/>
                <a:gd name="connsiteX91" fmla="*/ 71955 w 298823"/>
                <a:gd name="connsiteY91" fmla="*/ 127764 h 336988"/>
                <a:gd name="connsiteX92" fmla="*/ 70639 w 298823"/>
                <a:gd name="connsiteY92" fmla="*/ 127764 h 336988"/>
                <a:gd name="connsiteX93" fmla="*/ 64058 w 298823"/>
                <a:gd name="connsiteY93" fmla="*/ 129080 h 336988"/>
                <a:gd name="connsiteX94" fmla="*/ 39052 w 298823"/>
                <a:gd name="connsiteY94" fmla="*/ 123817 h 336988"/>
                <a:gd name="connsiteX95" fmla="*/ 4832 w 298823"/>
                <a:gd name="connsiteY95" fmla="*/ 39600 h 336988"/>
                <a:gd name="connsiteX96" fmla="*/ 64058 w 298823"/>
                <a:gd name="connsiteY96" fmla="*/ 0 h 33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298823" h="336988">
                  <a:moveTo>
                    <a:pt x="83998" y="191940"/>
                  </a:moveTo>
                  <a:cubicBezTo>
                    <a:pt x="80426" y="192912"/>
                    <a:pt x="77179" y="195178"/>
                    <a:pt x="75231" y="198416"/>
                  </a:cubicBezTo>
                  <a:cubicBezTo>
                    <a:pt x="72633" y="201006"/>
                    <a:pt x="72633" y="204891"/>
                    <a:pt x="73932" y="208776"/>
                  </a:cubicBezTo>
                  <a:cubicBezTo>
                    <a:pt x="73932" y="212662"/>
                    <a:pt x="76530" y="215252"/>
                    <a:pt x="80426" y="217842"/>
                  </a:cubicBezTo>
                  <a:lnTo>
                    <a:pt x="115496" y="238563"/>
                  </a:lnTo>
                  <a:cubicBezTo>
                    <a:pt x="115496" y="237268"/>
                    <a:pt x="114197" y="235973"/>
                    <a:pt x="114197" y="233383"/>
                  </a:cubicBezTo>
                  <a:cubicBezTo>
                    <a:pt x="114197" y="233383"/>
                    <a:pt x="114197" y="233383"/>
                    <a:pt x="98611" y="195826"/>
                  </a:cubicBezTo>
                  <a:cubicBezTo>
                    <a:pt x="98611" y="195826"/>
                    <a:pt x="98611" y="195826"/>
                    <a:pt x="94714" y="193235"/>
                  </a:cubicBezTo>
                  <a:cubicBezTo>
                    <a:pt x="91467" y="191293"/>
                    <a:pt x="87570" y="190969"/>
                    <a:pt x="83998" y="191940"/>
                  </a:cubicBezTo>
                  <a:close/>
                  <a:moveTo>
                    <a:pt x="73603" y="53869"/>
                  </a:moveTo>
                  <a:cubicBezTo>
                    <a:pt x="65732" y="56499"/>
                    <a:pt x="63108" y="64390"/>
                    <a:pt x="65732" y="70965"/>
                  </a:cubicBezTo>
                  <a:cubicBezTo>
                    <a:pt x="65732" y="70965"/>
                    <a:pt x="65732" y="70965"/>
                    <a:pt x="127388" y="227467"/>
                  </a:cubicBezTo>
                  <a:cubicBezTo>
                    <a:pt x="136570" y="251139"/>
                    <a:pt x="154936" y="266921"/>
                    <a:pt x="178549" y="274812"/>
                  </a:cubicBezTo>
                  <a:cubicBezTo>
                    <a:pt x="181173" y="274812"/>
                    <a:pt x="182484" y="276127"/>
                    <a:pt x="183796" y="278757"/>
                  </a:cubicBezTo>
                  <a:cubicBezTo>
                    <a:pt x="183796" y="278757"/>
                    <a:pt x="183796" y="278757"/>
                    <a:pt x="199538" y="319526"/>
                  </a:cubicBezTo>
                  <a:lnTo>
                    <a:pt x="282183" y="286648"/>
                  </a:lnTo>
                  <a:cubicBezTo>
                    <a:pt x="282183" y="286648"/>
                    <a:pt x="282183" y="286648"/>
                    <a:pt x="266441" y="245879"/>
                  </a:cubicBezTo>
                  <a:cubicBezTo>
                    <a:pt x="265129" y="243248"/>
                    <a:pt x="265129" y="241933"/>
                    <a:pt x="266441" y="239303"/>
                  </a:cubicBezTo>
                  <a:cubicBezTo>
                    <a:pt x="279559" y="218261"/>
                    <a:pt x="280871" y="193273"/>
                    <a:pt x="271689" y="170916"/>
                  </a:cubicBezTo>
                  <a:cubicBezTo>
                    <a:pt x="271689" y="170916"/>
                    <a:pt x="271689" y="170916"/>
                    <a:pt x="244140" y="99898"/>
                  </a:cubicBezTo>
                  <a:cubicBezTo>
                    <a:pt x="241517" y="92008"/>
                    <a:pt x="233646" y="89377"/>
                    <a:pt x="225775" y="92008"/>
                  </a:cubicBezTo>
                  <a:cubicBezTo>
                    <a:pt x="219215" y="94638"/>
                    <a:pt x="215280" y="102529"/>
                    <a:pt x="217904" y="110419"/>
                  </a:cubicBezTo>
                  <a:cubicBezTo>
                    <a:pt x="217904" y="110419"/>
                    <a:pt x="217904" y="110419"/>
                    <a:pt x="229710" y="138037"/>
                  </a:cubicBezTo>
                  <a:cubicBezTo>
                    <a:pt x="231022" y="141983"/>
                    <a:pt x="228398" y="145928"/>
                    <a:pt x="225775" y="147243"/>
                  </a:cubicBezTo>
                  <a:cubicBezTo>
                    <a:pt x="221839" y="149874"/>
                    <a:pt x="217904" y="147243"/>
                    <a:pt x="215280" y="143298"/>
                  </a:cubicBezTo>
                  <a:cubicBezTo>
                    <a:pt x="215280" y="143298"/>
                    <a:pt x="215280" y="143298"/>
                    <a:pt x="204785" y="115680"/>
                  </a:cubicBezTo>
                  <a:cubicBezTo>
                    <a:pt x="204785" y="114365"/>
                    <a:pt x="204785" y="114365"/>
                    <a:pt x="203474" y="113050"/>
                  </a:cubicBezTo>
                  <a:cubicBezTo>
                    <a:pt x="203474" y="113050"/>
                    <a:pt x="203474" y="113050"/>
                    <a:pt x="200850" y="105159"/>
                  </a:cubicBezTo>
                  <a:cubicBezTo>
                    <a:pt x="199538" y="102529"/>
                    <a:pt x="196914" y="99898"/>
                    <a:pt x="192979" y="98583"/>
                  </a:cubicBezTo>
                  <a:cubicBezTo>
                    <a:pt x="190355" y="95953"/>
                    <a:pt x="186420" y="95953"/>
                    <a:pt x="182484" y="97268"/>
                  </a:cubicBezTo>
                  <a:cubicBezTo>
                    <a:pt x="178549" y="98583"/>
                    <a:pt x="175925" y="101213"/>
                    <a:pt x="174613" y="105159"/>
                  </a:cubicBezTo>
                  <a:cubicBezTo>
                    <a:pt x="173302" y="109104"/>
                    <a:pt x="173302" y="113050"/>
                    <a:pt x="174613" y="115680"/>
                  </a:cubicBezTo>
                  <a:cubicBezTo>
                    <a:pt x="174613" y="115680"/>
                    <a:pt x="174613" y="115680"/>
                    <a:pt x="190355" y="155134"/>
                  </a:cubicBezTo>
                  <a:cubicBezTo>
                    <a:pt x="191667" y="159080"/>
                    <a:pt x="190355" y="163025"/>
                    <a:pt x="186420" y="164340"/>
                  </a:cubicBezTo>
                  <a:cubicBezTo>
                    <a:pt x="182484" y="165655"/>
                    <a:pt x="178549" y="164340"/>
                    <a:pt x="177237" y="160395"/>
                  </a:cubicBezTo>
                  <a:cubicBezTo>
                    <a:pt x="177237" y="160395"/>
                    <a:pt x="177237" y="160395"/>
                    <a:pt x="157560" y="111735"/>
                  </a:cubicBezTo>
                  <a:cubicBezTo>
                    <a:pt x="156248" y="107789"/>
                    <a:pt x="153624" y="105159"/>
                    <a:pt x="149689" y="103844"/>
                  </a:cubicBezTo>
                  <a:cubicBezTo>
                    <a:pt x="147065" y="102529"/>
                    <a:pt x="143130" y="102529"/>
                    <a:pt x="139194" y="103844"/>
                  </a:cubicBezTo>
                  <a:cubicBezTo>
                    <a:pt x="132635" y="106474"/>
                    <a:pt x="128699" y="114365"/>
                    <a:pt x="131323" y="122256"/>
                  </a:cubicBezTo>
                  <a:cubicBezTo>
                    <a:pt x="131323" y="122256"/>
                    <a:pt x="131323" y="122256"/>
                    <a:pt x="149689" y="169601"/>
                  </a:cubicBezTo>
                  <a:cubicBezTo>
                    <a:pt x="151000" y="173546"/>
                    <a:pt x="149689" y="177491"/>
                    <a:pt x="145753" y="178807"/>
                  </a:cubicBezTo>
                  <a:cubicBezTo>
                    <a:pt x="141818" y="180122"/>
                    <a:pt x="137882" y="178807"/>
                    <a:pt x="136570" y="174861"/>
                  </a:cubicBezTo>
                  <a:cubicBezTo>
                    <a:pt x="136570" y="174861"/>
                    <a:pt x="136570" y="174861"/>
                    <a:pt x="118205" y="127516"/>
                  </a:cubicBezTo>
                  <a:cubicBezTo>
                    <a:pt x="118205" y="127516"/>
                    <a:pt x="118205" y="127516"/>
                    <a:pt x="91968" y="61759"/>
                  </a:cubicBezTo>
                  <a:cubicBezTo>
                    <a:pt x="90657" y="57814"/>
                    <a:pt x="88033" y="55184"/>
                    <a:pt x="84753" y="53869"/>
                  </a:cubicBezTo>
                  <a:cubicBezTo>
                    <a:pt x="81474" y="52554"/>
                    <a:pt x="77538" y="52554"/>
                    <a:pt x="73603" y="53869"/>
                  </a:cubicBezTo>
                  <a:close/>
                  <a:moveTo>
                    <a:pt x="56758" y="49650"/>
                  </a:moveTo>
                  <a:cubicBezTo>
                    <a:pt x="54036" y="50903"/>
                    <a:pt x="51315" y="53410"/>
                    <a:pt x="49954" y="55917"/>
                  </a:cubicBezTo>
                  <a:cubicBezTo>
                    <a:pt x="47233" y="59677"/>
                    <a:pt x="47233" y="63437"/>
                    <a:pt x="48594" y="67197"/>
                  </a:cubicBezTo>
                  <a:cubicBezTo>
                    <a:pt x="48594" y="69703"/>
                    <a:pt x="49954" y="72210"/>
                    <a:pt x="51315" y="73463"/>
                  </a:cubicBezTo>
                  <a:cubicBezTo>
                    <a:pt x="48594" y="64690"/>
                    <a:pt x="51315" y="55917"/>
                    <a:pt x="56758" y="49650"/>
                  </a:cubicBezTo>
                  <a:close/>
                  <a:moveTo>
                    <a:pt x="46241" y="18716"/>
                  </a:moveTo>
                  <a:cubicBezTo>
                    <a:pt x="34335" y="23476"/>
                    <a:pt x="24082" y="32668"/>
                    <a:pt x="18129" y="45142"/>
                  </a:cubicBezTo>
                  <a:cubicBezTo>
                    <a:pt x="7546" y="70092"/>
                    <a:pt x="19452" y="98981"/>
                    <a:pt x="44588" y="109486"/>
                  </a:cubicBezTo>
                  <a:cubicBezTo>
                    <a:pt x="52525" y="113425"/>
                    <a:pt x="59140" y="114738"/>
                    <a:pt x="67077" y="113425"/>
                  </a:cubicBezTo>
                  <a:cubicBezTo>
                    <a:pt x="67077" y="113425"/>
                    <a:pt x="67077" y="113425"/>
                    <a:pt x="59140" y="95041"/>
                  </a:cubicBezTo>
                  <a:cubicBezTo>
                    <a:pt x="55171" y="93728"/>
                    <a:pt x="52525" y="92415"/>
                    <a:pt x="48556" y="91102"/>
                  </a:cubicBezTo>
                  <a:cubicBezTo>
                    <a:pt x="41942" y="87163"/>
                    <a:pt x="36650" y="79284"/>
                    <a:pt x="34004" y="71405"/>
                  </a:cubicBezTo>
                  <a:cubicBezTo>
                    <a:pt x="31358" y="63526"/>
                    <a:pt x="32681" y="54335"/>
                    <a:pt x="37973" y="47768"/>
                  </a:cubicBezTo>
                  <a:cubicBezTo>
                    <a:pt x="47233" y="33324"/>
                    <a:pt x="65754" y="28072"/>
                    <a:pt x="81629" y="37263"/>
                  </a:cubicBezTo>
                  <a:cubicBezTo>
                    <a:pt x="81629" y="37263"/>
                    <a:pt x="82952" y="37263"/>
                    <a:pt x="84275" y="38577"/>
                  </a:cubicBezTo>
                  <a:cubicBezTo>
                    <a:pt x="93536" y="41203"/>
                    <a:pt x="101473" y="47768"/>
                    <a:pt x="105442" y="56961"/>
                  </a:cubicBezTo>
                  <a:cubicBezTo>
                    <a:pt x="105442" y="56961"/>
                    <a:pt x="105442" y="56961"/>
                    <a:pt x="113379" y="75345"/>
                  </a:cubicBezTo>
                  <a:cubicBezTo>
                    <a:pt x="118671" y="53021"/>
                    <a:pt x="106765" y="28072"/>
                    <a:pt x="84275" y="18880"/>
                  </a:cubicBezTo>
                  <a:cubicBezTo>
                    <a:pt x="71708" y="13627"/>
                    <a:pt x="58147" y="13956"/>
                    <a:pt x="46241" y="18716"/>
                  </a:cubicBezTo>
                  <a:close/>
                  <a:moveTo>
                    <a:pt x="64058" y="0"/>
                  </a:moveTo>
                  <a:cubicBezTo>
                    <a:pt x="72366" y="42"/>
                    <a:pt x="80839" y="1769"/>
                    <a:pt x="89065" y="5387"/>
                  </a:cubicBezTo>
                  <a:cubicBezTo>
                    <a:pt x="121968" y="18546"/>
                    <a:pt x="137762" y="56707"/>
                    <a:pt x="123284" y="89604"/>
                  </a:cubicBezTo>
                  <a:cubicBezTo>
                    <a:pt x="121968" y="90920"/>
                    <a:pt x="121968" y="93551"/>
                    <a:pt x="120652" y="94867"/>
                  </a:cubicBezTo>
                  <a:cubicBezTo>
                    <a:pt x="120652" y="94867"/>
                    <a:pt x="120652" y="94867"/>
                    <a:pt x="121968" y="98815"/>
                  </a:cubicBezTo>
                  <a:cubicBezTo>
                    <a:pt x="124601" y="94867"/>
                    <a:pt x="128549" y="92236"/>
                    <a:pt x="133813" y="90920"/>
                  </a:cubicBezTo>
                  <a:cubicBezTo>
                    <a:pt x="140394" y="88288"/>
                    <a:pt x="148291" y="88288"/>
                    <a:pt x="156188" y="90920"/>
                  </a:cubicBezTo>
                  <a:cubicBezTo>
                    <a:pt x="158820" y="92236"/>
                    <a:pt x="161452" y="93551"/>
                    <a:pt x="164084" y="96183"/>
                  </a:cubicBezTo>
                  <a:cubicBezTo>
                    <a:pt x="166717" y="90920"/>
                    <a:pt x="171981" y="86972"/>
                    <a:pt x="177246" y="84340"/>
                  </a:cubicBezTo>
                  <a:cubicBezTo>
                    <a:pt x="187775" y="80393"/>
                    <a:pt x="199620" y="83024"/>
                    <a:pt x="207517" y="89604"/>
                  </a:cubicBezTo>
                  <a:cubicBezTo>
                    <a:pt x="210149" y="85656"/>
                    <a:pt x="215414" y="80393"/>
                    <a:pt x="220678" y="79077"/>
                  </a:cubicBezTo>
                  <a:cubicBezTo>
                    <a:pt x="235156" y="72497"/>
                    <a:pt x="252265" y="80393"/>
                    <a:pt x="257530" y="94867"/>
                  </a:cubicBezTo>
                  <a:cubicBezTo>
                    <a:pt x="257530" y="94867"/>
                    <a:pt x="257530" y="94867"/>
                    <a:pt x="286485" y="165925"/>
                  </a:cubicBezTo>
                  <a:cubicBezTo>
                    <a:pt x="295698" y="190926"/>
                    <a:pt x="294382" y="219875"/>
                    <a:pt x="281220" y="243561"/>
                  </a:cubicBezTo>
                  <a:cubicBezTo>
                    <a:pt x="281220" y="243561"/>
                    <a:pt x="281220" y="243561"/>
                    <a:pt x="298330" y="289617"/>
                  </a:cubicBezTo>
                  <a:cubicBezTo>
                    <a:pt x="299646" y="292249"/>
                    <a:pt x="298330" y="297512"/>
                    <a:pt x="294382" y="298828"/>
                  </a:cubicBezTo>
                  <a:cubicBezTo>
                    <a:pt x="294382" y="298828"/>
                    <a:pt x="294382" y="298828"/>
                    <a:pt x="198304" y="336988"/>
                  </a:cubicBezTo>
                  <a:cubicBezTo>
                    <a:pt x="196988" y="336988"/>
                    <a:pt x="196988" y="336988"/>
                    <a:pt x="195672" y="336988"/>
                  </a:cubicBezTo>
                  <a:cubicBezTo>
                    <a:pt x="193039" y="336988"/>
                    <a:pt x="190407" y="335672"/>
                    <a:pt x="189091" y="331725"/>
                  </a:cubicBezTo>
                  <a:cubicBezTo>
                    <a:pt x="189091" y="331725"/>
                    <a:pt x="189091" y="331725"/>
                    <a:pt x="170665" y="286985"/>
                  </a:cubicBezTo>
                  <a:cubicBezTo>
                    <a:pt x="158820" y="284353"/>
                    <a:pt x="148291" y="277774"/>
                    <a:pt x="139078" y="269879"/>
                  </a:cubicBezTo>
                  <a:cubicBezTo>
                    <a:pt x="139078" y="269879"/>
                    <a:pt x="139078" y="269879"/>
                    <a:pt x="71955" y="229087"/>
                  </a:cubicBezTo>
                  <a:cubicBezTo>
                    <a:pt x="65375" y="225139"/>
                    <a:pt x="60110" y="218560"/>
                    <a:pt x="58794" y="211980"/>
                  </a:cubicBezTo>
                  <a:cubicBezTo>
                    <a:pt x="57477" y="204085"/>
                    <a:pt x="57477" y="196190"/>
                    <a:pt x="61426" y="189610"/>
                  </a:cubicBezTo>
                  <a:cubicBezTo>
                    <a:pt x="65375" y="183031"/>
                    <a:pt x="71955" y="179083"/>
                    <a:pt x="79852" y="176452"/>
                  </a:cubicBezTo>
                  <a:cubicBezTo>
                    <a:pt x="83800" y="176452"/>
                    <a:pt x="87749" y="175136"/>
                    <a:pt x="90381" y="176452"/>
                  </a:cubicBezTo>
                  <a:cubicBezTo>
                    <a:pt x="90381" y="176452"/>
                    <a:pt x="90381" y="176452"/>
                    <a:pt x="71955" y="127764"/>
                  </a:cubicBezTo>
                  <a:cubicBezTo>
                    <a:pt x="71955" y="127764"/>
                    <a:pt x="70639" y="127764"/>
                    <a:pt x="70639" y="127764"/>
                  </a:cubicBezTo>
                  <a:cubicBezTo>
                    <a:pt x="68007" y="129080"/>
                    <a:pt x="66691" y="129080"/>
                    <a:pt x="64058" y="129080"/>
                  </a:cubicBezTo>
                  <a:cubicBezTo>
                    <a:pt x="56161" y="129080"/>
                    <a:pt x="46948" y="126448"/>
                    <a:pt x="39052" y="123817"/>
                  </a:cubicBezTo>
                  <a:cubicBezTo>
                    <a:pt x="6148" y="109342"/>
                    <a:pt x="-8329" y="71182"/>
                    <a:pt x="4832" y="39600"/>
                  </a:cubicBezTo>
                  <a:cubicBezTo>
                    <a:pt x="15690" y="14928"/>
                    <a:pt x="39134" y="-123"/>
                    <a:pt x="64058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587696" y="3387365"/>
            <a:ext cx="1729592" cy="859836"/>
            <a:chOff x="9587696" y="3444515"/>
            <a:chExt cx="1729592" cy="859836"/>
          </a:xfrm>
        </p:grpSpPr>
        <p:sp>
          <p:nvSpPr>
            <p:cNvPr id="67" name="矩形 66"/>
            <p:cNvSpPr/>
            <p:nvPr/>
          </p:nvSpPr>
          <p:spPr>
            <a:xfrm>
              <a:off x="9587696" y="3768820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9587696" y="3444515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04.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961263" y="3567444"/>
            <a:ext cx="484300" cy="484300"/>
            <a:chOff x="1028700" y="1853169"/>
            <a:chExt cx="787400" cy="787400"/>
          </a:xfrm>
        </p:grpSpPr>
        <p:sp>
          <p:nvSpPr>
            <p:cNvPr id="70" name="椭圆 69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71" name="椭圆 38"/>
            <p:cNvSpPr/>
            <p:nvPr/>
          </p:nvSpPr>
          <p:spPr>
            <a:xfrm>
              <a:off x="1237694" y="2063723"/>
              <a:ext cx="369412" cy="366291"/>
            </a:xfrm>
            <a:custGeom>
              <a:avLst/>
              <a:gdLst>
                <a:gd name="connsiteX0" fmla="*/ 192254 w 338138"/>
                <a:gd name="connsiteY0" fmla="*/ 135421 h 335282"/>
                <a:gd name="connsiteX1" fmla="*/ 152810 w 338138"/>
                <a:gd name="connsiteY1" fmla="*/ 151158 h 335282"/>
                <a:gd name="connsiteX2" fmla="*/ 152810 w 338138"/>
                <a:gd name="connsiteY2" fmla="*/ 229842 h 335282"/>
                <a:gd name="connsiteX3" fmla="*/ 232697 w 338138"/>
                <a:gd name="connsiteY3" fmla="*/ 229842 h 335282"/>
                <a:gd name="connsiteX4" fmla="*/ 232697 w 338138"/>
                <a:gd name="connsiteY4" fmla="*/ 151158 h 335282"/>
                <a:gd name="connsiteX5" fmla="*/ 192254 w 338138"/>
                <a:gd name="connsiteY5" fmla="*/ 135421 h 335282"/>
                <a:gd name="connsiteX6" fmla="*/ 238125 w 338138"/>
                <a:gd name="connsiteY6" fmla="*/ 69850 h 335282"/>
                <a:gd name="connsiteX7" fmla="*/ 225425 w 338138"/>
                <a:gd name="connsiteY7" fmla="*/ 80963 h 335282"/>
                <a:gd name="connsiteX8" fmla="*/ 238125 w 338138"/>
                <a:gd name="connsiteY8" fmla="*/ 92076 h 335282"/>
                <a:gd name="connsiteX9" fmla="*/ 250825 w 338138"/>
                <a:gd name="connsiteY9" fmla="*/ 80963 h 335282"/>
                <a:gd name="connsiteX10" fmla="*/ 238125 w 338138"/>
                <a:gd name="connsiteY10" fmla="*/ 69850 h 335282"/>
                <a:gd name="connsiteX11" fmla="*/ 214313 w 338138"/>
                <a:gd name="connsiteY11" fmla="*/ 57150 h 335282"/>
                <a:gd name="connsiteX12" fmla="*/ 263526 w 338138"/>
                <a:gd name="connsiteY12" fmla="*/ 57150 h 335282"/>
                <a:gd name="connsiteX13" fmla="*/ 263526 w 338138"/>
                <a:gd name="connsiteY13" fmla="*/ 106363 h 335282"/>
                <a:gd name="connsiteX14" fmla="*/ 214313 w 338138"/>
                <a:gd name="connsiteY14" fmla="*/ 106363 h 335282"/>
                <a:gd name="connsiteX15" fmla="*/ 49213 w 338138"/>
                <a:gd name="connsiteY15" fmla="*/ 57150 h 335282"/>
                <a:gd name="connsiteX16" fmla="*/ 195263 w 338138"/>
                <a:gd name="connsiteY16" fmla="*/ 57150 h 335282"/>
                <a:gd name="connsiteX17" fmla="*/ 195263 w 338138"/>
                <a:gd name="connsiteY17" fmla="*/ 106363 h 335282"/>
                <a:gd name="connsiteX18" fmla="*/ 49213 w 338138"/>
                <a:gd name="connsiteY18" fmla="*/ 106363 h 335282"/>
                <a:gd name="connsiteX19" fmla="*/ 22225 w 338138"/>
                <a:gd name="connsiteY19" fmla="*/ 28575 h 335282"/>
                <a:gd name="connsiteX20" fmla="*/ 22225 w 338138"/>
                <a:gd name="connsiteY20" fmla="*/ 269875 h 335282"/>
                <a:gd name="connsiteX21" fmla="*/ 241853 w 338138"/>
                <a:gd name="connsiteY21" fmla="*/ 269875 h 335282"/>
                <a:gd name="connsiteX22" fmla="*/ 247114 w 338138"/>
                <a:gd name="connsiteY22" fmla="*/ 259384 h 335282"/>
                <a:gd name="connsiteX23" fmla="*/ 233962 w 338138"/>
                <a:gd name="connsiteY23" fmla="*/ 248892 h 335282"/>
                <a:gd name="connsiteX24" fmla="*/ 155054 w 338138"/>
                <a:gd name="connsiteY24" fmla="*/ 251515 h 335282"/>
                <a:gd name="connsiteX25" fmla="*/ 49843 w 338138"/>
                <a:gd name="connsiteY25" fmla="*/ 251515 h 335282"/>
                <a:gd name="connsiteX26" fmla="*/ 49843 w 338138"/>
                <a:gd name="connsiteY26" fmla="*/ 231844 h 335282"/>
                <a:gd name="connsiteX27" fmla="*/ 135327 w 338138"/>
                <a:gd name="connsiteY27" fmla="*/ 231844 h 335282"/>
                <a:gd name="connsiteX28" fmla="*/ 122175 w 338138"/>
                <a:gd name="connsiteY28" fmla="*/ 201682 h 335282"/>
                <a:gd name="connsiteX29" fmla="*/ 49843 w 338138"/>
                <a:gd name="connsiteY29" fmla="*/ 201682 h 335282"/>
                <a:gd name="connsiteX30" fmla="*/ 49843 w 338138"/>
                <a:gd name="connsiteY30" fmla="*/ 183322 h 335282"/>
                <a:gd name="connsiteX31" fmla="*/ 120860 w 338138"/>
                <a:gd name="connsiteY31" fmla="*/ 183322 h 335282"/>
                <a:gd name="connsiteX32" fmla="*/ 131381 w 338138"/>
                <a:gd name="connsiteY32" fmla="*/ 153159 h 335282"/>
                <a:gd name="connsiteX33" fmla="*/ 49843 w 338138"/>
                <a:gd name="connsiteY33" fmla="*/ 153159 h 335282"/>
                <a:gd name="connsiteX34" fmla="*/ 49843 w 338138"/>
                <a:gd name="connsiteY34" fmla="*/ 134800 h 335282"/>
                <a:gd name="connsiteX35" fmla="*/ 147163 w 338138"/>
                <a:gd name="connsiteY35" fmla="*/ 134800 h 335282"/>
                <a:gd name="connsiteX36" fmla="*/ 243168 w 338138"/>
                <a:gd name="connsiteY36" fmla="*/ 138734 h 335282"/>
                <a:gd name="connsiteX37" fmla="*/ 251059 w 338138"/>
                <a:gd name="connsiteY37" fmla="*/ 231844 h 335282"/>
                <a:gd name="connsiteX38" fmla="*/ 264210 w 338138"/>
                <a:gd name="connsiteY38" fmla="*/ 243647 h 335282"/>
                <a:gd name="connsiteX39" fmla="*/ 272101 w 338138"/>
                <a:gd name="connsiteY39" fmla="*/ 238401 h 335282"/>
                <a:gd name="connsiteX40" fmla="*/ 290513 w 338138"/>
                <a:gd name="connsiteY40" fmla="*/ 256761 h 335282"/>
                <a:gd name="connsiteX41" fmla="*/ 290513 w 338138"/>
                <a:gd name="connsiteY41" fmla="*/ 28575 h 335282"/>
                <a:gd name="connsiteX42" fmla="*/ 22225 w 338138"/>
                <a:gd name="connsiteY42" fmla="*/ 28575 h 335282"/>
                <a:gd name="connsiteX43" fmla="*/ 0 w 338138"/>
                <a:gd name="connsiteY43" fmla="*/ 0 h 335282"/>
                <a:gd name="connsiteX44" fmla="*/ 311721 w 338138"/>
                <a:gd name="connsiteY44" fmla="*/ 0 h 335282"/>
                <a:gd name="connsiteX45" fmla="*/ 311721 w 338138"/>
                <a:gd name="connsiteY45" fmla="*/ 278479 h 335282"/>
                <a:gd name="connsiteX46" fmla="*/ 338138 w 338138"/>
                <a:gd name="connsiteY46" fmla="*/ 304875 h 335282"/>
                <a:gd name="connsiteX47" fmla="*/ 330213 w 338138"/>
                <a:gd name="connsiteY47" fmla="*/ 325992 h 335282"/>
                <a:gd name="connsiteX48" fmla="*/ 307759 w 338138"/>
                <a:gd name="connsiteY48" fmla="*/ 335230 h 335282"/>
                <a:gd name="connsiteX49" fmla="*/ 262850 w 338138"/>
                <a:gd name="connsiteY49" fmla="*/ 291677 h 335282"/>
                <a:gd name="connsiteX50" fmla="*/ 0 w 338138"/>
                <a:gd name="connsiteY50" fmla="*/ 291677 h 335282"/>
                <a:gd name="connsiteX51" fmla="*/ 0 w 338138"/>
                <a:gd name="connsiteY51" fmla="*/ 0 h 335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335282">
                  <a:moveTo>
                    <a:pt x="192254" y="135421"/>
                  </a:moveTo>
                  <a:cubicBezTo>
                    <a:pt x="177774" y="135421"/>
                    <a:pt x="163461" y="140666"/>
                    <a:pt x="152810" y="151158"/>
                  </a:cubicBezTo>
                  <a:cubicBezTo>
                    <a:pt x="130175" y="173452"/>
                    <a:pt x="130175" y="207548"/>
                    <a:pt x="152810" y="229842"/>
                  </a:cubicBezTo>
                  <a:cubicBezTo>
                    <a:pt x="174113" y="250825"/>
                    <a:pt x="210062" y="250825"/>
                    <a:pt x="232697" y="229842"/>
                  </a:cubicBezTo>
                  <a:cubicBezTo>
                    <a:pt x="254000" y="207548"/>
                    <a:pt x="254000" y="173452"/>
                    <a:pt x="232697" y="151158"/>
                  </a:cubicBezTo>
                  <a:cubicBezTo>
                    <a:pt x="221379" y="140666"/>
                    <a:pt x="206733" y="135421"/>
                    <a:pt x="192254" y="135421"/>
                  </a:cubicBezTo>
                  <a:close/>
                  <a:moveTo>
                    <a:pt x="238125" y="69850"/>
                  </a:moveTo>
                  <a:cubicBezTo>
                    <a:pt x="231111" y="69850"/>
                    <a:pt x="225425" y="74825"/>
                    <a:pt x="225425" y="80963"/>
                  </a:cubicBezTo>
                  <a:cubicBezTo>
                    <a:pt x="225425" y="87101"/>
                    <a:pt x="231111" y="92076"/>
                    <a:pt x="238125" y="92076"/>
                  </a:cubicBezTo>
                  <a:cubicBezTo>
                    <a:pt x="245139" y="92076"/>
                    <a:pt x="250825" y="87101"/>
                    <a:pt x="250825" y="80963"/>
                  </a:cubicBezTo>
                  <a:cubicBezTo>
                    <a:pt x="250825" y="74825"/>
                    <a:pt x="245139" y="69850"/>
                    <a:pt x="238125" y="69850"/>
                  </a:cubicBezTo>
                  <a:close/>
                  <a:moveTo>
                    <a:pt x="214313" y="57150"/>
                  </a:moveTo>
                  <a:lnTo>
                    <a:pt x="263526" y="57150"/>
                  </a:lnTo>
                  <a:lnTo>
                    <a:pt x="263526" y="106363"/>
                  </a:lnTo>
                  <a:lnTo>
                    <a:pt x="214313" y="106363"/>
                  </a:lnTo>
                  <a:close/>
                  <a:moveTo>
                    <a:pt x="49213" y="57150"/>
                  </a:moveTo>
                  <a:lnTo>
                    <a:pt x="195263" y="57150"/>
                  </a:lnTo>
                  <a:lnTo>
                    <a:pt x="195263" y="106363"/>
                  </a:lnTo>
                  <a:lnTo>
                    <a:pt x="49213" y="106363"/>
                  </a:lnTo>
                  <a:close/>
                  <a:moveTo>
                    <a:pt x="22225" y="28575"/>
                  </a:moveTo>
                  <a:cubicBezTo>
                    <a:pt x="22225" y="28575"/>
                    <a:pt x="22225" y="28575"/>
                    <a:pt x="22225" y="269875"/>
                  </a:cubicBezTo>
                  <a:lnTo>
                    <a:pt x="241853" y="269875"/>
                  </a:lnTo>
                  <a:cubicBezTo>
                    <a:pt x="241853" y="269875"/>
                    <a:pt x="241853" y="269875"/>
                    <a:pt x="247114" y="259384"/>
                  </a:cubicBezTo>
                  <a:cubicBezTo>
                    <a:pt x="247114" y="259384"/>
                    <a:pt x="247114" y="259384"/>
                    <a:pt x="233962" y="248892"/>
                  </a:cubicBezTo>
                  <a:cubicBezTo>
                    <a:pt x="210289" y="264629"/>
                    <a:pt x="178726" y="265941"/>
                    <a:pt x="155054" y="251515"/>
                  </a:cubicBezTo>
                  <a:cubicBezTo>
                    <a:pt x="155054" y="251515"/>
                    <a:pt x="155054" y="251515"/>
                    <a:pt x="49843" y="251515"/>
                  </a:cubicBezTo>
                  <a:cubicBezTo>
                    <a:pt x="49843" y="251515"/>
                    <a:pt x="49843" y="251515"/>
                    <a:pt x="49843" y="231844"/>
                  </a:cubicBezTo>
                  <a:cubicBezTo>
                    <a:pt x="49843" y="231844"/>
                    <a:pt x="49843" y="231844"/>
                    <a:pt x="135327" y="231844"/>
                  </a:cubicBezTo>
                  <a:cubicBezTo>
                    <a:pt x="128751" y="222664"/>
                    <a:pt x="123490" y="213484"/>
                    <a:pt x="122175" y="201682"/>
                  </a:cubicBezTo>
                  <a:cubicBezTo>
                    <a:pt x="122175" y="201682"/>
                    <a:pt x="122175" y="201682"/>
                    <a:pt x="49843" y="201682"/>
                  </a:cubicBezTo>
                  <a:cubicBezTo>
                    <a:pt x="49843" y="201682"/>
                    <a:pt x="49843" y="201682"/>
                    <a:pt x="49843" y="183322"/>
                  </a:cubicBezTo>
                  <a:cubicBezTo>
                    <a:pt x="49843" y="183322"/>
                    <a:pt x="49843" y="183322"/>
                    <a:pt x="120860" y="183322"/>
                  </a:cubicBezTo>
                  <a:cubicBezTo>
                    <a:pt x="122175" y="172831"/>
                    <a:pt x="124806" y="162339"/>
                    <a:pt x="131381" y="153159"/>
                  </a:cubicBezTo>
                  <a:cubicBezTo>
                    <a:pt x="131381" y="153159"/>
                    <a:pt x="131381" y="153159"/>
                    <a:pt x="49843" y="153159"/>
                  </a:cubicBezTo>
                  <a:cubicBezTo>
                    <a:pt x="49843" y="153159"/>
                    <a:pt x="49843" y="153159"/>
                    <a:pt x="49843" y="134800"/>
                  </a:cubicBezTo>
                  <a:cubicBezTo>
                    <a:pt x="49843" y="134800"/>
                    <a:pt x="49843" y="134800"/>
                    <a:pt x="147163" y="134800"/>
                  </a:cubicBezTo>
                  <a:cubicBezTo>
                    <a:pt x="174781" y="111194"/>
                    <a:pt x="216865" y="112506"/>
                    <a:pt x="243168" y="138734"/>
                  </a:cubicBezTo>
                  <a:cubicBezTo>
                    <a:pt x="269471" y="164962"/>
                    <a:pt x="270786" y="202993"/>
                    <a:pt x="251059" y="231844"/>
                  </a:cubicBezTo>
                  <a:cubicBezTo>
                    <a:pt x="251059" y="231844"/>
                    <a:pt x="251059" y="231844"/>
                    <a:pt x="264210" y="243647"/>
                  </a:cubicBezTo>
                  <a:cubicBezTo>
                    <a:pt x="264210" y="243647"/>
                    <a:pt x="264210" y="243647"/>
                    <a:pt x="272101" y="238401"/>
                  </a:cubicBezTo>
                  <a:cubicBezTo>
                    <a:pt x="272101" y="238401"/>
                    <a:pt x="272101" y="238401"/>
                    <a:pt x="290513" y="256761"/>
                  </a:cubicBezTo>
                  <a:cubicBezTo>
                    <a:pt x="290513" y="256761"/>
                    <a:pt x="290513" y="256761"/>
                    <a:pt x="290513" y="28575"/>
                  </a:cubicBezTo>
                  <a:cubicBezTo>
                    <a:pt x="290513" y="28575"/>
                    <a:pt x="290513" y="28575"/>
                    <a:pt x="22225" y="28575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311721" y="0"/>
                  </a:cubicBezTo>
                  <a:cubicBezTo>
                    <a:pt x="311721" y="0"/>
                    <a:pt x="311721" y="0"/>
                    <a:pt x="311721" y="278479"/>
                  </a:cubicBezTo>
                  <a:cubicBezTo>
                    <a:pt x="311721" y="278479"/>
                    <a:pt x="311721" y="278479"/>
                    <a:pt x="338138" y="304875"/>
                  </a:cubicBezTo>
                  <a:cubicBezTo>
                    <a:pt x="338138" y="304875"/>
                    <a:pt x="338138" y="316753"/>
                    <a:pt x="330213" y="325992"/>
                  </a:cubicBezTo>
                  <a:cubicBezTo>
                    <a:pt x="320967" y="336550"/>
                    <a:pt x="307759" y="335230"/>
                    <a:pt x="307759" y="335230"/>
                  </a:cubicBezTo>
                  <a:cubicBezTo>
                    <a:pt x="307759" y="335230"/>
                    <a:pt x="307759" y="335230"/>
                    <a:pt x="262850" y="291677"/>
                  </a:cubicBezTo>
                  <a:cubicBezTo>
                    <a:pt x="262850" y="291677"/>
                    <a:pt x="262850" y="291677"/>
                    <a:pt x="0" y="291677"/>
                  </a:cubicBezTo>
                  <a:cubicBezTo>
                    <a:pt x="0" y="291677"/>
                    <a:pt x="0" y="291677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587696" y="4635140"/>
            <a:ext cx="1729592" cy="859836"/>
            <a:chOff x="9587696" y="4692290"/>
            <a:chExt cx="1729592" cy="859836"/>
          </a:xfrm>
        </p:grpSpPr>
        <p:sp>
          <p:nvSpPr>
            <p:cNvPr id="73" name="矩形 72"/>
            <p:cNvSpPr/>
            <p:nvPr/>
          </p:nvSpPr>
          <p:spPr>
            <a:xfrm>
              <a:off x="9587696" y="5016595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74" name="矩形 73"/>
            <p:cNvSpPr/>
            <p:nvPr/>
          </p:nvSpPr>
          <p:spPr>
            <a:xfrm>
              <a:off x="9587696" y="4692290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06.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8961263" y="4815219"/>
            <a:ext cx="484300" cy="484300"/>
            <a:chOff x="1028700" y="1853169"/>
            <a:chExt cx="787400" cy="787400"/>
          </a:xfrm>
        </p:grpSpPr>
        <p:sp>
          <p:nvSpPr>
            <p:cNvPr id="76" name="椭圆 75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77" name="椭圆 43"/>
            <p:cNvSpPr/>
            <p:nvPr/>
          </p:nvSpPr>
          <p:spPr>
            <a:xfrm>
              <a:off x="1238578" y="2062163"/>
              <a:ext cx="367643" cy="369412"/>
            </a:xfrm>
            <a:custGeom>
              <a:avLst/>
              <a:gdLst>
                <a:gd name="connsiteX0" fmla="*/ 104237 w 330200"/>
                <a:gd name="connsiteY0" fmla="*/ 80507 h 331788"/>
                <a:gd name="connsiteX1" fmla="*/ 112148 w 330200"/>
                <a:gd name="connsiteY1" fmla="*/ 84551 h 331788"/>
                <a:gd name="connsiteX2" fmla="*/ 163809 w 330200"/>
                <a:gd name="connsiteY2" fmla="*/ 154423 h 331788"/>
                <a:gd name="connsiteX3" fmla="*/ 166392 w 330200"/>
                <a:gd name="connsiteY3" fmla="*/ 154423 h 331788"/>
                <a:gd name="connsiteX4" fmla="*/ 219344 w 330200"/>
                <a:gd name="connsiteY4" fmla="*/ 84551 h 331788"/>
                <a:gd name="connsiteX5" fmla="*/ 234842 w 330200"/>
                <a:gd name="connsiteY5" fmla="*/ 83257 h 331788"/>
                <a:gd name="connsiteX6" fmla="*/ 237425 w 330200"/>
                <a:gd name="connsiteY6" fmla="*/ 98784 h 331788"/>
                <a:gd name="connsiteX7" fmla="*/ 194805 w 330200"/>
                <a:gd name="connsiteY7" fmla="*/ 154423 h 331788"/>
                <a:gd name="connsiteX8" fmla="*/ 216761 w 330200"/>
                <a:gd name="connsiteY8" fmla="*/ 154423 h 331788"/>
                <a:gd name="connsiteX9" fmla="*/ 228385 w 330200"/>
                <a:gd name="connsiteY9" fmla="*/ 166068 h 331788"/>
                <a:gd name="connsiteX10" fmla="*/ 216761 w 330200"/>
                <a:gd name="connsiteY10" fmla="*/ 177714 h 331788"/>
                <a:gd name="connsiteX11" fmla="*/ 178015 w 330200"/>
                <a:gd name="connsiteY11" fmla="*/ 177714 h 331788"/>
                <a:gd name="connsiteX12" fmla="*/ 176724 w 330200"/>
                <a:gd name="connsiteY12" fmla="*/ 179007 h 331788"/>
                <a:gd name="connsiteX13" fmla="*/ 176724 w 330200"/>
                <a:gd name="connsiteY13" fmla="*/ 194535 h 331788"/>
                <a:gd name="connsiteX14" fmla="*/ 216761 w 330200"/>
                <a:gd name="connsiteY14" fmla="*/ 194535 h 331788"/>
                <a:gd name="connsiteX15" fmla="*/ 228385 w 330200"/>
                <a:gd name="connsiteY15" fmla="*/ 206180 h 331788"/>
                <a:gd name="connsiteX16" fmla="*/ 216761 w 330200"/>
                <a:gd name="connsiteY16" fmla="*/ 217825 h 331788"/>
                <a:gd name="connsiteX17" fmla="*/ 176724 w 330200"/>
                <a:gd name="connsiteY17" fmla="*/ 217825 h 331788"/>
                <a:gd name="connsiteX18" fmla="*/ 176724 w 330200"/>
                <a:gd name="connsiteY18" fmla="*/ 257937 h 331788"/>
                <a:gd name="connsiteX19" fmla="*/ 165100 w 330200"/>
                <a:gd name="connsiteY19" fmla="*/ 268288 h 331788"/>
                <a:gd name="connsiteX20" fmla="*/ 153476 w 330200"/>
                <a:gd name="connsiteY20" fmla="*/ 257937 h 331788"/>
                <a:gd name="connsiteX21" fmla="*/ 153476 w 330200"/>
                <a:gd name="connsiteY21" fmla="*/ 217825 h 331788"/>
                <a:gd name="connsiteX22" fmla="*/ 113439 w 330200"/>
                <a:gd name="connsiteY22" fmla="*/ 217825 h 331788"/>
                <a:gd name="connsiteX23" fmla="*/ 101815 w 330200"/>
                <a:gd name="connsiteY23" fmla="*/ 206180 h 331788"/>
                <a:gd name="connsiteX24" fmla="*/ 113439 w 330200"/>
                <a:gd name="connsiteY24" fmla="*/ 194535 h 331788"/>
                <a:gd name="connsiteX25" fmla="*/ 153476 w 330200"/>
                <a:gd name="connsiteY25" fmla="*/ 194535 h 331788"/>
                <a:gd name="connsiteX26" fmla="*/ 153476 w 330200"/>
                <a:gd name="connsiteY26" fmla="*/ 179007 h 331788"/>
                <a:gd name="connsiteX27" fmla="*/ 152185 w 330200"/>
                <a:gd name="connsiteY27" fmla="*/ 177714 h 331788"/>
                <a:gd name="connsiteX28" fmla="*/ 113439 w 330200"/>
                <a:gd name="connsiteY28" fmla="*/ 177714 h 331788"/>
                <a:gd name="connsiteX29" fmla="*/ 101815 w 330200"/>
                <a:gd name="connsiteY29" fmla="*/ 166068 h 331788"/>
                <a:gd name="connsiteX30" fmla="*/ 113439 w 330200"/>
                <a:gd name="connsiteY30" fmla="*/ 154423 h 331788"/>
                <a:gd name="connsiteX31" fmla="*/ 135395 w 330200"/>
                <a:gd name="connsiteY31" fmla="*/ 154423 h 331788"/>
                <a:gd name="connsiteX32" fmla="*/ 92775 w 330200"/>
                <a:gd name="connsiteY32" fmla="*/ 98784 h 331788"/>
                <a:gd name="connsiteX33" fmla="*/ 95358 w 330200"/>
                <a:gd name="connsiteY33" fmla="*/ 83257 h 331788"/>
                <a:gd name="connsiteX34" fmla="*/ 104237 w 330200"/>
                <a:gd name="connsiteY34" fmla="*/ 80507 h 331788"/>
                <a:gd name="connsiteX35" fmla="*/ 165100 w 330200"/>
                <a:gd name="connsiteY35" fmla="*/ 26988 h 331788"/>
                <a:gd name="connsiteX36" fmla="*/ 26987 w 330200"/>
                <a:gd name="connsiteY36" fmla="*/ 165101 h 331788"/>
                <a:gd name="connsiteX37" fmla="*/ 165100 w 330200"/>
                <a:gd name="connsiteY37" fmla="*/ 303214 h 331788"/>
                <a:gd name="connsiteX38" fmla="*/ 303213 w 330200"/>
                <a:gd name="connsiteY38" fmla="*/ 165101 h 331788"/>
                <a:gd name="connsiteX39" fmla="*/ 165100 w 330200"/>
                <a:gd name="connsiteY39" fmla="*/ 26988 h 331788"/>
                <a:gd name="connsiteX40" fmla="*/ 165100 w 330200"/>
                <a:gd name="connsiteY40" fmla="*/ 0 h 331788"/>
                <a:gd name="connsiteX41" fmla="*/ 330200 w 330200"/>
                <a:gd name="connsiteY41" fmla="*/ 165894 h 331788"/>
                <a:gd name="connsiteX42" fmla="*/ 165100 w 330200"/>
                <a:gd name="connsiteY42" fmla="*/ 331788 h 331788"/>
                <a:gd name="connsiteX43" fmla="*/ 0 w 330200"/>
                <a:gd name="connsiteY43" fmla="*/ 165894 h 331788"/>
                <a:gd name="connsiteX44" fmla="*/ 165100 w 330200"/>
                <a:gd name="connsiteY44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30200" h="331788">
                  <a:moveTo>
                    <a:pt x="104237" y="80507"/>
                  </a:moveTo>
                  <a:cubicBezTo>
                    <a:pt x="107304" y="80669"/>
                    <a:pt x="110210" y="81963"/>
                    <a:pt x="112148" y="84551"/>
                  </a:cubicBezTo>
                  <a:cubicBezTo>
                    <a:pt x="163809" y="154423"/>
                    <a:pt x="163809" y="154423"/>
                    <a:pt x="163809" y="154423"/>
                  </a:cubicBezTo>
                  <a:cubicBezTo>
                    <a:pt x="166392" y="154423"/>
                    <a:pt x="166392" y="154423"/>
                    <a:pt x="166392" y="154423"/>
                  </a:cubicBezTo>
                  <a:cubicBezTo>
                    <a:pt x="219344" y="84551"/>
                    <a:pt x="219344" y="84551"/>
                    <a:pt x="219344" y="84551"/>
                  </a:cubicBezTo>
                  <a:cubicBezTo>
                    <a:pt x="221927" y="79375"/>
                    <a:pt x="229676" y="79375"/>
                    <a:pt x="234842" y="83257"/>
                  </a:cubicBezTo>
                  <a:cubicBezTo>
                    <a:pt x="240009" y="85845"/>
                    <a:pt x="241300" y="93608"/>
                    <a:pt x="237425" y="98784"/>
                  </a:cubicBezTo>
                  <a:cubicBezTo>
                    <a:pt x="194805" y="154423"/>
                    <a:pt x="194805" y="154423"/>
                    <a:pt x="194805" y="154423"/>
                  </a:cubicBezTo>
                  <a:cubicBezTo>
                    <a:pt x="216761" y="154423"/>
                    <a:pt x="216761" y="154423"/>
                    <a:pt x="216761" y="154423"/>
                  </a:cubicBezTo>
                  <a:cubicBezTo>
                    <a:pt x="223219" y="154423"/>
                    <a:pt x="228385" y="159599"/>
                    <a:pt x="228385" y="166068"/>
                  </a:cubicBezTo>
                  <a:cubicBezTo>
                    <a:pt x="228385" y="172538"/>
                    <a:pt x="223219" y="177714"/>
                    <a:pt x="216761" y="177714"/>
                  </a:cubicBezTo>
                  <a:cubicBezTo>
                    <a:pt x="178015" y="177714"/>
                    <a:pt x="178015" y="177714"/>
                    <a:pt x="178015" y="177714"/>
                  </a:cubicBezTo>
                  <a:cubicBezTo>
                    <a:pt x="176724" y="179007"/>
                    <a:pt x="176724" y="179007"/>
                    <a:pt x="176724" y="179007"/>
                  </a:cubicBezTo>
                  <a:cubicBezTo>
                    <a:pt x="176724" y="194535"/>
                    <a:pt x="176724" y="194535"/>
                    <a:pt x="176724" y="194535"/>
                  </a:cubicBezTo>
                  <a:cubicBezTo>
                    <a:pt x="216761" y="194535"/>
                    <a:pt x="216761" y="194535"/>
                    <a:pt x="216761" y="194535"/>
                  </a:cubicBezTo>
                  <a:cubicBezTo>
                    <a:pt x="223219" y="194535"/>
                    <a:pt x="228385" y="199710"/>
                    <a:pt x="228385" y="206180"/>
                  </a:cubicBezTo>
                  <a:cubicBezTo>
                    <a:pt x="228385" y="212649"/>
                    <a:pt x="223219" y="217825"/>
                    <a:pt x="216761" y="217825"/>
                  </a:cubicBezTo>
                  <a:cubicBezTo>
                    <a:pt x="176724" y="217825"/>
                    <a:pt x="176724" y="217825"/>
                    <a:pt x="176724" y="217825"/>
                  </a:cubicBezTo>
                  <a:cubicBezTo>
                    <a:pt x="176724" y="257937"/>
                    <a:pt x="176724" y="257937"/>
                    <a:pt x="176724" y="257937"/>
                  </a:cubicBezTo>
                  <a:cubicBezTo>
                    <a:pt x="176724" y="264406"/>
                    <a:pt x="171558" y="268288"/>
                    <a:pt x="165100" y="268288"/>
                  </a:cubicBezTo>
                  <a:cubicBezTo>
                    <a:pt x="158642" y="268288"/>
                    <a:pt x="153476" y="264406"/>
                    <a:pt x="153476" y="257937"/>
                  </a:cubicBezTo>
                  <a:cubicBezTo>
                    <a:pt x="153476" y="217825"/>
                    <a:pt x="153476" y="217825"/>
                    <a:pt x="153476" y="217825"/>
                  </a:cubicBezTo>
                  <a:cubicBezTo>
                    <a:pt x="113439" y="217825"/>
                    <a:pt x="113439" y="217825"/>
                    <a:pt x="113439" y="217825"/>
                  </a:cubicBezTo>
                  <a:cubicBezTo>
                    <a:pt x="106981" y="217825"/>
                    <a:pt x="101815" y="212649"/>
                    <a:pt x="101815" y="206180"/>
                  </a:cubicBezTo>
                  <a:cubicBezTo>
                    <a:pt x="101815" y="199710"/>
                    <a:pt x="106981" y="194535"/>
                    <a:pt x="113439" y="194535"/>
                  </a:cubicBezTo>
                  <a:cubicBezTo>
                    <a:pt x="153476" y="194535"/>
                    <a:pt x="153476" y="194535"/>
                    <a:pt x="153476" y="194535"/>
                  </a:cubicBezTo>
                  <a:cubicBezTo>
                    <a:pt x="153476" y="179007"/>
                    <a:pt x="153476" y="179007"/>
                    <a:pt x="153476" y="179007"/>
                  </a:cubicBezTo>
                  <a:cubicBezTo>
                    <a:pt x="152185" y="177714"/>
                    <a:pt x="152185" y="177714"/>
                    <a:pt x="152185" y="177714"/>
                  </a:cubicBezTo>
                  <a:cubicBezTo>
                    <a:pt x="113439" y="177714"/>
                    <a:pt x="113439" y="177714"/>
                    <a:pt x="113439" y="177714"/>
                  </a:cubicBezTo>
                  <a:cubicBezTo>
                    <a:pt x="106981" y="177714"/>
                    <a:pt x="101815" y="172538"/>
                    <a:pt x="101815" y="166068"/>
                  </a:cubicBezTo>
                  <a:cubicBezTo>
                    <a:pt x="101815" y="159599"/>
                    <a:pt x="106981" y="154423"/>
                    <a:pt x="113439" y="154423"/>
                  </a:cubicBezTo>
                  <a:cubicBezTo>
                    <a:pt x="135395" y="154423"/>
                    <a:pt x="135395" y="154423"/>
                    <a:pt x="135395" y="154423"/>
                  </a:cubicBezTo>
                  <a:cubicBezTo>
                    <a:pt x="92775" y="98784"/>
                    <a:pt x="92775" y="98784"/>
                    <a:pt x="92775" y="98784"/>
                  </a:cubicBezTo>
                  <a:cubicBezTo>
                    <a:pt x="88900" y="93608"/>
                    <a:pt x="90192" y="85845"/>
                    <a:pt x="95358" y="83257"/>
                  </a:cubicBezTo>
                  <a:cubicBezTo>
                    <a:pt x="97941" y="81316"/>
                    <a:pt x="101170" y="80346"/>
                    <a:pt x="104237" y="80507"/>
                  </a:cubicBezTo>
                  <a:close/>
                  <a:moveTo>
                    <a:pt x="165100" y="26988"/>
                  </a:moveTo>
                  <a:cubicBezTo>
                    <a:pt x="88822" y="26988"/>
                    <a:pt x="26987" y="88823"/>
                    <a:pt x="26987" y="165101"/>
                  </a:cubicBezTo>
                  <a:cubicBezTo>
                    <a:pt x="26987" y="241379"/>
                    <a:pt x="88822" y="303214"/>
                    <a:pt x="165100" y="303214"/>
                  </a:cubicBezTo>
                  <a:cubicBezTo>
                    <a:pt x="241378" y="303214"/>
                    <a:pt x="303213" y="241379"/>
                    <a:pt x="303213" y="165101"/>
                  </a:cubicBezTo>
                  <a:cubicBezTo>
                    <a:pt x="303213" y="88823"/>
                    <a:pt x="241378" y="26988"/>
                    <a:pt x="165100" y="26988"/>
                  </a:cubicBezTo>
                  <a:close/>
                  <a:moveTo>
                    <a:pt x="165100" y="0"/>
                  </a:moveTo>
                  <a:cubicBezTo>
                    <a:pt x="256282" y="0"/>
                    <a:pt x="330200" y="74273"/>
                    <a:pt x="330200" y="165894"/>
                  </a:cubicBezTo>
                  <a:cubicBezTo>
                    <a:pt x="330200" y="257515"/>
                    <a:pt x="256282" y="331788"/>
                    <a:pt x="165100" y="331788"/>
                  </a:cubicBezTo>
                  <a:cubicBezTo>
                    <a:pt x="73918" y="331788"/>
                    <a:pt x="0" y="257515"/>
                    <a:pt x="0" y="165894"/>
                  </a:cubicBezTo>
                  <a:cubicBezTo>
                    <a:pt x="0" y="74273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343024" y="3533320"/>
            <a:ext cx="1924959" cy="1924959"/>
            <a:chOff x="6666139" y="4441370"/>
            <a:chExt cx="1060677" cy="1060677"/>
          </a:xfrm>
        </p:grpSpPr>
        <p:sp>
          <p:nvSpPr>
            <p:cNvPr id="37" name="椭圆 36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8" name="饼形 37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8808659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883966" y="3533320"/>
            <a:ext cx="1924959" cy="1924959"/>
            <a:chOff x="6666139" y="4441370"/>
            <a:chExt cx="1060677" cy="1060677"/>
          </a:xfrm>
        </p:grpSpPr>
        <p:sp>
          <p:nvSpPr>
            <p:cNvPr id="41" name="椭圆 40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饼形 41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5462313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24908" y="3533320"/>
            <a:ext cx="1924959" cy="1924959"/>
            <a:chOff x="6666139" y="4441370"/>
            <a:chExt cx="1060677" cy="1060677"/>
          </a:xfrm>
        </p:grpSpPr>
        <p:sp>
          <p:nvSpPr>
            <p:cNvPr id="45" name="椭圆 44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6" name="饼形 45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4106921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965851" y="3533320"/>
            <a:ext cx="1924959" cy="1924959"/>
            <a:chOff x="6666139" y="4441370"/>
            <a:chExt cx="1060677" cy="1060677"/>
          </a:xfrm>
        </p:grpSpPr>
        <p:sp>
          <p:nvSpPr>
            <p:cNvPr id="49" name="椭圆 48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0" name="饼形 49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169628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93106" y="2023817"/>
            <a:ext cx="2424794" cy="1109754"/>
            <a:chOff x="1389171" y="5016378"/>
            <a:chExt cx="2424794" cy="1109754"/>
          </a:xfrm>
        </p:grpSpPr>
        <p:sp>
          <p:nvSpPr>
            <p:cNvPr id="53" name="矩形 52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634048" y="2023817"/>
            <a:ext cx="2424794" cy="1109754"/>
            <a:chOff x="1389171" y="5016378"/>
            <a:chExt cx="2424794" cy="1109754"/>
          </a:xfrm>
        </p:grpSpPr>
        <p:sp>
          <p:nvSpPr>
            <p:cNvPr id="56" name="矩形 55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174990" y="2023817"/>
            <a:ext cx="2424794" cy="1109754"/>
            <a:chOff x="1389171" y="5016378"/>
            <a:chExt cx="2424794" cy="1109754"/>
          </a:xfrm>
        </p:grpSpPr>
        <p:sp>
          <p:nvSpPr>
            <p:cNvPr id="59" name="矩形 58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715932" y="2023817"/>
            <a:ext cx="2424794" cy="1109754"/>
            <a:chOff x="1389171" y="5016378"/>
            <a:chExt cx="2424794" cy="1109754"/>
          </a:xfrm>
        </p:grpSpPr>
        <p:sp>
          <p:nvSpPr>
            <p:cNvPr id="62" name="矩形 61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sp>
        <p:nvSpPr>
          <p:cNvPr id="64" name="矩形 63"/>
          <p:cNvSpPr/>
          <p:nvPr/>
        </p:nvSpPr>
        <p:spPr>
          <a:xfrm>
            <a:off x="1587635" y="4154167"/>
            <a:ext cx="1447768" cy="6832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40%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101725" y="4154167"/>
            <a:ext cx="1447768" cy="6832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50%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654742" y="4154167"/>
            <a:ext cx="1447768" cy="6289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55%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9213632" y="4154167"/>
            <a:ext cx="1447768" cy="6289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75%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25" name="ïṩḷïḑe"/>
          <p:cNvSpPr/>
          <p:nvPr/>
        </p:nvSpPr>
        <p:spPr>
          <a:xfrm>
            <a:off x="1055687" y="2069397"/>
            <a:ext cx="5267392" cy="343993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379743" y="2069398"/>
            <a:ext cx="2349953" cy="1699966"/>
            <a:chOff x="6379743" y="2069398"/>
            <a:chExt cx="2349953" cy="1699966"/>
          </a:xfrm>
        </p:grpSpPr>
        <p:sp>
          <p:nvSpPr>
            <p:cNvPr id="27" name="iśḻíḓé"/>
            <p:cNvSpPr/>
            <p:nvPr/>
          </p:nvSpPr>
          <p:spPr>
            <a:xfrm>
              <a:off x="6379743" y="2069398"/>
              <a:ext cx="2349953" cy="1699966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573370" y="2453941"/>
              <a:ext cx="1962698" cy="930878"/>
              <a:chOff x="1891541" y="2349127"/>
              <a:chExt cx="1962698" cy="930878"/>
            </a:xfrm>
          </p:grpSpPr>
          <p:sp>
            <p:nvSpPr>
              <p:cNvPr id="29" name="文本框 26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0" name="文本框 27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379743" y="3809362"/>
            <a:ext cx="2349953" cy="1699966"/>
            <a:chOff x="6379743" y="3809362"/>
            <a:chExt cx="2349953" cy="1699966"/>
          </a:xfrm>
        </p:grpSpPr>
        <p:sp>
          <p:nvSpPr>
            <p:cNvPr id="32" name="îslïdê"/>
            <p:cNvSpPr/>
            <p:nvPr/>
          </p:nvSpPr>
          <p:spPr>
            <a:xfrm>
              <a:off x="6379743" y="3809362"/>
              <a:ext cx="2349953" cy="1699966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6573370" y="4193905"/>
              <a:ext cx="1962698" cy="930878"/>
              <a:chOff x="1891541" y="2349127"/>
              <a:chExt cx="1962698" cy="930878"/>
            </a:xfrm>
          </p:grpSpPr>
          <p:sp>
            <p:nvSpPr>
              <p:cNvPr id="34" name="文本框 29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5" name="文本框 30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786359" y="2069397"/>
            <a:ext cx="2349953" cy="1699966"/>
            <a:chOff x="8786359" y="2069397"/>
            <a:chExt cx="2349953" cy="1699966"/>
          </a:xfrm>
        </p:grpSpPr>
        <p:sp>
          <p:nvSpPr>
            <p:cNvPr id="37" name="iś1íḍê"/>
            <p:cNvSpPr/>
            <p:nvPr/>
          </p:nvSpPr>
          <p:spPr>
            <a:xfrm>
              <a:off x="8786359" y="2069397"/>
              <a:ext cx="2349953" cy="1699966"/>
            </a:xfrm>
            <a:prstGeom prst="rect">
              <a:avLst/>
            </a:prstGeom>
            <a:solidFill>
              <a:srgbClr val="586270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8960970" y="2453941"/>
              <a:ext cx="1962698" cy="930878"/>
              <a:chOff x="1891541" y="2349127"/>
              <a:chExt cx="1962698" cy="930878"/>
            </a:xfrm>
          </p:grpSpPr>
          <p:sp>
            <p:nvSpPr>
              <p:cNvPr id="39" name="文本框 32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0" name="文本框 33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8786359" y="3809361"/>
            <a:ext cx="2349953" cy="1699966"/>
            <a:chOff x="8786359" y="3809361"/>
            <a:chExt cx="2349953" cy="1699966"/>
          </a:xfrm>
        </p:grpSpPr>
        <p:sp>
          <p:nvSpPr>
            <p:cNvPr id="42" name="îš1îďê"/>
            <p:cNvSpPr/>
            <p:nvPr/>
          </p:nvSpPr>
          <p:spPr>
            <a:xfrm>
              <a:off x="8786359" y="3809361"/>
              <a:ext cx="2349953" cy="1699966"/>
            </a:xfrm>
            <a:prstGeom prst="rect">
              <a:avLst/>
            </a:prstGeom>
            <a:solidFill>
              <a:srgbClr val="586270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8960970" y="4193905"/>
              <a:ext cx="1962698" cy="930878"/>
              <a:chOff x="1891541" y="2349127"/>
              <a:chExt cx="1962698" cy="930878"/>
            </a:xfrm>
          </p:grpSpPr>
          <p:sp>
            <p:nvSpPr>
              <p:cNvPr id="44" name="文本框 35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5" name="文本框 36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PART04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522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208442" y="1624278"/>
            <a:ext cx="4775034" cy="2050785"/>
            <a:chOff x="1208442" y="1642114"/>
            <a:chExt cx="4775034" cy="2050785"/>
          </a:xfrm>
        </p:grpSpPr>
        <p:sp>
          <p:nvSpPr>
            <p:cNvPr id="37" name="íṣľiḋê">
              <a:extLst>
                <a:ext uri="{FF2B5EF4-FFF2-40B4-BE49-F238E27FC236}">
                  <a16:creationId xmlns:a16="http://schemas.microsoft.com/office/drawing/2014/main" xmlns="" id="{61A7E566-E943-4901-9033-1496DBE77B08}"/>
                </a:ext>
              </a:extLst>
            </p:cNvPr>
            <p:cNvSpPr/>
            <p:nvPr/>
          </p:nvSpPr>
          <p:spPr>
            <a:xfrm>
              <a:off x="1208442" y="1642114"/>
              <a:ext cx="4775034" cy="2050785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8" name="ïşḻíḍé">
              <a:extLst>
                <a:ext uri="{FF2B5EF4-FFF2-40B4-BE49-F238E27FC236}">
                  <a16:creationId xmlns:a16="http://schemas.microsoft.com/office/drawing/2014/main" xmlns="" id="{DDAE8355-B52D-4424-AA6A-8AED3B5C4364}"/>
                </a:ext>
              </a:extLst>
            </p:cNvPr>
            <p:cNvSpPr/>
            <p:nvPr/>
          </p:nvSpPr>
          <p:spPr>
            <a:xfrm>
              <a:off x="4642556" y="1642114"/>
              <a:ext cx="670740" cy="470352"/>
            </a:xfrm>
            <a:prstGeom prst="rect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01</a:t>
              </a: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517189" y="2110027"/>
              <a:ext cx="4198105" cy="1176707"/>
              <a:chOff x="1507664" y="2081452"/>
              <a:chExt cx="4198105" cy="1176707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42" name="文本框 28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43" name="文本框 29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41" name="直接连接符 40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44" name="组合 43"/>
          <p:cNvGrpSpPr/>
          <p:nvPr/>
        </p:nvGrpSpPr>
        <p:grpSpPr>
          <a:xfrm>
            <a:off x="1208442" y="3867990"/>
            <a:ext cx="4775034" cy="2050785"/>
            <a:chOff x="1208442" y="3885826"/>
            <a:chExt cx="4775034" cy="2050785"/>
          </a:xfrm>
        </p:grpSpPr>
        <p:sp>
          <p:nvSpPr>
            <p:cNvPr id="45" name="iSļîdé">
              <a:extLst>
                <a:ext uri="{FF2B5EF4-FFF2-40B4-BE49-F238E27FC236}">
                  <a16:creationId xmlns:a16="http://schemas.microsoft.com/office/drawing/2014/main" xmlns="" id="{AEB2DF9E-4887-415A-82F0-80CB67FD31C8}"/>
                </a:ext>
              </a:extLst>
            </p:cNvPr>
            <p:cNvSpPr/>
            <p:nvPr/>
          </p:nvSpPr>
          <p:spPr>
            <a:xfrm>
              <a:off x="1208442" y="3885826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6" name="îSlíḑè">
              <a:extLst>
                <a:ext uri="{FF2B5EF4-FFF2-40B4-BE49-F238E27FC236}">
                  <a16:creationId xmlns:a16="http://schemas.microsoft.com/office/drawing/2014/main" xmlns="" id="{E324D495-C586-4D5C-BA73-4912B5AEBD92}"/>
                </a:ext>
              </a:extLst>
            </p:cNvPr>
            <p:cNvSpPr/>
            <p:nvPr/>
          </p:nvSpPr>
          <p:spPr>
            <a:xfrm>
              <a:off x="4642556" y="3885826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03</a:t>
              </a: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517189" y="4322864"/>
              <a:ext cx="4198105" cy="1176707"/>
              <a:chOff x="1507664" y="2081452"/>
              <a:chExt cx="4198105" cy="1176707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50" name="文本框 36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51" name="文本框 37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49" name="直接连接符 48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52" name="组合 51"/>
          <p:cNvGrpSpPr/>
          <p:nvPr/>
        </p:nvGrpSpPr>
        <p:grpSpPr>
          <a:xfrm>
            <a:off x="6208524" y="1624278"/>
            <a:ext cx="4775034" cy="2050785"/>
            <a:chOff x="6208524" y="1642114"/>
            <a:chExt cx="4775034" cy="2050785"/>
          </a:xfrm>
        </p:grpSpPr>
        <p:sp>
          <p:nvSpPr>
            <p:cNvPr id="53" name="íṥļïde">
              <a:extLst>
                <a:ext uri="{FF2B5EF4-FFF2-40B4-BE49-F238E27FC236}">
                  <a16:creationId xmlns:a16="http://schemas.microsoft.com/office/drawing/2014/main" xmlns="" id="{066E7D89-8CE0-447E-B093-C9CDAC3D9120}"/>
                </a:ext>
              </a:extLst>
            </p:cNvPr>
            <p:cNvSpPr/>
            <p:nvPr/>
          </p:nvSpPr>
          <p:spPr>
            <a:xfrm>
              <a:off x="6208524" y="1642114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4" name="iṥliḑe">
              <a:extLst>
                <a:ext uri="{FF2B5EF4-FFF2-40B4-BE49-F238E27FC236}">
                  <a16:creationId xmlns:a16="http://schemas.microsoft.com/office/drawing/2014/main" xmlns="" id="{7E7717EF-4436-4BA4-BB4B-11FF002930B0}"/>
                </a:ext>
              </a:extLst>
            </p:cNvPr>
            <p:cNvSpPr/>
            <p:nvPr/>
          </p:nvSpPr>
          <p:spPr>
            <a:xfrm>
              <a:off x="9642638" y="1642114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02</a:t>
              </a: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6555914" y="2110027"/>
              <a:ext cx="4198105" cy="1176707"/>
              <a:chOff x="1507664" y="2081452"/>
              <a:chExt cx="4198105" cy="1176707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58" name="文本框 41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59" name="文本框 42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57" name="直接连接符 56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60" name="组合 59"/>
          <p:cNvGrpSpPr/>
          <p:nvPr/>
        </p:nvGrpSpPr>
        <p:grpSpPr>
          <a:xfrm>
            <a:off x="6208524" y="3867990"/>
            <a:ext cx="4775034" cy="2050785"/>
            <a:chOff x="6208524" y="3885826"/>
            <a:chExt cx="4775034" cy="2050785"/>
          </a:xfrm>
        </p:grpSpPr>
        <p:sp>
          <p:nvSpPr>
            <p:cNvPr id="61" name="î$1ïḍê">
              <a:extLst>
                <a:ext uri="{FF2B5EF4-FFF2-40B4-BE49-F238E27FC236}">
                  <a16:creationId xmlns:a16="http://schemas.microsoft.com/office/drawing/2014/main" xmlns="" id="{D9E73FFA-A302-460F-B716-F12A77BF117B}"/>
                </a:ext>
              </a:extLst>
            </p:cNvPr>
            <p:cNvSpPr/>
            <p:nvPr/>
          </p:nvSpPr>
          <p:spPr>
            <a:xfrm>
              <a:off x="6208524" y="3885826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62" name="iṧlïḍê">
              <a:extLst>
                <a:ext uri="{FF2B5EF4-FFF2-40B4-BE49-F238E27FC236}">
                  <a16:creationId xmlns:a16="http://schemas.microsoft.com/office/drawing/2014/main" xmlns="" id="{78BD5259-9C57-43A3-A47E-F73CEFA49F97}"/>
                </a:ext>
              </a:extLst>
            </p:cNvPr>
            <p:cNvSpPr/>
            <p:nvPr/>
          </p:nvSpPr>
          <p:spPr>
            <a:xfrm>
              <a:off x="9642638" y="3885826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04</a:t>
              </a: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6555914" y="4322864"/>
              <a:ext cx="4198105" cy="1176707"/>
              <a:chOff x="1507664" y="2081452"/>
              <a:chExt cx="4198105" cy="1176707"/>
            </a:xfrm>
          </p:grpSpPr>
          <p:grpSp>
            <p:nvGrpSpPr>
              <p:cNvPr id="64" name="组合 63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66" name="文本框 46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67" name="文本框 47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65" name="直接连接符 64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22" name="îŝḷîḓé-Rectangle 2"/>
          <p:cNvSpPr/>
          <p:nvPr/>
        </p:nvSpPr>
        <p:spPr>
          <a:xfrm>
            <a:off x="3072585" y="2092832"/>
            <a:ext cx="1980309" cy="1980309"/>
          </a:xfrm>
          <a:prstGeom prst="rect">
            <a:avLst/>
          </a:prstGeom>
          <a:solidFill>
            <a:srgbClr val="58627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23" name="图片占位符 6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5274" y="2244125"/>
            <a:ext cx="3722326" cy="3371880"/>
          </a:xfrm>
          <a:custGeom>
            <a:avLst/>
            <a:gdLst>
              <a:gd name="connsiteX0" fmla="*/ 0 w 2996986"/>
              <a:gd name="connsiteY0" fmla="*/ 0 h 2996986"/>
              <a:gd name="connsiteX1" fmla="*/ 2996986 w 2996986"/>
              <a:gd name="connsiteY1" fmla="*/ 0 h 2996986"/>
              <a:gd name="connsiteX2" fmla="*/ 2996986 w 2996986"/>
              <a:gd name="connsiteY2" fmla="*/ 2996986 h 2996986"/>
              <a:gd name="connsiteX3" fmla="*/ 0 w 2996986"/>
              <a:gd name="connsiteY3" fmla="*/ 2996986 h 2996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96986" h="2996986">
                <a:moveTo>
                  <a:pt x="0" y="0"/>
                </a:moveTo>
                <a:lnTo>
                  <a:pt x="2996986" y="0"/>
                </a:lnTo>
                <a:lnTo>
                  <a:pt x="2996986" y="2996986"/>
                </a:lnTo>
                <a:lnTo>
                  <a:pt x="0" y="2996986"/>
                </a:lnTo>
                <a:close/>
              </a:path>
            </a:pathLst>
          </a:custGeom>
        </p:spPr>
      </p:pic>
      <p:sp>
        <p:nvSpPr>
          <p:cNvPr id="24" name="îŝḷîḓé-Rectangle 5"/>
          <p:cNvSpPr/>
          <p:nvPr/>
        </p:nvSpPr>
        <p:spPr>
          <a:xfrm>
            <a:off x="1348054" y="4997168"/>
            <a:ext cx="468555" cy="468555"/>
          </a:xfrm>
          <a:prstGeom prst="rect">
            <a:avLst/>
          </a:prstGeom>
          <a:noFill/>
          <a:ln w="57150" cap="flat" cmpd="sng" algn="ctr">
            <a:solidFill>
              <a:srgbClr val="58627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" name="îŝḷîḓé-Rectangle 8"/>
          <p:cNvSpPr/>
          <p:nvPr/>
        </p:nvSpPr>
        <p:spPr>
          <a:xfrm>
            <a:off x="5523907" y="3801698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îŝḷîḓé-Rectangle 9"/>
          <p:cNvSpPr/>
          <p:nvPr/>
        </p:nvSpPr>
        <p:spPr>
          <a:xfrm>
            <a:off x="5523907" y="4862944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îŝḷîḓé-Rectangle 14"/>
          <p:cNvSpPr/>
          <p:nvPr/>
        </p:nvSpPr>
        <p:spPr>
          <a:xfrm>
            <a:off x="8455012" y="3801698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îŝḷîḓé-Rectangle 15"/>
          <p:cNvSpPr/>
          <p:nvPr/>
        </p:nvSpPr>
        <p:spPr>
          <a:xfrm>
            <a:off x="8455012" y="4862944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37350" y="3690096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968455" y="3690096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37350" y="4738601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968455" y="4738601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407304" y="2108200"/>
            <a:ext cx="5555971" cy="1352202"/>
            <a:chOff x="7583812" y="3362125"/>
            <a:chExt cx="5555971" cy="1352202"/>
          </a:xfrm>
        </p:grpSpPr>
        <p:sp>
          <p:nvSpPr>
            <p:cNvPr id="34" name="矩形 33"/>
            <p:cNvSpPr/>
            <p:nvPr/>
          </p:nvSpPr>
          <p:spPr>
            <a:xfrm>
              <a:off x="7583812" y="3775608"/>
              <a:ext cx="5555971" cy="93871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far away, behind the word mountains, far from the countries Vokalia and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far away, behind the word mountains, far from the countries Vokalia and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7583812" y="3362125"/>
              <a:ext cx="2050552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sp>
        <p:nvSpPr>
          <p:cNvPr id="36" name="îŝḷîḓé-Rectangle 8"/>
          <p:cNvSpPr/>
          <p:nvPr/>
        </p:nvSpPr>
        <p:spPr>
          <a:xfrm>
            <a:off x="5641894" y="3923715"/>
            <a:ext cx="267944" cy="257079"/>
          </a:xfrm>
          <a:custGeom>
            <a:avLst/>
            <a:gdLst>
              <a:gd name="connsiteX0" fmla="*/ 427522 w 607356"/>
              <a:gd name="connsiteY0" fmla="*/ 464667 h 582729"/>
              <a:gd name="connsiteX1" fmla="*/ 427522 w 607356"/>
              <a:gd name="connsiteY1" fmla="*/ 557525 h 582729"/>
              <a:gd name="connsiteX2" fmla="*/ 463773 w 607356"/>
              <a:gd name="connsiteY2" fmla="*/ 557525 h 582729"/>
              <a:gd name="connsiteX3" fmla="*/ 463773 w 607356"/>
              <a:gd name="connsiteY3" fmla="*/ 464667 h 582729"/>
              <a:gd name="connsiteX4" fmla="*/ 318672 w 607356"/>
              <a:gd name="connsiteY4" fmla="*/ 407910 h 582729"/>
              <a:gd name="connsiteX5" fmla="*/ 318672 w 607356"/>
              <a:gd name="connsiteY5" fmla="*/ 557525 h 582729"/>
              <a:gd name="connsiteX6" fmla="*/ 354924 w 607356"/>
              <a:gd name="connsiteY6" fmla="*/ 557525 h 582729"/>
              <a:gd name="connsiteX7" fmla="*/ 354924 w 607356"/>
              <a:gd name="connsiteY7" fmla="*/ 407910 h 582729"/>
              <a:gd name="connsiteX8" fmla="*/ 200428 w 607356"/>
              <a:gd name="connsiteY8" fmla="*/ 346511 h 582729"/>
              <a:gd name="connsiteX9" fmla="*/ 200428 w 607356"/>
              <a:gd name="connsiteY9" fmla="*/ 557525 h 582729"/>
              <a:gd name="connsiteX10" fmla="*/ 236584 w 607356"/>
              <a:gd name="connsiteY10" fmla="*/ 557525 h 582729"/>
              <a:gd name="connsiteX11" fmla="*/ 236584 w 607356"/>
              <a:gd name="connsiteY11" fmla="*/ 346511 h 582729"/>
              <a:gd name="connsiteX12" fmla="*/ 82088 w 607356"/>
              <a:gd name="connsiteY12" fmla="*/ 247305 h 582729"/>
              <a:gd name="connsiteX13" fmla="*/ 82088 w 607356"/>
              <a:gd name="connsiteY13" fmla="*/ 557525 h 582729"/>
              <a:gd name="connsiteX14" fmla="*/ 118340 w 607356"/>
              <a:gd name="connsiteY14" fmla="*/ 557525 h 582729"/>
              <a:gd name="connsiteX15" fmla="*/ 118340 w 607356"/>
              <a:gd name="connsiteY15" fmla="*/ 247305 h 582729"/>
              <a:gd name="connsiteX16" fmla="*/ 126248 w 607356"/>
              <a:gd name="connsiteY16" fmla="*/ 108462 h 582729"/>
              <a:gd name="connsiteX17" fmla="*/ 135809 w 607356"/>
              <a:gd name="connsiteY17" fmla="*/ 110203 h 582729"/>
              <a:gd name="connsiteX18" fmla="*/ 466717 w 607356"/>
              <a:gd name="connsiteY18" fmla="*/ 325367 h 582729"/>
              <a:gd name="connsiteX19" fmla="*/ 463111 w 607356"/>
              <a:gd name="connsiteY19" fmla="*/ 306324 h 582729"/>
              <a:gd name="connsiteX20" fmla="*/ 473265 w 607356"/>
              <a:gd name="connsiteY20" fmla="*/ 291638 h 582729"/>
              <a:gd name="connsiteX21" fmla="*/ 487974 w 607356"/>
              <a:gd name="connsiteY21" fmla="*/ 301681 h 582729"/>
              <a:gd name="connsiteX22" fmla="*/ 496894 w 607356"/>
              <a:gd name="connsiteY22" fmla="*/ 349148 h 582729"/>
              <a:gd name="connsiteX23" fmla="*/ 497274 w 607356"/>
              <a:gd name="connsiteY23" fmla="*/ 351232 h 582729"/>
              <a:gd name="connsiteX24" fmla="*/ 497274 w 607356"/>
              <a:gd name="connsiteY24" fmla="*/ 351327 h 582729"/>
              <a:gd name="connsiteX25" fmla="*/ 497274 w 607356"/>
              <a:gd name="connsiteY25" fmla="*/ 352180 h 582729"/>
              <a:gd name="connsiteX26" fmla="*/ 497274 w 607356"/>
              <a:gd name="connsiteY26" fmla="*/ 353033 h 582729"/>
              <a:gd name="connsiteX27" fmla="*/ 497274 w 607356"/>
              <a:gd name="connsiteY27" fmla="*/ 353127 h 582729"/>
              <a:gd name="connsiteX28" fmla="*/ 487025 w 607356"/>
              <a:gd name="connsiteY28" fmla="*/ 364686 h 582729"/>
              <a:gd name="connsiteX29" fmla="*/ 437299 w 607356"/>
              <a:gd name="connsiteY29" fmla="*/ 374161 h 582729"/>
              <a:gd name="connsiteX30" fmla="*/ 434926 w 607356"/>
              <a:gd name="connsiteY30" fmla="*/ 374350 h 582729"/>
              <a:gd name="connsiteX31" fmla="*/ 422495 w 607356"/>
              <a:gd name="connsiteY31" fmla="*/ 364118 h 582729"/>
              <a:gd name="connsiteX32" fmla="*/ 432554 w 607356"/>
              <a:gd name="connsiteY32" fmla="*/ 349338 h 582729"/>
              <a:gd name="connsiteX33" fmla="*/ 451628 w 607356"/>
              <a:gd name="connsiteY33" fmla="*/ 345737 h 582729"/>
              <a:gd name="connsiteX34" fmla="*/ 121954 w 607356"/>
              <a:gd name="connsiteY34" fmla="*/ 131426 h 582729"/>
              <a:gd name="connsiteX35" fmla="*/ 118253 w 607356"/>
              <a:gd name="connsiteY35" fmla="*/ 113898 h 582729"/>
              <a:gd name="connsiteX36" fmla="*/ 126248 w 607356"/>
              <a:gd name="connsiteY36" fmla="*/ 108462 h 582729"/>
              <a:gd name="connsiteX37" fmla="*/ 12622 w 607356"/>
              <a:gd name="connsiteY37" fmla="*/ 0 h 582729"/>
              <a:gd name="connsiteX38" fmla="*/ 25338 w 607356"/>
              <a:gd name="connsiteY38" fmla="*/ 12602 h 582729"/>
              <a:gd name="connsiteX39" fmla="*/ 25338 w 607356"/>
              <a:gd name="connsiteY39" fmla="*/ 557525 h 582729"/>
              <a:gd name="connsiteX40" fmla="*/ 56750 w 607356"/>
              <a:gd name="connsiteY40" fmla="*/ 557525 h 582729"/>
              <a:gd name="connsiteX41" fmla="*/ 56750 w 607356"/>
              <a:gd name="connsiteY41" fmla="*/ 234702 h 582729"/>
              <a:gd name="connsiteX42" fmla="*/ 69466 w 607356"/>
              <a:gd name="connsiteY42" fmla="*/ 222006 h 582729"/>
              <a:gd name="connsiteX43" fmla="*/ 130961 w 607356"/>
              <a:gd name="connsiteY43" fmla="*/ 222006 h 582729"/>
              <a:gd name="connsiteX44" fmla="*/ 143583 w 607356"/>
              <a:gd name="connsiteY44" fmla="*/ 234702 h 582729"/>
              <a:gd name="connsiteX45" fmla="*/ 143583 w 607356"/>
              <a:gd name="connsiteY45" fmla="*/ 557525 h 582729"/>
              <a:gd name="connsiteX46" fmla="*/ 175089 w 607356"/>
              <a:gd name="connsiteY46" fmla="*/ 557525 h 582729"/>
              <a:gd name="connsiteX47" fmla="*/ 175089 w 607356"/>
              <a:gd name="connsiteY47" fmla="*/ 333908 h 582729"/>
              <a:gd name="connsiteX48" fmla="*/ 187711 w 607356"/>
              <a:gd name="connsiteY48" fmla="*/ 321212 h 582729"/>
              <a:gd name="connsiteX49" fmla="*/ 249301 w 607356"/>
              <a:gd name="connsiteY49" fmla="*/ 321212 h 582729"/>
              <a:gd name="connsiteX50" fmla="*/ 261922 w 607356"/>
              <a:gd name="connsiteY50" fmla="*/ 333908 h 582729"/>
              <a:gd name="connsiteX51" fmla="*/ 261922 w 607356"/>
              <a:gd name="connsiteY51" fmla="*/ 557525 h 582729"/>
              <a:gd name="connsiteX52" fmla="*/ 293429 w 607356"/>
              <a:gd name="connsiteY52" fmla="*/ 557525 h 582729"/>
              <a:gd name="connsiteX53" fmla="*/ 293429 w 607356"/>
              <a:gd name="connsiteY53" fmla="*/ 395308 h 582729"/>
              <a:gd name="connsiteX54" fmla="*/ 306051 w 607356"/>
              <a:gd name="connsiteY54" fmla="*/ 382706 h 582729"/>
              <a:gd name="connsiteX55" fmla="*/ 367545 w 607356"/>
              <a:gd name="connsiteY55" fmla="*/ 382706 h 582729"/>
              <a:gd name="connsiteX56" fmla="*/ 380262 w 607356"/>
              <a:gd name="connsiteY56" fmla="*/ 395308 h 582729"/>
              <a:gd name="connsiteX57" fmla="*/ 380262 w 607356"/>
              <a:gd name="connsiteY57" fmla="*/ 557525 h 582729"/>
              <a:gd name="connsiteX58" fmla="*/ 402184 w 607356"/>
              <a:gd name="connsiteY58" fmla="*/ 557525 h 582729"/>
              <a:gd name="connsiteX59" fmla="*/ 402184 w 607356"/>
              <a:gd name="connsiteY59" fmla="*/ 451970 h 582729"/>
              <a:gd name="connsiteX60" fmla="*/ 414900 w 607356"/>
              <a:gd name="connsiteY60" fmla="*/ 439368 h 582729"/>
              <a:gd name="connsiteX61" fmla="*/ 476395 w 607356"/>
              <a:gd name="connsiteY61" fmla="*/ 439368 h 582729"/>
              <a:gd name="connsiteX62" fmla="*/ 489016 w 607356"/>
              <a:gd name="connsiteY62" fmla="*/ 451970 h 582729"/>
              <a:gd name="connsiteX63" fmla="*/ 489016 w 607356"/>
              <a:gd name="connsiteY63" fmla="*/ 557525 h 582729"/>
              <a:gd name="connsiteX64" fmla="*/ 594734 w 607356"/>
              <a:gd name="connsiteY64" fmla="*/ 557525 h 582729"/>
              <a:gd name="connsiteX65" fmla="*/ 607356 w 607356"/>
              <a:gd name="connsiteY65" fmla="*/ 570127 h 582729"/>
              <a:gd name="connsiteX66" fmla="*/ 594734 w 607356"/>
              <a:gd name="connsiteY66" fmla="*/ 582729 h 582729"/>
              <a:gd name="connsiteX67" fmla="*/ 476395 w 607356"/>
              <a:gd name="connsiteY67" fmla="*/ 582729 h 582729"/>
              <a:gd name="connsiteX68" fmla="*/ 414900 w 607356"/>
              <a:gd name="connsiteY68" fmla="*/ 582729 h 582729"/>
              <a:gd name="connsiteX69" fmla="*/ 367545 w 607356"/>
              <a:gd name="connsiteY69" fmla="*/ 582729 h 582729"/>
              <a:gd name="connsiteX70" fmla="*/ 306051 w 607356"/>
              <a:gd name="connsiteY70" fmla="*/ 582729 h 582729"/>
              <a:gd name="connsiteX71" fmla="*/ 249301 w 607356"/>
              <a:gd name="connsiteY71" fmla="*/ 582729 h 582729"/>
              <a:gd name="connsiteX72" fmla="*/ 187711 w 607356"/>
              <a:gd name="connsiteY72" fmla="*/ 582729 h 582729"/>
              <a:gd name="connsiteX73" fmla="*/ 130961 w 607356"/>
              <a:gd name="connsiteY73" fmla="*/ 582729 h 582729"/>
              <a:gd name="connsiteX74" fmla="*/ 69466 w 607356"/>
              <a:gd name="connsiteY74" fmla="*/ 582729 h 582729"/>
              <a:gd name="connsiteX75" fmla="*/ 12622 w 607356"/>
              <a:gd name="connsiteY75" fmla="*/ 582729 h 582729"/>
              <a:gd name="connsiteX76" fmla="*/ 0 w 607356"/>
              <a:gd name="connsiteY76" fmla="*/ 570127 h 582729"/>
              <a:gd name="connsiteX77" fmla="*/ 0 w 607356"/>
              <a:gd name="connsiteY77" fmla="*/ 12602 h 582729"/>
              <a:gd name="connsiteX78" fmla="*/ 12622 w 607356"/>
              <a:gd name="connsiteY78" fmla="*/ 0 h 582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07356" h="582729">
                <a:moveTo>
                  <a:pt x="427522" y="464667"/>
                </a:moveTo>
                <a:lnTo>
                  <a:pt x="427522" y="557525"/>
                </a:lnTo>
                <a:lnTo>
                  <a:pt x="463773" y="557525"/>
                </a:lnTo>
                <a:lnTo>
                  <a:pt x="463773" y="464667"/>
                </a:lnTo>
                <a:close/>
                <a:moveTo>
                  <a:pt x="318672" y="407910"/>
                </a:moveTo>
                <a:lnTo>
                  <a:pt x="318672" y="557525"/>
                </a:lnTo>
                <a:lnTo>
                  <a:pt x="354924" y="557525"/>
                </a:lnTo>
                <a:lnTo>
                  <a:pt x="354924" y="407910"/>
                </a:lnTo>
                <a:close/>
                <a:moveTo>
                  <a:pt x="200428" y="346511"/>
                </a:moveTo>
                <a:lnTo>
                  <a:pt x="200428" y="557525"/>
                </a:lnTo>
                <a:lnTo>
                  <a:pt x="236584" y="557525"/>
                </a:lnTo>
                <a:lnTo>
                  <a:pt x="236584" y="346511"/>
                </a:lnTo>
                <a:close/>
                <a:moveTo>
                  <a:pt x="82088" y="247305"/>
                </a:moveTo>
                <a:lnTo>
                  <a:pt x="82088" y="557525"/>
                </a:lnTo>
                <a:lnTo>
                  <a:pt x="118340" y="557525"/>
                </a:lnTo>
                <a:lnTo>
                  <a:pt x="118340" y="247305"/>
                </a:lnTo>
                <a:close/>
                <a:moveTo>
                  <a:pt x="126248" y="108462"/>
                </a:moveTo>
                <a:cubicBezTo>
                  <a:pt x="129427" y="107787"/>
                  <a:pt x="132867" y="108308"/>
                  <a:pt x="135809" y="110203"/>
                </a:cubicBezTo>
                <a:lnTo>
                  <a:pt x="466717" y="325367"/>
                </a:lnTo>
                <a:lnTo>
                  <a:pt x="463111" y="306324"/>
                </a:lnTo>
                <a:cubicBezTo>
                  <a:pt x="461877" y="299502"/>
                  <a:pt x="466337" y="292870"/>
                  <a:pt x="473265" y="291638"/>
                </a:cubicBezTo>
                <a:cubicBezTo>
                  <a:pt x="480098" y="290312"/>
                  <a:pt x="486740" y="294860"/>
                  <a:pt x="487974" y="301681"/>
                </a:cubicBezTo>
                <a:lnTo>
                  <a:pt x="496894" y="349148"/>
                </a:lnTo>
                <a:cubicBezTo>
                  <a:pt x="497084" y="349811"/>
                  <a:pt x="497179" y="350474"/>
                  <a:pt x="497274" y="351232"/>
                </a:cubicBezTo>
                <a:cubicBezTo>
                  <a:pt x="497274" y="351232"/>
                  <a:pt x="497274" y="351232"/>
                  <a:pt x="497274" y="351327"/>
                </a:cubicBezTo>
                <a:cubicBezTo>
                  <a:pt x="497274" y="351611"/>
                  <a:pt x="497274" y="351896"/>
                  <a:pt x="497274" y="352180"/>
                </a:cubicBezTo>
                <a:cubicBezTo>
                  <a:pt x="497274" y="352464"/>
                  <a:pt x="497274" y="352748"/>
                  <a:pt x="497274" y="353033"/>
                </a:cubicBezTo>
                <a:cubicBezTo>
                  <a:pt x="497274" y="353127"/>
                  <a:pt x="497274" y="353127"/>
                  <a:pt x="497274" y="353127"/>
                </a:cubicBezTo>
                <a:cubicBezTo>
                  <a:pt x="496800" y="358717"/>
                  <a:pt x="492719" y="363549"/>
                  <a:pt x="487025" y="364686"/>
                </a:cubicBezTo>
                <a:lnTo>
                  <a:pt x="437299" y="374161"/>
                </a:lnTo>
                <a:cubicBezTo>
                  <a:pt x="436445" y="374350"/>
                  <a:pt x="435685" y="374350"/>
                  <a:pt x="434926" y="374350"/>
                </a:cubicBezTo>
                <a:cubicBezTo>
                  <a:pt x="428948" y="374350"/>
                  <a:pt x="423633" y="370181"/>
                  <a:pt x="422495" y="364118"/>
                </a:cubicBezTo>
                <a:cubicBezTo>
                  <a:pt x="421166" y="357296"/>
                  <a:pt x="425626" y="350664"/>
                  <a:pt x="432554" y="349338"/>
                </a:cubicBezTo>
                <a:lnTo>
                  <a:pt x="451628" y="345737"/>
                </a:lnTo>
                <a:lnTo>
                  <a:pt x="121954" y="131426"/>
                </a:lnTo>
                <a:cubicBezTo>
                  <a:pt x="116070" y="127636"/>
                  <a:pt x="114457" y="119772"/>
                  <a:pt x="118253" y="113898"/>
                </a:cubicBezTo>
                <a:cubicBezTo>
                  <a:pt x="120151" y="111008"/>
                  <a:pt x="123069" y="109137"/>
                  <a:pt x="126248" y="108462"/>
                </a:cubicBezTo>
                <a:close/>
                <a:moveTo>
                  <a:pt x="12622" y="0"/>
                </a:moveTo>
                <a:cubicBezTo>
                  <a:pt x="19644" y="0"/>
                  <a:pt x="25338" y="5590"/>
                  <a:pt x="25338" y="12602"/>
                </a:cubicBezTo>
                <a:lnTo>
                  <a:pt x="25338" y="557525"/>
                </a:lnTo>
                <a:lnTo>
                  <a:pt x="56750" y="557525"/>
                </a:lnTo>
                <a:lnTo>
                  <a:pt x="56750" y="234702"/>
                </a:lnTo>
                <a:cubicBezTo>
                  <a:pt x="56750" y="227691"/>
                  <a:pt x="62444" y="222006"/>
                  <a:pt x="69466" y="222006"/>
                </a:cubicBezTo>
                <a:lnTo>
                  <a:pt x="130961" y="222006"/>
                </a:lnTo>
                <a:cubicBezTo>
                  <a:pt x="137984" y="222006"/>
                  <a:pt x="143583" y="227691"/>
                  <a:pt x="143583" y="234702"/>
                </a:cubicBezTo>
                <a:lnTo>
                  <a:pt x="143583" y="557525"/>
                </a:lnTo>
                <a:lnTo>
                  <a:pt x="175089" y="557525"/>
                </a:lnTo>
                <a:lnTo>
                  <a:pt x="175089" y="333908"/>
                </a:lnTo>
                <a:cubicBezTo>
                  <a:pt x="175089" y="326897"/>
                  <a:pt x="180783" y="321212"/>
                  <a:pt x="187711" y="321212"/>
                </a:cubicBezTo>
                <a:lnTo>
                  <a:pt x="249301" y="321212"/>
                </a:lnTo>
                <a:cubicBezTo>
                  <a:pt x="256228" y="321212"/>
                  <a:pt x="261922" y="326897"/>
                  <a:pt x="261922" y="333908"/>
                </a:cubicBezTo>
                <a:lnTo>
                  <a:pt x="261922" y="557525"/>
                </a:lnTo>
                <a:lnTo>
                  <a:pt x="293429" y="557525"/>
                </a:lnTo>
                <a:lnTo>
                  <a:pt x="293429" y="395308"/>
                </a:lnTo>
                <a:cubicBezTo>
                  <a:pt x="293429" y="388297"/>
                  <a:pt x="299028" y="382706"/>
                  <a:pt x="306051" y="382706"/>
                </a:cubicBezTo>
                <a:lnTo>
                  <a:pt x="367545" y="382706"/>
                </a:lnTo>
                <a:cubicBezTo>
                  <a:pt x="374568" y="382706"/>
                  <a:pt x="380262" y="388297"/>
                  <a:pt x="380262" y="395308"/>
                </a:cubicBezTo>
                <a:lnTo>
                  <a:pt x="380262" y="557525"/>
                </a:lnTo>
                <a:lnTo>
                  <a:pt x="402184" y="557525"/>
                </a:lnTo>
                <a:lnTo>
                  <a:pt x="402184" y="451970"/>
                </a:lnTo>
                <a:cubicBezTo>
                  <a:pt x="402184" y="445053"/>
                  <a:pt x="407878" y="439368"/>
                  <a:pt x="414900" y="439368"/>
                </a:cubicBezTo>
                <a:lnTo>
                  <a:pt x="476395" y="439368"/>
                </a:lnTo>
                <a:cubicBezTo>
                  <a:pt x="483417" y="439368"/>
                  <a:pt x="489016" y="445053"/>
                  <a:pt x="489016" y="451970"/>
                </a:cubicBezTo>
                <a:lnTo>
                  <a:pt x="489016" y="557525"/>
                </a:lnTo>
                <a:lnTo>
                  <a:pt x="594734" y="557525"/>
                </a:lnTo>
                <a:cubicBezTo>
                  <a:pt x="601662" y="557525"/>
                  <a:pt x="607356" y="563115"/>
                  <a:pt x="607356" y="570127"/>
                </a:cubicBezTo>
                <a:cubicBezTo>
                  <a:pt x="607356" y="577139"/>
                  <a:pt x="601662" y="582729"/>
                  <a:pt x="594734" y="582729"/>
                </a:cubicBezTo>
                <a:lnTo>
                  <a:pt x="476395" y="582729"/>
                </a:lnTo>
                <a:lnTo>
                  <a:pt x="414900" y="582729"/>
                </a:lnTo>
                <a:lnTo>
                  <a:pt x="367545" y="582729"/>
                </a:lnTo>
                <a:lnTo>
                  <a:pt x="306051" y="582729"/>
                </a:lnTo>
                <a:lnTo>
                  <a:pt x="249301" y="582729"/>
                </a:lnTo>
                <a:lnTo>
                  <a:pt x="187711" y="582729"/>
                </a:lnTo>
                <a:lnTo>
                  <a:pt x="130961" y="582729"/>
                </a:lnTo>
                <a:lnTo>
                  <a:pt x="69466" y="582729"/>
                </a:lnTo>
                <a:lnTo>
                  <a:pt x="12622" y="582729"/>
                </a:lnTo>
                <a:cubicBezTo>
                  <a:pt x="5694" y="582729"/>
                  <a:pt x="0" y="577139"/>
                  <a:pt x="0" y="570127"/>
                </a:cubicBezTo>
                <a:lnTo>
                  <a:pt x="0" y="12602"/>
                </a:lnTo>
                <a:cubicBezTo>
                  <a:pt x="0" y="5590"/>
                  <a:pt x="5694" y="0"/>
                  <a:pt x="12622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îŝḷîḓé-Rectangle 9"/>
          <p:cNvSpPr/>
          <p:nvPr/>
        </p:nvSpPr>
        <p:spPr>
          <a:xfrm>
            <a:off x="5644809" y="4979528"/>
            <a:ext cx="262114" cy="267944"/>
          </a:xfrm>
          <a:custGeom>
            <a:avLst/>
            <a:gdLst>
              <a:gd name="connsiteX0" fmla="*/ 59789 w 593384"/>
              <a:gd name="connsiteY0" fmla="*/ 323835 h 606580"/>
              <a:gd name="connsiteX1" fmla="*/ 44670 w 593384"/>
              <a:gd name="connsiteY1" fmla="*/ 338857 h 606580"/>
              <a:gd name="connsiteX2" fmla="*/ 44670 w 593384"/>
              <a:gd name="connsiteY2" fmla="*/ 477027 h 606580"/>
              <a:gd name="connsiteX3" fmla="*/ 59713 w 593384"/>
              <a:gd name="connsiteY3" fmla="*/ 492048 h 606580"/>
              <a:gd name="connsiteX4" fmla="*/ 386834 w 593384"/>
              <a:gd name="connsiteY4" fmla="*/ 492048 h 606580"/>
              <a:gd name="connsiteX5" fmla="*/ 402946 w 593384"/>
              <a:gd name="connsiteY5" fmla="*/ 508138 h 606580"/>
              <a:gd name="connsiteX6" fmla="*/ 402946 w 593384"/>
              <a:gd name="connsiteY6" fmla="*/ 545959 h 606580"/>
              <a:gd name="connsiteX7" fmla="*/ 419058 w 593384"/>
              <a:gd name="connsiteY7" fmla="*/ 561972 h 606580"/>
              <a:gd name="connsiteX8" fmla="*/ 429137 w 593384"/>
              <a:gd name="connsiteY8" fmla="*/ 558388 h 606580"/>
              <a:gd name="connsiteX9" fmla="*/ 543981 w 593384"/>
              <a:gd name="connsiteY9" fmla="*/ 464369 h 606580"/>
              <a:gd name="connsiteX10" fmla="*/ 544897 w 593384"/>
              <a:gd name="connsiteY10" fmla="*/ 463606 h 606580"/>
              <a:gd name="connsiteX11" fmla="*/ 544897 w 593384"/>
              <a:gd name="connsiteY11" fmla="*/ 445000 h 606580"/>
              <a:gd name="connsiteX12" fmla="*/ 543904 w 593384"/>
              <a:gd name="connsiteY12" fmla="*/ 444162 h 606580"/>
              <a:gd name="connsiteX13" fmla="*/ 427533 w 593384"/>
              <a:gd name="connsiteY13" fmla="*/ 349990 h 606580"/>
              <a:gd name="connsiteX14" fmla="*/ 418065 w 593384"/>
              <a:gd name="connsiteY14" fmla="*/ 346634 h 606580"/>
              <a:gd name="connsiteX15" fmla="*/ 402946 w 593384"/>
              <a:gd name="connsiteY15" fmla="*/ 361656 h 606580"/>
              <a:gd name="connsiteX16" fmla="*/ 402946 w 593384"/>
              <a:gd name="connsiteY16" fmla="*/ 400469 h 606580"/>
              <a:gd name="connsiteX17" fmla="*/ 386834 w 593384"/>
              <a:gd name="connsiteY17" fmla="*/ 416482 h 606580"/>
              <a:gd name="connsiteX18" fmla="*/ 136453 w 593384"/>
              <a:gd name="connsiteY18" fmla="*/ 416482 h 606580"/>
              <a:gd name="connsiteX19" fmla="*/ 120342 w 593384"/>
              <a:gd name="connsiteY19" fmla="*/ 400469 h 606580"/>
              <a:gd name="connsiteX20" fmla="*/ 120342 w 593384"/>
              <a:gd name="connsiteY20" fmla="*/ 376602 h 606580"/>
              <a:gd name="connsiteX21" fmla="*/ 113469 w 593384"/>
              <a:gd name="connsiteY21" fmla="*/ 362342 h 606580"/>
              <a:gd name="connsiteX22" fmla="*/ 69105 w 593384"/>
              <a:gd name="connsiteY22" fmla="*/ 327114 h 606580"/>
              <a:gd name="connsiteX23" fmla="*/ 59789 w 593384"/>
              <a:gd name="connsiteY23" fmla="*/ 323835 h 606580"/>
              <a:gd name="connsiteX24" fmla="*/ 59757 w 593384"/>
              <a:gd name="connsiteY24" fmla="*/ 323324 h 606580"/>
              <a:gd name="connsiteX25" fmla="*/ 69379 w 593384"/>
              <a:gd name="connsiteY25" fmla="*/ 326755 h 606580"/>
              <a:gd name="connsiteX26" fmla="*/ 113750 w 593384"/>
              <a:gd name="connsiteY26" fmla="*/ 361977 h 606580"/>
              <a:gd name="connsiteX27" fmla="*/ 120852 w 593384"/>
              <a:gd name="connsiteY27" fmla="*/ 376615 h 606580"/>
              <a:gd name="connsiteX28" fmla="*/ 120852 w 593384"/>
              <a:gd name="connsiteY28" fmla="*/ 400477 h 606580"/>
              <a:gd name="connsiteX29" fmla="*/ 136431 w 593384"/>
              <a:gd name="connsiteY29" fmla="*/ 416030 h 606580"/>
              <a:gd name="connsiteX30" fmla="*/ 386846 w 593384"/>
              <a:gd name="connsiteY30" fmla="*/ 416030 h 606580"/>
              <a:gd name="connsiteX31" fmla="*/ 402425 w 593384"/>
              <a:gd name="connsiteY31" fmla="*/ 400477 h 606580"/>
              <a:gd name="connsiteX32" fmla="*/ 402425 w 593384"/>
              <a:gd name="connsiteY32" fmla="*/ 361672 h 606580"/>
              <a:gd name="connsiteX33" fmla="*/ 418081 w 593384"/>
              <a:gd name="connsiteY33" fmla="*/ 346119 h 606580"/>
              <a:gd name="connsiteX34" fmla="*/ 427856 w 593384"/>
              <a:gd name="connsiteY34" fmla="*/ 349626 h 606580"/>
              <a:gd name="connsiteX35" fmla="*/ 544319 w 593384"/>
              <a:gd name="connsiteY35" fmla="*/ 443781 h 606580"/>
              <a:gd name="connsiteX36" fmla="*/ 545312 w 593384"/>
              <a:gd name="connsiteY36" fmla="*/ 444696 h 606580"/>
              <a:gd name="connsiteX37" fmla="*/ 545236 w 593384"/>
              <a:gd name="connsiteY37" fmla="*/ 463908 h 606580"/>
              <a:gd name="connsiteX38" fmla="*/ 544319 w 593384"/>
              <a:gd name="connsiteY38" fmla="*/ 464746 h 606580"/>
              <a:gd name="connsiteX39" fmla="*/ 429460 w 593384"/>
              <a:gd name="connsiteY39" fmla="*/ 558748 h 606580"/>
              <a:gd name="connsiteX40" fmla="*/ 419074 w 593384"/>
              <a:gd name="connsiteY40" fmla="*/ 562484 h 606580"/>
              <a:gd name="connsiteX41" fmla="*/ 402425 w 593384"/>
              <a:gd name="connsiteY41" fmla="*/ 545940 h 606580"/>
              <a:gd name="connsiteX42" fmla="*/ 402425 w 593384"/>
              <a:gd name="connsiteY42" fmla="*/ 508126 h 606580"/>
              <a:gd name="connsiteX43" fmla="*/ 386846 w 593384"/>
              <a:gd name="connsiteY43" fmla="*/ 492573 h 606580"/>
              <a:gd name="connsiteX44" fmla="*/ 59680 w 593384"/>
              <a:gd name="connsiteY44" fmla="*/ 492573 h 606580"/>
              <a:gd name="connsiteX45" fmla="*/ 44101 w 593384"/>
              <a:gd name="connsiteY45" fmla="*/ 477021 h 606580"/>
              <a:gd name="connsiteX46" fmla="*/ 44101 w 593384"/>
              <a:gd name="connsiteY46" fmla="*/ 338877 h 606580"/>
              <a:gd name="connsiteX47" fmla="*/ 59757 w 593384"/>
              <a:gd name="connsiteY47" fmla="*/ 323324 h 606580"/>
              <a:gd name="connsiteX48" fmla="*/ 59789 w 593384"/>
              <a:gd name="connsiteY48" fmla="*/ 322767 h 606580"/>
              <a:gd name="connsiteX49" fmla="*/ 43677 w 593384"/>
              <a:gd name="connsiteY49" fmla="*/ 338857 h 606580"/>
              <a:gd name="connsiteX50" fmla="*/ 43677 w 593384"/>
              <a:gd name="connsiteY50" fmla="*/ 477027 h 606580"/>
              <a:gd name="connsiteX51" fmla="*/ 59713 w 593384"/>
              <a:gd name="connsiteY51" fmla="*/ 493116 h 606580"/>
              <a:gd name="connsiteX52" fmla="*/ 386834 w 593384"/>
              <a:gd name="connsiteY52" fmla="*/ 493116 h 606580"/>
              <a:gd name="connsiteX53" fmla="*/ 401953 w 593384"/>
              <a:gd name="connsiteY53" fmla="*/ 508138 h 606580"/>
              <a:gd name="connsiteX54" fmla="*/ 401953 w 593384"/>
              <a:gd name="connsiteY54" fmla="*/ 545959 h 606580"/>
              <a:gd name="connsiteX55" fmla="*/ 419058 w 593384"/>
              <a:gd name="connsiteY55" fmla="*/ 563040 h 606580"/>
              <a:gd name="connsiteX56" fmla="*/ 429748 w 593384"/>
              <a:gd name="connsiteY56" fmla="*/ 559151 h 606580"/>
              <a:gd name="connsiteX57" fmla="*/ 544592 w 593384"/>
              <a:gd name="connsiteY57" fmla="*/ 465131 h 606580"/>
              <a:gd name="connsiteX58" fmla="*/ 545584 w 593384"/>
              <a:gd name="connsiteY58" fmla="*/ 464292 h 606580"/>
              <a:gd name="connsiteX59" fmla="*/ 545584 w 593384"/>
              <a:gd name="connsiteY59" fmla="*/ 444314 h 606580"/>
              <a:gd name="connsiteX60" fmla="*/ 544592 w 593384"/>
              <a:gd name="connsiteY60" fmla="*/ 443399 h 606580"/>
              <a:gd name="connsiteX61" fmla="*/ 428144 w 593384"/>
              <a:gd name="connsiteY61" fmla="*/ 349227 h 606580"/>
              <a:gd name="connsiteX62" fmla="*/ 418065 w 593384"/>
              <a:gd name="connsiteY62" fmla="*/ 345567 h 606580"/>
              <a:gd name="connsiteX63" fmla="*/ 401953 w 593384"/>
              <a:gd name="connsiteY63" fmla="*/ 361656 h 606580"/>
              <a:gd name="connsiteX64" fmla="*/ 401953 w 593384"/>
              <a:gd name="connsiteY64" fmla="*/ 400469 h 606580"/>
              <a:gd name="connsiteX65" fmla="*/ 386834 w 593384"/>
              <a:gd name="connsiteY65" fmla="*/ 415491 h 606580"/>
              <a:gd name="connsiteX66" fmla="*/ 136453 w 593384"/>
              <a:gd name="connsiteY66" fmla="*/ 415491 h 606580"/>
              <a:gd name="connsiteX67" fmla="*/ 121334 w 593384"/>
              <a:gd name="connsiteY67" fmla="*/ 400469 h 606580"/>
              <a:gd name="connsiteX68" fmla="*/ 121334 w 593384"/>
              <a:gd name="connsiteY68" fmla="*/ 376602 h 606580"/>
              <a:gd name="connsiteX69" fmla="*/ 114080 w 593384"/>
              <a:gd name="connsiteY69" fmla="*/ 361580 h 606580"/>
              <a:gd name="connsiteX70" fmla="*/ 69716 w 593384"/>
              <a:gd name="connsiteY70" fmla="*/ 326351 h 606580"/>
              <a:gd name="connsiteX71" fmla="*/ 59789 w 593384"/>
              <a:gd name="connsiteY71" fmla="*/ 322767 h 606580"/>
              <a:gd name="connsiteX72" fmla="*/ 59789 w 593384"/>
              <a:gd name="connsiteY72" fmla="*/ 280218 h 606580"/>
              <a:gd name="connsiteX73" fmla="*/ 96289 w 593384"/>
              <a:gd name="connsiteY73" fmla="*/ 293029 h 606580"/>
              <a:gd name="connsiteX74" fmla="*/ 140653 w 593384"/>
              <a:gd name="connsiteY74" fmla="*/ 328258 h 606580"/>
              <a:gd name="connsiteX75" fmla="*/ 157834 w 593384"/>
              <a:gd name="connsiteY75" fmla="*/ 349761 h 606580"/>
              <a:gd name="connsiteX76" fmla="*/ 163790 w 593384"/>
              <a:gd name="connsiteY76" fmla="*/ 372484 h 606580"/>
              <a:gd name="connsiteX77" fmla="*/ 163866 w 593384"/>
              <a:gd name="connsiteY77" fmla="*/ 372942 h 606580"/>
              <a:gd name="connsiteX78" fmla="*/ 359345 w 593384"/>
              <a:gd name="connsiteY78" fmla="*/ 372942 h 606580"/>
              <a:gd name="connsiteX79" fmla="*/ 359345 w 593384"/>
              <a:gd name="connsiteY79" fmla="*/ 361656 h 606580"/>
              <a:gd name="connsiteX80" fmla="*/ 364308 w 593384"/>
              <a:gd name="connsiteY80" fmla="*/ 337942 h 606580"/>
              <a:gd name="connsiteX81" fmla="*/ 377671 w 593384"/>
              <a:gd name="connsiteY81" fmla="*/ 319107 h 606580"/>
              <a:gd name="connsiteX82" fmla="*/ 418065 w 593384"/>
              <a:gd name="connsiteY82" fmla="*/ 303018 h 606580"/>
              <a:gd name="connsiteX83" fmla="*/ 454946 w 593384"/>
              <a:gd name="connsiteY83" fmla="*/ 316133 h 606580"/>
              <a:gd name="connsiteX84" fmla="*/ 571393 w 593384"/>
              <a:gd name="connsiteY84" fmla="*/ 410305 h 606580"/>
              <a:gd name="connsiteX85" fmla="*/ 575822 w 593384"/>
              <a:gd name="connsiteY85" fmla="*/ 414271 h 606580"/>
              <a:gd name="connsiteX86" fmla="*/ 575670 w 593384"/>
              <a:gd name="connsiteY86" fmla="*/ 494412 h 606580"/>
              <a:gd name="connsiteX87" fmla="*/ 571623 w 593384"/>
              <a:gd name="connsiteY87" fmla="*/ 498072 h 606580"/>
              <a:gd name="connsiteX88" fmla="*/ 456779 w 593384"/>
              <a:gd name="connsiteY88" fmla="*/ 592016 h 606580"/>
              <a:gd name="connsiteX89" fmla="*/ 419058 w 593384"/>
              <a:gd name="connsiteY89" fmla="*/ 605589 h 606580"/>
              <a:gd name="connsiteX90" fmla="*/ 377976 w 593384"/>
              <a:gd name="connsiteY90" fmla="*/ 589271 h 606580"/>
              <a:gd name="connsiteX91" fmla="*/ 364385 w 593384"/>
              <a:gd name="connsiteY91" fmla="*/ 570131 h 606580"/>
              <a:gd name="connsiteX92" fmla="*/ 359345 w 593384"/>
              <a:gd name="connsiteY92" fmla="*/ 545959 h 606580"/>
              <a:gd name="connsiteX93" fmla="*/ 359345 w 593384"/>
              <a:gd name="connsiteY93" fmla="*/ 535665 h 606580"/>
              <a:gd name="connsiteX94" fmla="*/ 59713 w 593384"/>
              <a:gd name="connsiteY94" fmla="*/ 535665 h 606580"/>
              <a:gd name="connsiteX95" fmla="*/ 1069 w 593384"/>
              <a:gd name="connsiteY95" fmla="*/ 477027 h 606580"/>
              <a:gd name="connsiteX96" fmla="*/ 1069 w 593384"/>
              <a:gd name="connsiteY96" fmla="*/ 338857 h 606580"/>
              <a:gd name="connsiteX97" fmla="*/ 6032 w 593384"/>
              <a:gd name="connsiteY97" fmla="*/ 315142 h 606580"/>
              <a:gd name="connsiteX98" fmla="*/ 19395 w 593384"/>
              <a:gd name="connsiteY98" fmla="*/ 296308 h 606580"/>
              <a:gd name="connsiteX99" fmla="*/ 59789 w 593384"/>
              <a:gd name="connsiteY99" fmla="*/ 280218 h 606580"/>
              <a:gd name="connsiteX100" fmla="*/ 59757 w 593384"/>
              <a:gd name="connsiteY100" fmla="*/ 279792 h 606580"/>
              <a:gd name="connsiteX101" fmla="*/ 18975 w 593384"/>
              <a:gd name="connsiteY101" fmla="*/ 295955 h 606580"/>
              <a:gd name="connsiteX102" fmla="*/ 5534 w 593384"/>
              <a:gd name="connsiteY102" fmla="*/ 315014 h 606580"/>
              <a:gd name="connsiteX103" fmla="*/ 494 w 593384"/>
              <a:gd name="connsiteY103" fmla="*/ 338877 h 606580"/>
              <a:gd name="connsiteX104" fmla="*/ 494 w 593384"/>
              <a:gd name="connsiteY104" fmla="*/ 477021 h 606580"/>
              <a:gd name="connsiteX105" fmla="*/ 59680 w 593384"/>
              <a:gd name="connsiteY105" fmla="*/ 536105 h 606580"/>
              <a:gd name="connsiteX106" fmla="*/ 358818 w 593384"/>
              <a:gd name="connsiteY106" fmla="*/ 536105 h 606580"/>
              <a:gd name="connsiteX107" fmla="*/ 358818 w 593384"/>
              <a:gd name="connsiteY107" fmla="*/ 545940 h 606580"/>
              <a:gd name="connsiteX108" fmla="*/ 363935 w 593384"/>
              <a:gd name="connsiteY108" fmla="*/ 570260 h 606580"/>
              <a:gd name="connsiteX109" fmla="*/ 377605 w 593384"/>
              <a:gd name="connsiteY109" fmla="*/ 589625 h 606580"/>
              <a:gd name="connsiteX110" fmla="*/ 419074 w 593384"/>
              <a:gd name="connsiteY110" fmla="*/ 606016 h 606580"/>
              <a:gd name="connsiteX111" fmla="*/ 457106 w 593384"/>
              <a:gd name="connsiteY111" fmla="*/ 592446 h 606580"/>
              <a:gd name="connsiteX112" fmla="*/ 571965 w 593384"/>
              <a:gd name="connsiteY112" fmla="*/ 498444 h 606580"/>
              <a:gd name="connsiteX113" fmla="*/ 576089 w 593384"/>
              <a:gd name="connsiteY113" fmla="*/ 494784 h 606580"/>
              <a:gd name="connsiteX114" fmla="*/ 576165 w 593384"/>
              <a:gd name="connsiteY114" fmla="*/ 413895 h 606580"/>
              <a:gd name="connsiteX115" fmla="*/ 571736 w 593384"/>
              <a:gd name="connsiteY115" fmla="*/ 409931 h 606580"/>
              <a:gd name="connsiteX116" fmla="*/ 455273 w 593384"/>
              <a:gd name="connsiteY116" fmla="*/ 315777 h 606580"/>
              <a:gd name="connsiteX117" fmla="*/ 418081 w 593384"/>
              <a:gd name="connsiteY117" fmla="*/ 302587 h 606580"/>
              <a:gd name="connsiteX118" fmla="*/ 377300 w 593384"/>
              <a:gd name="connsiteY118" fmla="*/ 318750 h 606580"/>
              <a:gd name="connsiteX119" fmla="*/ 363859 w 593384"/>
              <a:gd name="connsiteY119" fmla="*/ 337733 h 606580"/>
              <a:gd name="connsiteX120" fmla="*/ 358818 w 593384"/>
              <a:gd name="connsiteY120" fmla="*/ 361672 h 606580"/>
              <a:gd name="connsiteX121" fmla="*/ 358818 w 593384"/>
              <a:gd name="connsiteY121" fmla="*/ 372422 h 606580"/>
              <a:gd name="connsiteX122" fmla="*/ 164306 w 593384"/>
              <a:gd name="connsiteY122" fmla="*/ 372422 h 606580"/>
              <a:gd name="connsiteX123" fmla="*/ 158273 w 593384"/>
              <a:gd name="connsiteY123" fmla="*/ 349550 h 606580"/>
              <a:gd name="connsiteX124" fmla="*/ 140937 w 593384"/>
              <a:gd name="connsiteY124" fmla="*/ 327898 h 606580"/>
              <a:gd name="connsiteX125" fmla="*/ 96566 w 593384"/>
              <a:gd name="connsiteY125" fmla="*/ 292676 h 606580"/>
              <a:gd name="connsiteX126" fmla="*/ 59757 w 593384"/>
              <a:gd name="connsiteY126" fmla="*/ 279792 h 606580"/>
              <a:gd name="connsiteX127" fmla="*/ 59789 w 593384"/>
              <a:gd name="connsiteY127" fmla="*/ 279227 h 606580"/>
              <a:gd name="connsiteX128" fmla="*/ 96899 w 593384"/>
              <a:gd name="connsiteY128" fmla="*/ 292266 h 606580"/>
              <a:gd name="connsiteX129" fmla="*/ 141264 w 593384"/>
              <a:gd name="connsiteY129" fmla="*/ 327495 h 606580"/>
              <a:gd name="connsiteX130" fmla="*/ 158750 w 593384"/>
              <a:gd name="connsiteY130" fmla="*/ 349303 h 606580"/>
              <a:gd name="connsiteX131" fmla="*/ 164782 w 593384"/>
              <a:gd name="connsiteY131" fmla="*/ 371950 h 606580"/>
              <a:gd name="connsiteX132" fmla="*/ 358276 w 593384"/>
              <a:gd name="connsiteY132" fmla="*/ 371950 h 606580"/>
              <a:gd name="connsiteX133" fmla="*/ 358276 w 593384"/>
              <a:gd name="connsiteY133" fmla="*/ 361656 h 606580"/>
              <a:gd name="connsiteX134" fmla="*/ 363392 w 593384"/>
              <a:gd name="connsiteY134" fmla="*/ 337560 h 606580"/>
              <a:gd name="connsiteX135" fmla="*/ 376984 w 593384"/>
              <a:gd name="connsiteY135" fmla="*/ 318345 h 606580"/>
              <a:gd name="connsiteX136" fmla="*/ 418065 w 593384"/>
              <a:gd name="connsiteY136" fmla="*/ 302027 h 606580"/>
              <a:gd name="connsiteX137" fmla="*/ 455557 w 593384"/>
              <a:gd name="connsiteY137" fmla="*/ 315371 h 606580"/>
              <a:gd name="connsiteX138" fmla="*/ 572004 w 593384"/>
              <a:gd name="connsiteY138" fmla="*/ 409543 h 606580"/>
              <a:gd name="connsiteX139" fmla="*/ 576510 w 593384"/>
              <a:gd name="connsiteY139" fmla="*/ 413584 h 606580"/>
              <a:gd name="connsiteX140" fmla="*/ 576357 w 593384"/>
              <a:gd name="connsiteY140" fmla="*/ 495099 h 606580"/>
              <a:gd name="connsiteX141" fmla="*/ 572233 w 593384"/>
              <a:gd name="connsiteY141" fmla="*/ 498835 h 606580"/>
              <a:gd name="connsiteX142" fmla="*/ 457390 w 593384"/>
              <a:gd name="connsiteY142" fmla="*/ 592855 h 606580"/>
              <a:gd name="connsiteX143" fmla="*/ 419058 w 593384"/>
              <a:gd name="connsiteY143" fmla="*/ 606580 h 606580"/>
              <a:gd name="connsiteX144" fmla="*/ 377289 w 593384"/>
              <a:gd name="connsiteY144" fmla="*/ 589957 h 606580"/>
              <a:gd name="connsiteX145" fmla="*/ 363468 w 593384"/>
              <a:gd name="connsiteY145" fmla="*/ 570512 h 606580"/>
              <a:gd name="connsiteX146" fmla="*/ 358276 w 593384"/>
              <a:gd name="connsiteY146" fmla="*/ 545959 h 606580"/>
              <a:gd name="connsiteX147" fmla="*/ 358276 w 593384"/>
              <a:gd name="connsiteY147" fmla="*/ 536656 h 606580"/>
              <a:gd name="connsiteX148" fmla="*/ 59713 w 593384"/>
              <a:gd name="connsiteY148" fmla="*/ 536656 h 606580"/>
              <a:gd name="connsiteX149" fmla="*/ 0 w 593384"/>
              <a:gd name="connsiteY149" fmla="*/ 477027 h 606580"/>
              <a:gd name="connsiteX150" fmla="*/ 0 w 593384"/>
              <a:gd name="connsiteY150" fmla="*/ 338857 h 606580"/>
              <a:gd name="connsiteX151" fmla="*/ 5116 w 593384"/>
              <a:gd name="connsiteY151" fmla="*/ 314761 h 606580"/>
              <a:gd name="connsiteX152" fmla="*/ 18632 w 593384"/>
              <a:gd name="connsiteY152" fmla="*/ 295621 h 606580"/>
              <a:gd name="connsiteX153" fmla="*/ 59789 w 593384"/>
              <a:gd name="connsiteY153" fmla="*/ 279227 h 606580"/>
              <a:gd name="connsiteX154" fmla="*/ 174327 w 593384"/>
              <a:gd name="connsiteY154" fmla="*/ 44608 h 606580"/>
              <a:gd name="connsiteX155" fmla="*/ 164247 w 593384"/>
              <a:gd name="connsiteY155" fmla="*/ 48192 h 606580"/>
              <a:gd name="connsiteX156" fmla="*/ 49403 w 593384"/>
              <a:gd name="connsiteY156" fmla="*/ 142211 h 606580"/>
              <a:gd name="connsiteX157" fmla="*/ 48487 w 593384"/>
              <a:gd name="connsiteY157" fmla="*/ 142974 h 606580"/>
              <a:gd name="connsiteX158" fmla="*/ 48487 w 593384"/>
              <a:gd name="connsiteY158" fmla="*/ 161580 h 606580"/>
              <a:gd name="connsiteX159" fmla="*/ 49480 w 593384"/>
              <a:gd name="connsiteY159" fmla="*/ 162418 h 606580"/>
              <a:gd name="connsiteX160" fmla="*/ 165851 w 593384"/>
              <a:gd name="connsiteY160" fmla="*/ 256590 h 606580"/>
              <a:gd name="connsiteX161" fmla="*/ 175319 w 593384"/>
              <a:gd name="connsiteY161" fmla="*/ 259946 h 606580"/>
              <a:gd name="connsiteX162" fmla="*/ 190438 w 593384"/>
              <a:gd name="connsiteY162" fmla="*/ 244924 h 606580"/>
              <a:gd name="connsiteX163" fmla="*/ 190438 w 593384"/>
              <a:gd name="connsiteY163" fmla="*/ 206111 h 606580"/>
              <a:gd name="connsiteX164" fmla="*/ 206550 w 593384"/>
              <a:gd name="connsiteY164" fmla="*/ 190098 h 606580"/>
              <a:gd name="connsiteX165" fmla="*/ 456931 w 593384"/>
              <a:gd name="connsiteY165" fmla="*/ 190098 h 606580"/>
              <a:gd name="connsiteX166" fmla="*/ 473042 w 593384"/>
              <a:gd name="connsiteY166" fmla="*/ 206111 h 606580"/>
              <a:gd name="connsiteX167" fmla="*/ 473042 w 593384"/>
              <a:gd name="connsiteY167" fmla="*/ 229978 h 606580"/>
              <a:gd name="connsiteX168" fmla="*/ 479915 w 593384"/>
              <a:gd name="connsiteY168" fmla="*/ 244238 h 606580"/>
              <a:gd name="connsiteX169" fmla="*/ 524279 w 593384"/>
              <a:gd name="connsiteY169" fmla="*/ 279466 h 606580"/>
              <a:gd name="connsiteX170" fmla="*/ 533595 w 593384"/>
              <a:gd name="connsiteY170" fmla="*/ 282745 h 606580"/>
              <a:gd name="connsiteX171" fmla="*/ 548714 w 593384"/>
              <a:gd name="connsiteY171" fmla="*/ 267723 h 606580"/>
              <a:gd name="connsiteX172" fmla="*/ 548714 w 593384"/>
              <a:gd name="connsiteY172" fmla="*/ 129553 h 606580"/>
              <a:gd name="connsiteX173" fmla="*/ 533671 w 593384"/>
              <a:gd name="connsiteY173" fmla="*/ 114532 h 606580"/>
              <a:gd name="connsiteX174" fmla="*/ 206550 w 593384"/>
              <a:gd name="connsiteY174" fmla="*/ 114532 h 606580"/>
              <a:gd name="connsiteX175" fmla="*/ 190438 w 593384"/>
              <a:gd name="connsiteY175" fmla="*/ 98442 h 606580"/>
              <a:gd name="connsiteX176" fmla="*/ 190438 w 593384"/>
              <a:gd name="connsiteY176" fmla="*/ 60621 h 606580"/>
              <a:gd name="connsiteX177" fmla="*/ 174327 w 593384"/>
              <a:gd name="connsiteY177" fmla="*/ 44608 h 606580"/>
              <a:gd name="connsiteX178" fmla="*/ 174289 w 593384"/>
              <a:gd name="connsiteY178" fmla="*/ 44097 h 606580"/>
              <a:gd name="connsiteX179" fmla="*/ 190936 w 593384"/>
              <a:gd name="connsiteY179" fmla="*/ 60641 h 606580"/>
              <a:gd name="connsiteX180" fmla="*/ 190936 w 593384"/>
              <a:gd name="connsiteY180" fmla="*/ 98455 h 606580"/>
              <a:gd name="connsiteX181" fmla="*/ 206513 w 593384"/>
              <a:gd name="connsiteY181" fmla="*/ 114008 h 606580"/>
              <a:gd name="connsiteX182" fmla="*/ 533641 w 593384"/>
              <a:gd name="connsiteY182" fmla="*/ 114008 h 606580"/>
              <a:gd name="connsiteX183" fmla="*/ 549218 w 593384"/>
              <a:gd name="connsiteY183" fmla="*/ 129560 h 606580"/>
              <a:gd name="connsiteX184" fmla="*/ 549218 w 593384"/>
              <a:gd name="connsiteY184" fmla="*/ 267704 h 606580"/>
              <a:gd name="connsiteX185" fmla="*/ 533564 w 593384"/>
              <a:gd name="connsiteY185" fmla="*/ 283257 h 606580"/>
              <a:gd name="connsiteX186" fmla="*/ 523943 w 593384"/>
              <a:gd name="connsiteY186" fmla="*/ 279826 h 606580"/>
              <a:gd name="connsiteX187" fmla="*/ 479578 w 593384"/>
              <a:gd name="connsiteY187" fmla="*/ 244604 h 606580"/>
              <a:gd name="connsiteX188" fmla="*/ 472476 w 593384"/>
              <a:gd name="connsiteY188" fmla="*/ 229966 h 606580"/>
              <a:gd name="connsiteX189" fmla="*/ 472476 w 593384"/>
              <a:gd name="connsiteY189" fmla="*/ 206104 h 606580"/>
              <a:gd name="connsiteX190" fmla="*/ 456899 w 593384"/>
              <a:gd name="connsiteY190" fmla="*/ 190551 h 606580"/>
              <a:gd name="connsiteX191" fmla="*/ 206513 w 593384"/>
              <a:gd name="connsiteY191" fmla="*/ 190551 h 606580"/>
              <a:gd name="connsiteX192" fmla="*/ 190936 w 593384"/>
              <a:gd name="connsiteY192" fmla="*/ 206104 h 606580"/>
              <a:gd name="connsiteX193" fmla="*/ 190936 w 593384"/>
              <a:gd name="connsiteY193" fmla="*/ 244909 h 606580"/>
              <a:gd name="connsiteX194" fmla="*/ 175282 w 593384"/>
              <a:gd name="connsiteY194" fmla="*/ 260462 h 606580"/>
              <a:gd name="connsiteX195" fmla="*/ 165508 w 593384"/>
              <a:gd name="connsiteY195" fmla="*/ 256955 h 606580"/>
              <a:gd name="connsiteX196" fmla="*/ 49058 w 593384"/>
              <a:gd name="connsiteY196" fmla="*/ 162800 h 606580"/>
              <a:gd name="connsiteX197" fmla="*/ 48066 w 593384"/>
              <a:gd name="connsiteY197" fmla="*/ 161885 h 606580"/>
              <a:gd name="connsiteX198" fmla="*/ 48142 w 593384"/>
              <a:gd name="connsiteY198" fmla="*/ 142673 h 606580"/>
              <a:gd name="connsiteX199" fmla="*/ 49058 w 593384"/>
              <a:gd name="connsiteY199" fmla="*/ 141835 h 606580"/>
              <a:gd name="connsiteX200" fmla="*/ 163904 w 593384"/>
              <a:gd name="connsiteY200" fmla="*/ 47833 h 606580"/>
              <a:gd name="connsiteX201" fmla="*/ 174289 w 593384"/>
              <a:gd name="connsiteY201" fmla="*/ 44097 h 606580"/>
              <a:gd name="connsiteX202" fmla="*/ 174327 w 593384"/>
              <a:gd name="connsiteY202" fmla="*/ 43540 h 606580"/>
              <a:gd name="connsiteX203" fmla="*/ 163636 w 593384"/>
              <a:gd name="connsiteY203" fmla="*/ 47429 h 606580"/>
              <a:gd name="connsiteX204" fmla="*/ 48793 w 593384"/>
              <a:gd name="connsiteY204" fmla="*/ 141449 h 606580"/>
              <a:gd name="connsiteX205" fmla="*/ 47800 w 593384"/>
              <a:gd name="connsiteY205" fmla="*/ 142288 h 606580"/>
              <a:gd name="connsiteX206" fmla="*/ 47800 w 593384"/>
              <a:gd name="connsiteY206" fmla="*/ 162266 h 606580"/>
              <a:gd name="connsiteX207" fmla="*/ 48793 w 593384"/>
              <a:gd name="connsiteY207" fmla="*/ 163181 h 606580"/>
              <a:gd name="connsiteX208" fmla="*/ 165240 w 593384"/>
              <a:gd name="connsiteY208" fmla="*/ 257353 h 606580"/>
              <a:gd name="connsiteX209" fmla="*/ 175319 w 593384"/>
              <a:gd name="connsiteY209" fmla="*/ 261013 h 606580"/>
              <a:gd name="connsiteX210" fmla="*/ 191431 w 593384"/>
              <a:gd name="connsiteY210" fmla="*/ 244924 h 606580"/>
              <a:gd name="connsiteX211" fmla="*/ 191431 w 593384"/>
              <a:gd name="connsiteY211" fmla="*/ 206111 h 606580"/>
              <a:gd name="connsiteX212" fmla="*/ 206550 w 593384"/>
              <a:gd name="connsiteY212" fmla="*/ 191089 h 606580"/>
              <a:gd name="connsiteX213" fmla="*/ 456931 w 593384"/>
              <a:gd name="connsiteY213" fmla="*/ 191089 h 606580"/>
              <a:gd name="connsiteX214" fmla="*/ 472050 w 593384"/>
              <a:gd name="connsiteY214" fmla="*/ 206111 h 606580"/>
              <a:gd name="connsiteX215" fmla="*/ 472050 w 593384"/>
              <a:gd name="connsiteY215" fmla="*/ 229978 h 606580"/>
              <a:gd name="connsiteX216" fmla="*/ 479304 w 593384"/>
              <a:gd name="connsiteY216" fmla="*/ 245000 h 606580"/>
              <a:gd name="connsiteX217" fmla="*/ 523668 w 593384"/>
              <a:gd name="connsiteY217" fmla="*/ 280229 h 606580"/>
              <a:gd name="connsiteX218" fmla="*/ 533595 w 593384"/>
              <a:gd name="connsiteY218" fmla="*/ 283813 h 606580"/>
              <a:gd name="connsiteX219" fmla="*/ 549707 w 593384"/>
              <a:gd name="connsiteY219" fmla="*/ 267723 h 606580"/>
              <a:gd name="connsiteX220" fmla="*/ 549707 w 593384"/>
              <a:gd name="connsiteY220" fmla="*/ 129553 h 606580"/>
              <a:gd name="connsiteX221" fmla="*/ 533671 w 593384"/>
              <a:gd name="connsiteY221" fmla="*/ 113464 h 606580"/>
              <a:gd name="connsiteX222" fmla="*/ 206550 w 593384"/>
              <a:gd name="connsiteY222" fmla="*/ 113464 h 606580"/>
              <a:gd name="connsiteX223" fmla="*/ 191431 w 593384"/>
              <a:gd name="connsiteY223" fmla="*/ 98442 h 606580"/>
              <a:gd name="connsiteX224" fmla="*/ 191431 w 593384"/>
              <a:gd name="connsiteY224" fmla="*/ 60621 h 606580"/>
              <a:gd name="connsiteX225" fmla="*/ 174327 w 593384"/>
              <a:gd name="connsiteY225" fmla="*/ 43540 h 606580"/>
              <a:gd name="connsiteX226" fmla="*/ 174327 w 593384"/>
              <a:gd name="connsiteY226" fmla="*/ 991 h 606580"/>
              <a:gd name="connsiteX227" fmla="*/ 215408 w 593384"/>
              <a:gd name="connsiteY227" fmla="*/ 17309 h 606580"/>
              <a:gd name="connsiteX228" fmla="*/ 228999 w 593384"/>
              <a:gd name="connsiteY228" fmla="*/ 36449 h 606580"/>
              <a:gd name="connsiteX229" fmla="*/ 234039 w 593384"/>
              <a:gd name="connsiteY229" fmla="*/ 60621 h 606580"/>
              <a:gd name="connsiteX230" fmla="*/ 234039 w 593384"/>
              <a:gd name="connsiteY230" fmla="*/ 70915 h 606580"/>
              <a:gd name="connsiteX231" fmla="*/ 533671 w 593384"/>
              <a:gd name="connsiteY231" fmla="*/ 70915 h 606580"/>
              <a:gd name="connsiteX232" fmla="*/ 592315 w 593384"/>
              <a:gd name="connsiteY232" fmla="*/ 129553 h 606580"/>
              <a:gd name="connsiteX233" fmla="*/ 592315 w 593384"/>
              <a:gd name="connsiteY233" fmla="*/ 267723 h 606580"/>
              <a:gd name="connsiteX234" fmla="*/ 587352 w 593384"/>
              <a:gd name="connsiteY234" fmla="*/ 291438 h 606580"/>
              <a:gd name="connsiteX235" fmla="*/ 573989 w 593384"/>
              <a:gd name="connsiteY235" fmla="*/ 310272 h 606580"/>
              <a:gd name="connsiteX236" fmla="*/ 533595 w 593384"/>
              <a:gd name="connsiteY236" fmla="*/ 326285 h 606580"/>
              <a:gd name="connsiteX237" fmla="*/ 497095 w 593384"/>
              <a:gd name="connsiteY237" fmla="*/ 313551 h 606580"/>
              <a:gd name="connsiteX238" fmla="*/ 452731 w 593384"/>
              <a:gd name="connsiteY238" fmla="*/ 278323 h 606580"/>
              <a:gd name="connsiteX239" fmla="*/ 435550 w 593384"/>
              <a:gd name="connsiteY239" fmla="*/ 256819 h 606580"/>
              <a:gd name="connsiteX240" fmla="*/ 429594 w 593384"/>
              <a:gd name="connsiteY240" fmla="*/ 234096 h 606580"/>
              <a:gd name="connsiteX241" fmla="*/ 429518 w 593384"/>
              <a:gd name="connsiteY241" fmla="*/ 233638 h 606580"/>
              <a:gd name="connsiteX242" fmla="*/ 234039 w 593384"/>
              <a:gd name="connsiteY242" fmla="*/ 233638 h 606580"/>
              <a:gd name="connsiteX243" fmla="*/ 234039 w 593384"/>
              <a:gd name="connsiteY243" fmla="*/ 244924 h 606580"/>
              <a:gd name="connsiteX244" fmla="*/ 229076 w 593384"/>
              <a:gd name="connsiteY244" fmla="*/ 268638 h 606580"/>
              <a:gd name="connsiteX245" fmla="*/ 215713 w 593384"/>
              <a:gd name="connsiteY245" fmla="*/ 287473 h 606580"/>
              <a:gd name="connsiteX246" fmla="*/ 175319 w 593384"/>
              <a:gd name="connsiteY246" fmla="*/ 303562 h 606580"/>
              <a:gd name="connsiteX247" fmla="*/ 138438 w 593384"/>
              <a:gd name="connsiteY247" fmla="*/ 290447 h 606580"/>
              <a:gd name="connsiteX248" fmla="*/ 21991 w 593384"/>
              <a:gd name="connsiteY248" fmla="*/ 196275 h 606580"/>
              <a:gd name="connsiteX249" fmla="*/ 17562 w 593384"/>
              <a:gd name="connsiteY249" fmla="*/ 192309 h 606580"/>
              <a:gd name="connsiteX250" fmla="*/ 17714 w 593384"/>
              <a:gd name="connsiteY250" fmla="*/ 112168 h 606580"/>
              <a:gd name="connsiteX251" fmla="*/ 21762 w 593384"/>
              <a:gd name="connsiteY251" fmla="*/ 108508 h 606580"/>
              <a:gd name="connsiteX252" fmla="*/ 136605 w 593384"/>
              <a:gd name="connsiteY252" fmla="*/ 14564 h 606580"/>
              <a:gd name="connsiteX253" fmla="*/ 174327 w 593384"/>
              <a:gd name="connsiteY253" fmla="*/ 991 h 606580"/>
              <a:gd name="connsiteX254" fmla="*/ 174289 w 593384"/>
              <a:gd name="connsiteY254" fmla="*/ 565 h 606580"/>
              <a:gd name="connsiteX255" fmla="*/ 136262 w 593384"/>
              <a:gd name="connsiteY255" fmla="*/ 14135 h 606580"/>
              <a:gd name="connsiteX256" fmla="*/ 21416 w 593384"/>
              <a:gd name="connsiteY256" fmla="*/ 108137 h 606580"/>
              <a:gd name="connsiteX257" fmla="*/ 17293 w 593384"/>
              <a:gd name="connsiteY257" fmla="*/ 111797 h 606580"/>
              <a:gd name="connsiteX258" fmla="*/ 17216 w 593384"/>
              <a:gd name="connsiteY258" fmla="*/ 192686 h 606580"/>
              <a:gd name="connsiteX259" fmla="*/ 21645 w 593384"/>
              <a:gd name="connsiteY259" fmla="*/ 196650 h 606580"/>
              <a:gd name="connsiteX260" fmla="*/ 138095 w 593384"/>
              <a:gd name="connsiteY260" fmla="*/ 290805 h 606580"/>
              <a:gd name="connsiteX261" fmla="*/ 175282 w 593384"/>
              <a:gd name="connsiteY261" fmla="*/ 303994 h 606580"/>
              <a:gd name="connsiteX262" fmla="*/ 216058 w 593384"/>
              <a:gd name="connsiteY262" fmla="*/ 287831 h 606580"/>
              <a:gd name="connsiteX263" fmla="*/ 229498 w 593384"/>
              <a:gd name="connsiteY263" fmla="*/ 268848 h 606580"/>
              <a:gd name="connsiteX264" fmla="*/ 234538 w 593384"/>
              <a:gd name="connsiteY264" fmla="*/ 244909 h 606580"/>
              <a:gd name="connsiteX265" fmla="*/ 234538 w 593384"/>
              <a:gd name="connsiteY265" fmla="*/ 234159 h 606580"/>
              <a:gd name="connsiteX266" fmla="*/ 429027 w 593384"/>
              <a:gd name="connsiteY266" fmla="*/ 234159 h 606580"/>
              <a:gd name="connsiteX267" fmla="*/ 435060 w 593384"/>
              <a:gd name="connsiteY267" fmla="*/ 257031 h 606580"/>
              <a:gd name="connsiteX268" fmla="*/ 452393 w 593384"/>
              <a:gd name="connsiteY268" fmla="*/ 278683 h 606580"/>
              <a:gd name="connsiteX269" fmla="*/ 496759 w 593384"/>
              <a:gd name="connsiteY269" fmla="*/ 313905 h 606580"/>
              <a:gd name="connsiteX270" fmla="*/ 533564 w 593384"/>
              <a:gd name="connsiteY270" fmla="*/ 326789 h 606580"/>
              <a:gd name="connsiteX271" fmla="*/ 574341 w 593384"/>
              <a:gd name="connsiteY271" fmla="*/ 310550 h 606580"/>
              <a:gd name="connsiteX272" fmla="*/ 587780 w 593384"/>
              <a:gd name="connsiteY272" fmla="*/ 291567 h 606580"/>
              <a:gd name="connsiteX273" fmla="*/ 592820 w 593384"/>
              <a:gd name="connsiteY273" fmla="*/ 267704 h 606580"/>
              <a:gd name="connsiteX274" fmla="*/ 592820 w 593384"/>
              <a:gd name="connsiteY274" fmla="*/ 129560 h 606580"/>
              <a:gd name="connsiteX275" fmla="*/ 533641 w 593384"/>
              <a:gd name="connsiteY275" fmla="*/ 70476 h 606580"/>
              <a:gd name="connsiteX276" fmla="*/ 234538 w 593384"/>
              <a:gd name="connsiteY276" fmla="*/ 70476 h 606580"/>
              <a:gd name="connsiteX277" fmla="*/ 234538 w 593384"/>
              <a:gd name="connsiteY277" fmla="*/ 60641 h 606580"/>
              <a:gd name="connsiteX278" fmla="*/ 229421 w 593384"/>
              <a:gd name="connsiteY278" fmla="*/ 36321 h 606580"/>
              <a:gd name="connsiteX279" fmla="*/ 215753 w 593384"/>
              <a:gd name="connsiteY279" fmla="*/ 16956 h 606580"/>
              <a:gd name="connsiteX280" fmla="*/ 174289 w 593384"/>
              <a:gd name="connsiteY280" fmla="*/ 565 h 606580"/>
              <a:gd name="connsiteX281" fmla="*/ 174327 w 593384"/>
              <a:gd name="connsiteY281" fmla="*/ 0 h 606580"/>
              <a:gd name="connsiteX282" fmla="*/ 216095 w 593384"/>
              <a:gd name="connsiteY282" fmla="*/ 16623 h 606580"/>
              <a:gd name="connsiteX283" fmla="*/ 229916 w 593384"/>
              <a:gd name="connsiteY283" fmla="*/ 36068 h 606580"/>
              <a:gd name="connsiteX284" fmla="*/ 235108 w 593384"/>
              <a:gd name="connsiteY284" fmla="*/ 60621 h 606580"/>
              <a:gd name="connsiteX285" fmla="*/ 235108 w 593384"/>
              <a:gd name="connsiteY285" fmla="*/ 69924 h 606580"/>
              <a:gd name="connsiteX286" fmla="*/ 533671 w 593384"/>
              <a:gd name="connsiteY286" fmla="*/ 69924 h 606580"/>
              <a:gd name="connsiteX287" fmla="*/ 593384 w 593384"/>
              <a:gd name="connsiteY287" fmla="*/ 129553 h 606580"/>
              <a:gd name="connsiteX288" fmla="*/ 593384 w 593384"/>
              <a:gd name="connsiteY288" fmla="*/ 267723 h 606580"/>
              <a:gd name="connsiteX289" fmla="*/ 588268 w 593384"/>
              <a:gd name="connsiteY289" fmla="*/ 291819 h 606580"/>
              <a:gd name="connsiteX290" fmla="*/ 574752 w 593384"/>
              <a:gd name="connsiteY290" fmla="*/ 310959 h 606580"/>
              <a:gd name="connsiteX291" fmla="*/ 533595 w 593384"/>
              <a:gd name="connsiteY291" fmla="*/ 327353 h 606580"/>
              <a:gd name="connsiteX292" fmla="*/ 496485 w 593384"/>
              <a:gd name="connsiteY292" fmla="*/ 314314 h 606580"/>
              <a:gd name="connsiteX293" fmla="*/ 452120 w 593384"/>
              <a:gd name="connsiteY293" fmla="*/ 279085 h 606580"/>
              <a:gd name="connsiteX294" fmla="*/ 434634 w 593384"/>
              <a:gd name="connsiteY294" fmla="*/ 257277 h 606580"/>
              <a:gd name="connsiteX295" fmla="*/ 428602 w 593384"/>
              <a:gd name="connsiteY295" fmla="*/ 234630 h 606580"/>
              <a:gd name="connsiteX296" fmla="*/ 235108 w 593384"/>
              <a:gd name="connsiteY296" fmla="*/ 234630 h 606580"/>
              <a:gd name="connsiteX297" fmla="*/ 235108 w 593384"/>
              <a:gd name="connsiteY297" fmla="*/ 244924 h 606580"/>
              <a:gd name="connsiteX298" fmla="*/ 229992 w 593384"/>
              <a:gd name="connsiteY298" fmla="*/ 269020 h 606580"/>
              <a:gd name="connsiteX299" fmla="*/ 216400 w 593384"/>
              <a:gd name="connsiteY299" fmla="*/ 288235 h 606580"/>
              <a:gd name="connsiteX300" fmla="*/ 175319 w 593384"/>
              <a:gd name="connsiteY300" fmla="*/ 304553 h 606580"/>
              <a:gd name="connsiteX301" fmla="*/ 137827 w 593384"/>
              <a:gd name="connsiteY301" fmla="*/ 291209 h 606580"/>
              <a:gd name="connsiteX302" fmla="*/ 21380 w 593384"/>
              <a:gd name="connsiteY302" fmla="*/ 197037 h 606580"/>
              <a:gd name="connsiteX303" fmla="*/ 16875 w 593384"/>
              <a:gd name="connsiteY303" fmla="*/ 192996 h 606580"/>
              <a:gd name="connsiteX304" fmla="*/ 17027 w 593384"/>
              <a:gd name="connsiteY304" fmla="*/ 111405 h 606580"/>
              <a:gd name="connsiteX305" fmla="*/ 21151 w 593384"/>
              <a:gd name="connsiteY305" fmla="*/ 107745 h 606580"/>
              <a:gd name="connsiteX306" fmla="*/ 135994 w 593384"/>
              <a:gd name="connsiteY306" fmla="*/ 13725 h 606580"/>
              <a:gd name="connsiteX307" fmla="*/ 174327 w 593384"/>
              <a:gd name="connsiteY307" fmla="*/ 0 h 606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</a:cxnLst>
            <a:rect l="l" t="t" r="r" b="b"/>
            <a:pathLst>
              <a:path w="593384" h="606580">
                <a:moveTo>
                  <a:pt x="59789" y="323835"/>
                </a:moveTo>
                <a:cubicBezTo>
                  <a:pt x="52535" y="323835"/>
                  <a:pt x="44670" y="329554"/>
                  <a:pt x="44670" y="338857"/>
                </a:cubicBezTo>
                <a:lnTo>
                  <a:pt x="44670" y="477027"/>
                </a:lnTo>
                <a:cubicBezTo>
                  <a:pt x="44670" y="485338"/>
                  <a:pt x="51390" y="492048"/>
                  <a:pt x="59713" y="492048"/>
                </a:cubicBezTo>
                <a:lnTo>
                  <a:pt x="386834" y="492048"/>
                </a:lnTo>
                <a:cubicBezTo>
                  <a:pt x="395692" y="492048"/>
                  <a:pt x="402946" y="499292"/>
                  <a:pt x="402946" y="508138"/>
                </a:cubicBezTo>
                <a:lnTo>
                  <a:pt x="402946" y="545959"/>
                </a:lnTo>
                <a:cubicBezTo>
                  <a:pt x="402946" y="555872"/>
                  <a:pt x="411269" y="561972"/>
                  <a:pt x="419058" y="561972"/>
                </a:cubicBezTo>
                <a:cubicBezTo>
                  <a:pt x="422723" y="561972"/>
                  <a:pt x="426159" y="560752"/>
                  <a:pt x="429137" y="558388"/>
                </a:cubicBezTo>
                <a:lnTo>
                  <a:pt x="543981" y="464369"/>
                </a:lnTo>
                <a:cubicBezTo>
                  <a:pt x="544286" y="464140"/>
                  <a:pt x="544592" y="463835"/>
                  <a:pt x="544897" y="463606"/>
                </a:cubicBezTo>
                <a:cubicBezTo>
                  <a:pt x="550013" y="458497"/>
                  <a:pt x="550013" y="450109"/>
                  <a:pt x="544897" y="445000"/>
                </a:cubicBezTo>
                <a:cubicBezTo>
                  <a:pt x="544592" y="444695"/>
                  <a:pt x="544210" y="444390"/>
                  <a:pt x="543904" y="444162"/>
                </a:cubicBezTo>
                <a:lnTo>
                  <a:pt x="427533" y="349990"/>
                </a:lnTo>
                <a:cubicBezTo>
                  <a:pt x="424784" y="347778"/>
                  <a:pt x="421501" y="346634"/>
                  <a:pt x="418065" y="346634"/>
                </a:cubicBezTo>
                <a:cubicBezTo>
                  <a:pt x="410811" y="346634"/>
                  <a:pt x="402946" y="352353"/>
                  <a:pt x="402946" y="361656"/>
                </a:cubicBezTo>
                <a:lnTo>
                  <a:pt x="402946" y="400469"/>
                </a:lnTo>
                <a:cubicBezTo>
                  <a:pt x="402946" y="409314"/>
                  <a:pt x="395692" y="416482"/>
                  <a:pt x="386834" y="416482"/>
                </a:cubicBezTo>
                <a:lnTo>
                  <a:pt x="136453" y="416482"/>
                </a:lnTo>
                <a:cubicBezTo>
                  <a:pt x="127519" y="416482"/>
                  <a:pt x="120342" y="409314"/>
                  <a:pt x="120342" y="400469"/>
                </a:cubicBezTo>
                <a:lnTo>
                  <a:pt x="120342" y="376602"/>
                </a:lnTo>
                <a:cubicBezTo>
                  <a:pt x="120342" y="371035"/>
                  <a:pt x="117822" y="365850"/>
                  <a:pt x="113469" y="362342"/>
                </a:cubicBezTo>
                <a:lnTo>
                  <a:pt x="69105" y="327114"/>
                </a:lnTo>
                <a:cubicBezTo>
                  <a:pt x="66356" y="324979"/>
                  <a:pt x="63149" y="323835"/>
                  <a:pt x="59789" y="323835"/>
                </a:cubicBezTo>
                <a:close/>
                <a:moveTo>
                  <a:pt x="59757" y="323324"/>
                </a:moveTo>
                <a:cubicBezTo>
                  <a:pt x="63040" y="323324"/>
                  <a:pt x="66401" y="324391"/>
                  <a:pt x="69379" y="326755"/>
                </a:cubicBezTo>
                <a:lnTo>
                  <a:pt x="113750" y="361977"/>
                </a:lnTo>
                <a:cubicBezTo>
                  <a:pt x="118255" y="365484"/>
                  <a:pt x="120852" y="370897"/>
                  <a:pt x="120852" y="376615"/>
                </a:cubicBezTo>
                <a:lnTo>
                  <a:pt x="120852" y="400477"/>
                </a:lnTo>
                <a:cubicBezTo>
                  <a:pt x="120852" y="409016"/>
                  <a:pt x="127802" y="416030"/>
                  <a:pt x="136431" y="416030"/>
                </a:cubicBezTo>
                <a:lnTo>
                  <a:pt x="386846" y="416030"/>
                </a:lnTo>
                <a:cubicBezTo>
                  <a:pt x="395476" y="416030"/>
                  <a:pt x="402425" y="409016"/>
                  <a:pt x="402425" y="400477"/>
                </a:cubicBezTo>
                <a:lnTo>
                  <a:pt x="402425" y="361672"/>
                </a:lnTo>
                <a:cubicBezTo>
                  <a:pt x="402425" y="352447"/>
                  <a:pt x="410062" y="346119"/>
                  <a:pt x="418081" y="346119"/>
                </a:cubicBezTo>
                <a:cubicBezTo>
                  <a:pt x="421441" y="346119"/>
                  <a:pt x="424878" y="347187"/>
                  <a:pt x="427856" y="349626"/>
                </a:cubicBezTo>
                <a:lnTo>
                  <a:pt x="544319" y="443781"/>
                </a:lnTo>
                <a:cubicBezTo>
                  <a:pt x="544625" y="444086"/>
                  <a:pt x="545007" y="444314"/>
                  <a:pt x="545312" y="444696"/>
                </a:cubicBezTo>
                <a:cubicBezTo>
                  <a:pt x="550582" y="449956"/>
                  <a:pt x="550582" y="458647"/>
                  <a:pt x="545236" y="463908"/>
                </a:cubicBezTo>
                <a:cubicBezTo>
                  <a:pt x="544930" y="464213"/>
                  <a:pt x="544625" y="464518"/>
                  <a:pt x="544319" y="464746"/>
                </a:cubicBezTo>
                <a:lnTo>
                  <a:pt x="429460" y="558748"/>
                </a:lnTo>
                <a:cubicBezTo>
                  <a:pt x="426252" y="561340"/>
                  <a:pt x="422587" y="562484"/>
                  <a:pt x="419074" y="562484"/>
                </a:cubicBezTo>
                <a:cubicBezTo>
                  <a:pt x="410520" y="562484"/>
                  <a:pt x="402425" y="555775"/>
                  <a:pt x="402425" y="545940"/>
                </a:cubicBezTo>
                <a:lnTo>
                  <a:pt x="402425" y="508126"/>
                </a:lnTo>
                <a:cubicBezTo>
                  <a:pt x="402425" y="499511"/>
                  <a:pt x="395476" y="492573"/>
                  <a:pt x="386846" y="492573"/>
                </a:cubicBezTo>
                <a:lnTo>
                  <a:pt x="59680" y="492573"/>
                </a:lnTo>
                <a:cubicBezTo>
                  <a:pt x="51127" y="492573"/>
                  <a:pt x="44101" y="485636"/>
                  <a:pt x="44101" y="477021"/>
                </a:cubicBezTo>
                <a:lnTo>
                  <a:pt x="44101" y="338877"/>
                </a:lnTo>
                <a:cubicBezTo>
                  <a:pt x="44101" y="329652"/>
                  <a:pt x="51738" y="323324"/>
                  <a:pt x="59757" y="323324"/>
                </a:cubicBezTo>
                <a:close/>
                <a:moveTo>
                  <a:pt x="59789" y="322767"/>
                </a:moveTo>
                <a:cubicBezTo>
                  <a:pt x="52000" y="322767"/>
                  <a:pt x="43677" y="328944"/>
                  <a:pt x="43677" y="338857"/>
                </a:cubicBezTo>
                <a:lnTo>
                  <a:pt x="43677" y="477027"/>
                </a:lnTo>
                <a:cubicBezTo>
                  <a:pt x="43677" y="485872"/>
                  <a:pt x="50855" y="493116"/>
                  <a:pt x="59713" y="493116"/>
                </a:cubicBezTo>
                <a:lnTo>
                  <a:pt x="386834" y="493116"/>
                </a:lnTo>
                <a:cubicBezTo>
                  <a:pt x="395157" y="493116"/>
                  <a:pt x="401953" y="499826"/>
                  <a:pt x="401953" y="508138"/>
                </a:cubicBezTo>
                <a:lnTo>
                  <a:pt x="401953" y="545959"/>
                </a:lnTo>
                <a:cubicBezTo>
                  <a:pt x="401953" y="556482"/>
                  <a:pt x="410811" y="563040"/>
                  <a:pt x="419058" y="563040"/>
                </a:cubicBezTo>
                <a:cubicBezTo>
                  <a:pt x="422952" y="563040"/>
                  <a:pt x="426617" y="561667"/>
                  <a:pt x="429748" y="559151"/>
                </a:cubicBezTo>
                <a:lnTo>
                  <a:pt x="544592" y="465131"/>
                </a:lnTo>
                <a:cubicBezTo>
                  <a:pt x="544973" y="464902"/>
                  <a:pt x="545279" y="464597"/>
                  <a:pt x="545584" y="464292"/>
                </a:cubicBezTo>
                <a:cubicBezTo>
                  <a:pt x="551082" y="458802"/>
                  <a:pt x="551082" y="449804"/>
                  <a:pt x="545584" y="444314"/>
                </a:cubicBezTo>
                <a:cubicBezTo>
                  <a:pt x="545279" y="443933"/>
                  <a:pt x="544897" y="443628"/>
                  <a:pt x="544592" y="443399"/>
                </a:cubicBezTo>
                <a:lnTo>
                  <a:pt x="428144" y="349227"/>
                </a:lnTo>
                <a:cubicBezTo>
                  <a:pt x="425243" y="346863"/>
                  <a:pt x="421730" y="345567"/>
                  <a:pt x="418065" y="345567"/>
                </a:cubicBezTo>
                <a:cubicBezTo>
                  <a:pt x="410276" y="345567"/>
                  <a:pt x="401953" y="351743"/>
                  <a:pt x="401953" y="361656"/>
                </a:cubicBezTo>
                <a:lnTo>
                  <a:pt x="401953" y="400469"/>
                </a:lnTo>
                <a:cubicBezTo>
                  <a:pt x="401953" y="408704"/>
                  <a:pt x="395157" y="415491"/>
                  <a:pt x="386834" y="415491"/>
                </a:cubicBezTo>
                <a:lnTo>
                  <a:pt x="136453" y="415491"/>
                </a:lnTo>
                <a:cubicBezTo>
                  <a:pt x="128130" y="415491"/>
                  <a:pt x="121334" y="408704"/>
                  <a:pt x="121334" y="400469"/>
                </a:cubicBezTo>
                <a:lnTo>
                  <a:pt x="121334" y="376602"/>
                </a:lnTo>
                <a:cubicBezTo>
                  <a:pt x="121334" y="370730"/>
                  <a:pt x="118738" y="365240"/>
                  <a:pt x="114080" y="361580"/>
                </a:cubicBezTo>
                <a:lnTo>
                  <a:pt x="69716" y="326351"/>
                </a:lnTo>
                <a:cubicBezTo>
                  <a:pt x="66814" y="323987"/>
                  <a:pt x="63378" y="322767"/>
                  <a:pt x="59789" y="322767"/>
                </a:cubicBezTo>
                <a:close/>
                <a:moveTo>
                  <a:pt x="59789" y="280218"/>
                </a:moveTo>
                <a:cubicBezTo>
                  <a:pt x="72923" y="280218"/>
                  <a:pt x="85904" y="284793"/>
                  <a:pt x="96289" y="293029"/>
                </a:cubicBezTo>
                <a:lnTo>
                  <a:pt x="140653" y="328258"/>
                </a:lnTo>
                <a:cubicBezTo>
                  <a:pt x="147831" y="334053"/>
                  <a:pt x="153787" y="341449"/>
                  <a:pt x="157834" y="349761"/>
                </a:cubicBezTo>
                <a:cubicBezTo>
                  <a:pt x="161194" y="356776"/>
                  <a:pt x="163255" y="364630"/>
                  <a:pt x="163790" y="372484"/>
                </a:cubicBezTo>
                <a:lnTo>
                  <a:pt x="163866" y="372942"/>
                </a:lnTo>
                <a:lnTo>
                  <a:pt x="359345" y="372942"/>
                </a:lnTo>
                <a:lnTo>
                  <a:pt x="359345" y="361656"/>
                </a:lnTo>
                <a:cubicBezTo>
                  <a:pt x="359345" y="353421"/>
                  <a:pt x="361025" y="345414"/>
                  <a:pt x="364308" y="337942"/>
                </a:cubicBezTo>
                <a:cubicBezTo>
                  <a:pt x="367439" y="330850"/>
                  <a:pt x="371944" y="324445"/>
                  <a:pt x="377671" y="319107"/>
                </a:cubicBezTo>
                <a:cubicBezTo>
                  <a:pt x="388667" y="308737"/>
                  <a:pt x="403022" y="303018"/>
                  <a:pt x="418065" y="303018"/>
                </a:cubicBezTo>
                <a:cubicBezTo>
                  <a:pt x="431428" y="303018"/>
                  <a:pt x="444485" y="307669"/>
                  <a:pt x="454946" y="316133"/>
                </a:cubicBezTo>
                <a:lnTo>
                  <a:pt x="571393" y="410305"/>
                </a:lnTo>
                <a:cubicBezTo>
                  <a:pt x="572386" y="411144"/>
                  <a:pt x="573990" y="412517"/>
                  <a:pt x="575822" y="414271"/>
                </a:cubicBezTo>
                <a:cubicBezTo>
                  <a:pt x="597890" y="436384"/>
                  <a:pt x="597814" y="472375"/>
                  <a:pt x="575670" y="494412"/>
                </a:cubicBezTo>
                <a:cubicBezTo>
                  <a:pt x="574066" y="496014"/>
                  <a:pt x="572539" y="497310"/>
                  <a:pt x="571623" y="498072"/>
                </a:cubicBezTo>
                <a:lnTo>
                  <a:pt x="456779" y="592016"/>
                </a:lnTo>
                <a:cubicBezTo>
                  <a:pt x="446089" y="600785"/>
                  <a:pt x="432726" y="605589"/>
                  <a:pt x="419058" y="605589"/>
                </a:cubicBezTo>
                <a:cubicBezTo>
                  <a:pt x="403709" y="605589"/>
                  <a:pt x="389125" y="599793"/>
                  <a:pt x="377976" y="589271"/>
                </a:cubicBezTo>
                <a:cubicBezTo>
                  <a:pt x="372173" y="583780"/>
                  <a:pt x="367592" y="577375"/>
                  <a:pt x="364385" y="570131"/>
                </a:cubicBezTo>
                <a:cubicBezTo>
                  <a:pt x="361025" y="562506"/>
                  <a:pt x="359345" y="554423"/>
                  <a:pt x="359345" y="545959"/>
                </a:cubicBezTo>
                <a:lnTo>
                  <a:pt x="359345" y="535665"/>
                </a:lnTo>
                <a:lnTo>
                  <a:pt x="59713" y="535665"/>
                </a:lnTo>
                <a:cubicBezTo>
                  <a:pt x="27336" y="535665"/>
                  <a:pt x="1069" y="509358"/>
                  <a:pt x="1069" y="477027"/>
                </a:cubicBezTo>
                <a:lnTo>
                  <a:pt x="1069" y="338857"/>
                </a:lnTo>
                <a:cubicBezTo>
                  <a:pt x="1069" y="330621"/>
                  <a:pt x="2749" y="322615"/>
                  <a:pt x="6032" y="315142"/>
                </a:cubicBezTo>
                <a:cubicBezTo>
                  <a:pt x="9163" y="308051"/>
                  <a:pt x="13668" y="301722"/>
                  <a:pt x="19395" y="296308"/>
                </a:cubicBezTo>
                <a:cubicBezTo>
                  <a:pt x="30314" y="285937"/>
                  <a:pt x="44746" y="280218"/>
                  <a:pt x="59789" y="280218"/>
                </a:cubicBezTo>
                <a:close/>
                <a:moveTo>
                  <a:pt x="59757" y="279792"/>
                </a:moveTo>
                <a:cubicBezTo>
                  <a:pt x="44559" y="279792"/>
                  <a:pt x="30049" y="285510"/>
                  <a:pt x="18975" y="295955"/>
                </a:cubicBezTo>
                <a:cubicBezTo>
                  <a:pt x="13248" y="301367"/>
                  <a:pt x="8742" y="307771"/>
                  <a:pt x="5534" y="315014"/>
                </a:cubicBezTo>
                <a:cubicBezTo>
                  <a:pt x="2174" y="322562"/>
                  <a:pt x="494" y="330567"/>
                  <a:pt x="494" y="338877"/>
                </a:cubicBezTo>
                <a:lnTo>
                  <a:pt x="494" y="477021"/>
                </a:lnTo>
                <a:cubicBezTo>
                  <a:pt x="494" y="509574"/>
                  <a:pt x="27070" y="536105"/>
                  <a:pt x="59680" y="536105"/>
                </a:cubicBezTo>
                <a:lnTo>
                  <a:pt x="358818" y="536105"/>
                </a:lnTo>
                <a:lnTo>
                  <a:pt x="358818" y="545940"/>
                </a:lnTo>
                <a:cubicBezTo>
                  <a:pt x="358818" y="554403"/>
                  <a:pt x="360575" y="562636"/>
                  <a:pt x="363935" y="570260"/>
                </a:cubicBezTo>
                <a:cubicBezTo>
                  <a:pt x="367143" y="577579"/>
                  <a:pt x="371801" y="584059"/>
                  <a:pt x="377605" y="589625"/>
                </a:cubicBezTo>
                <a:cubicBezTo>
                  <a:pt x="388908" y="600222"/>
                  <a:pt x="403571" y="606016"/>
                  <a:pt x="419074" y="606016"/>
                </a:cubicBezTo>
                <a:cubicBezTo>
                  <a:pt x="432820" y="606016"/>
                  <a:pt x="446338" y="601213"/>
                  <a:pt x="457106" y="592446"/>
                </a:cubicBezTo>
                <a:lnTo>
                  <a:pt x="571965" y="498444"/>
                </a:lnTo>
                <a:cubicBezTo>
                  <a:pt x="572958" y="497681"/>
                  <a:pt x="574409" y="496385"/>
                  <a:pt x="576089" y="494784"/>
                </a:cubicBezTo>
                <a:cubicBezTo>
                  <a:pt x="598389" y="472523"/>
                  <a:pt x="598465" y="436233"/>
                  <a:pt x="576165" y="413895"/>
                </a:cubicBezTo>
                <a:cubicBezTo>
                  <a:pt x="574409" y="412142"/>
                  <a:pt x="572805" y="410770"/>
                  <a:pt x="571736" y="409931"/>
                </a:cubicBezTo>
                <a:lnTo>
                  <a:pt x="455273" y="315777"/>
                </a:lnTo>
                <a:cubicBezTo>
                  <a:pt x="444734" y="307238"/>
                  <a:pt x="431522" y="302587"/>
                  <a:pt x="418081" y="302587"/>
                </a:cubicBezTo>
                <a:cubicBezTo>
                  <a:pt x="402883" y="302587"/>
                  <a:pt x="388373" y="308305"/>
                  <a:pt x="377300" y="318750"/>
                </a:cubicBezTo>
                <a:cubicBezTo>
                  <a:pt x="371572" y="324163"/>
                  <a:pt x="367066" y="330567"/>
                  <a:pt x="363859" y="337733"/>
                </a:cubicBezTo>
                <a:cubicBezTo>
                  <a:pt x="360499" y="345281"/>
                  <a:pt x="358818" y="353362"/>
                  <a:pt x="358818" y="361672"/>
                </a:cubicBezTo>
                <a:lnTo>
                  <a:pt x="358818" y="372422"/>
                </a:lnTo>
                <a:lnTo>
                  <a:pt x="164306" y="372422"/>
                </a:lnTo>
                <a:cubicBezTo>
                  <a:pt x="163771" y="364569"/>
                  <a:pt x="161709" y="356717"/>
                  <a:pt x="158273" y="349550"/>
                </a:cubicBezTo>
                <a:cubicBezTo>
                  <a:pt x="154225" y="341164"/>
                  <a:pt x="148192" y="333693"/>
                  <a:pt x="140937" y="327898"/>
                </a:cubicBezTo>
                <a:lnTo>
                  <a:pt x="96566" y="292676"/>
                </a:lnTo>
                <a:cubicBezTo>
                  <a:pt x="86104" y="284366"/>
                  <a:pt x="73045" y="279792"/>
                  <a:pt x="59757" y="279792"/>
                </a:cubicBezTo>
                <a:close/>
                <a:moveTo>
                  <a:pt x="59789" y="279227"/>
                </a:moveTo>
                <a:cubicBezTo>
                  <a:pt x="73152" y="279227"/>
                  <a:pt x="86362" y="283878"/>
                  <a:pt x="96899" y="292266"/>
                </a:cubicBezTo>
                <a:lnTo>
                  <a:pt x="141264" y="327495"/>
                </a:lnTo>
                <a:cubicBezTo>
                  <a:pt x="148594" y="333290"/>
                  <a:pt x="154627" y="340839"/>
                  <a:pt x="158750" y="349303"/>
                </a:cubicBezTo>
                <a:cubicBezTo>
                  <a:pt x="162110" y="356319"/>
                  <a:pt x="164172" y="364096"/>
                  <a:pt x="164782" y="371950"/>
                </a:cubicBezTo>
                <a:lnTo>
                  <a:pt x="358276" y="371950"/>
                </a:lnTo>
                <a:lnTo>
                  <a:pt x="358276" y="361656"/>
                </a:lnTo>
                <a:cubicBezTo>
                  <a:pt x="358276" y="353268"/>
                  <a:pt x="360032" y="345186"/>
                  <a:pt x="363392" y="337560"/>
                </a:cubicBezTo>
                <a:cubicBezTo>
                  <a:pt x="366599" y="330316"/>
                  <a:pt x="371180" y="323835"/>
                  <a:pt x="376984" y="318345"/>
                </a:cubicBezTo>
                <a:cubicBezTo>
                  <a:pt x="388132" y="307822"/>
                  <a:pt x="402717" y="302027"/>
                  <a:pt x="418065" y="302027"/>
                </a:cubicBezTo>
                <a:cubicBezTo>
                  <a:pt x="431657" y="302027"/>
                  <a:pt x="444943" y="306754"/>
                  <a:pt x="455557" y="315371"/>
                </a:cubicBezTo>
                <a:lnTo>
                  <a:pt x="572004" y="409543"/>
                </a:lnTo>
                <a:cubicBezTo>
                  <a:pt x="573073" y="410382"/>
                  <a:pt x="574677" y="411754"/>
                  <a:pt x="576510" y="413584"/>
                </a:cubicBezTo>
                <a:cubicBezTo>
                  <a:pt x="598959" y="436079"/>
                  <a:pt x="598959" y="472680"/>
                  <a:pt x="576357" y="495099"/>
                </a:cubicBezTo>
                <a:cubicBezTo>
                  <a:pt x="574753" y="496776"/>
                  <a:pt x="573226" y="498072"/>
                  <a:pt x="572233" y="498835"/>
                </a:cubicBezTo>
                <a:lnTo>
                  <a:pt x="457390" y="592855"/>
                </a:lnTo>
                <a:cubicBezTo>
                  <a:pt x="446547" y="601700"/>
                  <a:pt x="432955" y="606580"/>
                  <a:pt x="419058" y="606580"/>
                </a:cubicBezTo>
                <a:cubicBezTo>
                  <a:pt x="403480" y="606580"/>
                  <a:pt x="388590" y="600709"/>
                  <a:pt x="377289" y="589957"/>
                </a:cubicBezTo>
                <a:cubicBezTo>
                  <a:pt x="371333" y="584467"/>
                  <a:pt x="366752" y="577909"/>
                  <a:pt x="363468" y="570512"/>
                </a:cubicBezTo>
                <a:cubicBezTo>
                  <a:pt x="360032" y="562811"/>
                  <a:pt x="358276" y="554499"/>
                  <a:pt x="358276" y="545959"/>
                </a:cubicBezTo>
                <a:lnTo>
                  <a:pt x="358276" y="536656"/>
                </a:lnTo>
                <a:lnTo>
                  <a:pt x="59713" y="536656"/>
                </a:lnTo>
                <a:cubicBezTo>
                  <a:pt x="26802" y="536656"/>
                  <a:pt x="0" y="509892"/>
                  <a:pt x="0" y="477027"/>
                </a:cubicBezTo>
                <a:lnTo>
                  <a:pt x="0" y="338857"/>
                </a:lnTo>
                <a:cubicBezTo>
                  <a:pt x="0" y="330469"/>
                  <a:pt x="1756" y="322386"/>
                  <a:pt x="5116" y="314761"/>
                </a:cubicBezTo>
                <a:cubicBezTo>
                  <a:pt x="8323" y="307517"/>
                  <a:pt x="12905" y="301035"/>
                  <a:pt x="18632" y="295621"/>
                </a:cubicBezTo>
                <a:cubicBezTo>
                  <a:pt x="29856" y="285022"/>
                  <a:pt x="44441" y="279227"/>
                  <a:pt x="59789" y="279227"/>
                </a:cubicBezTo>
                <a:close/>
                <a:moveTo>
                  <a:pt x="174327" y="44608"/>
                </a:moveTo>
                <a:cubicBezTo>
                  <a:pt x="170661" y="44608"/>
                  <a:pt x="167225" y="45828"/>
                  <a:pt x="164247" y="48192"/>
                </a:cubicBezTo>
                <a:lnTo>
                  <a:pt x="49403" y="142211"/>
                </a:lnTo>
                <a:cubicBezTo>
                  <a:pt x="49098" y="142440"/>
                  <a:pt x="48793" y="142745"/>
                  <a:pt x="48487" y="142974"/>
                </a:cubicBezTo>
                <a:cubicBezTo>
                  <a:pt x="43371" y="148083"/>
                  <a:pt x="43371" y="156394"/>
                  <a:pt x="48487" y="161580"/>
                </a:cubicBezTo>
                <a:cubicBezTo>
                  <a:pt x="48793" y="161885"/>
                  <a:pt x="49098" y="162113"/>
                  <a:pt x="49480" y="162418"/>
                </a:cubicBezTo>
                <a:lnTo>
                  <a:pt x="165851" y="256590"/>
                </a:lnTo>
                <a:cubicBezTo>
                  <a:pt x="168600" y="258802"/>
                  <a:pt x="171883" y="259946"/>
                  <a:pt x="175319" y="259946"/>
                </a:cubicBezTo>
                <a:cubicBezTo>
                  <a:pt x="182573" y="259946"/>
                  <a:pt x="190438" y="254227"/>
                  <a:pt x="190438" y="244924"/>
                </a:cubicBezTo>
                <a:lnTo>
                  <a:pt x="190438" y="206111"/>
                </a:lnTo>
                <a:cubicBezTo>
                  <a:pt x="190438" y="197266"/>
                  <a:pt x="197616" y="190098"/>
                  <a:pt x="206550" y="190098"/>
                </a:cubicBezTo>
                <a:lnTo>
                  <a:pt x="456931" y="190098"/>
                </a:lnTo>
                <a:cubicBezTo>
                  <a:pt x="465788" y="190098"/>
                  <a:pt x="473042" y="197266"/>
                  <a:pt x="473042" y="206111"/>
                </a:cubicBezTo>
                <a:lnTo>
                  <a:pt x="473042" y="229978"/>
                </a:lnTo>
                <a:cubicBezTo>
                  <a:pt x="473042" y="235545"/>
                  <a:pt x="475562" y="240730"/>
                  <a:pt x="479915" y="244238"/>
                </a:cubicBezTo>
                <a:lnTo>
                  <a:pt x="524279" y="279466"/>
                </a:lnTo>
                <a:cubicBezTo>
                  <a:pt x="526952" y="281601"/>
                  <a:pt x="530235" y="282745"/>
                  <a:pt x="533595" y="282745"/>
                </a:cubicBezTo>
                <a:cubicBezTo>
                  <a:pt x="540849" y="282745"/>
                  <a:pt x="548714" y="277026"/>
                  <a:pt x="548714" y="267723"/>
                </a:cubicBezTo>
                <a:lnTo>
                  <a:pt x="548714" y="129553"/>
                </a:lnTo>
                <a:cubicBezTo>
                  <a:pt x="548714" y="121242"/>
                  <a:pt x="541995" y="114532"/>
                  <a:pt x="533671" y="114532"/>
                </a:cubicBezTo>
                <a:lnTo>
                  <a:pt x="206550" y="114532"/>
                </a:lnTo>
                <a:cubicBezTo>
                  <a:pt x="197616" y="114532"/>
                  <a:pt x="190438" y="107288"/>
                  <a:pt x="190438" y="98442"/>
                </a:cubicBezTo>
                <a:lnTo>
                  <a:pt x="190438" y="60621"/>
                </a:lnTo>
                <a:cubicBezTo>
                  <a:pt x="190438" y="50708"/>
                  <a:pt x="182115" y="44608"/>
                  <a:pt x="174327" y="44608"/>
                </a:cubicBezTo>
                <a:close/>
                <a:moveTo>
                  <a:pt x="174289" y="44097"/>
                </a:moveTo>
                <a:cubicBezTo>
                  <a:pt x="182842" y="44097"/>
                  <a:pt x="190936" y="50806"/>
                  <a:pt x="190936" y="60641"/>
                </a:cubicBezTo>
                <a:lnTo>
                  <a:pt x="190936" y="98455"/>
                </a:lnTo>
                <a:cubicBezTo>
                  <a:pt x="190936" y="107070"/>
                  <a:pt x="197885" y="114008"/>
                  <a:pt x="206513" y="114008"/>
                </a:cubicBezTo>
                <a:lnTo>
                  <a:pt x="533641" y="114008"/>
                </a:lnTo>
                <a:cubicBezTo>
                  <a:pt x="542193" y="114008"/>
                  <a:pt x="549218" y="120945"/>
                  <a:pt x="549218" y="129560"/>
                </a:cubicBezTo>
                <a:lnTo>
                  <a:pt x="549218" y="267704"/>
                </a:lnTo>
                <a:cubicBezTo>
                  <a:pt x="549218" y="276929"/>
                  <a:pt x="541582" y="283257"/>
                  <a:pt x="533564" y="283257"/>
                </a:cubicBezTo>
                <a:cubicBezTo>
                  <a:pt x="530281" y="283257"/>
                  <a:pt x="526845" y="282190"/>
                  <a:pt x="523943" y="279826"/>
                </a:cubicBezTo>
                <a:lnTo>
                  <a:pt x="479578" y="244604"/>
                </a:lnTo>
                <a:cubicBezTo>
                  <a:pt x="475072" y="241021"/>
                  <a:pt x="472476" y="235684"/>
                  <a:pt x="472476" y="229966"/>
                </a:cubicBezTo>
                <a:lnTo>
                  <a:pt x="472476" y="206104"/>
                </a:lnTo>
                <a:cubicBezTo>
                  <a:pt x="472476" y="197565"/>
                  <a:pt x="465527" y="190551"/>
                  <a:pt x="456899" y="190551"/>
                </a:cubicBezTo>
                <a:lnTo>
                  <a:pt x="206513" y="190551"/>
                </a:lnTo>
                <a:cubicBezTo>
                  <a:pt x="197885" y="190551"/>
                  <a:pt x="190936" y="197565"/>
                  <a:pt x="190936" y="206104"/>
                </a:cubicBezTo>
                <a:lnTo>
                  <a:pt x="190936" y="244909"/>
                </a:lnTo>
                <a:cubicBezTo>
                  <a:pt x="190936" y="254134"/>
                  <a:pt x="183300" y="260462"/>
                  <a:pt x="175282" y="260462"/>
                </a:cubicBezTo>
                <a:cubicBezTo>
                  <a:pt x="171922" y="260462"/>
                  <a:pt x="168486" y="259394"/>
                  <a:pt x="165508" y="256955"/>
                </a:cubicBezTo>
                <a:lnTo>
                  <a:pt x="49058" y="162800"/>
                </a:lnTo>
                <a:cubicBezTo>
                  <a:pt x="48753" y="162495"/>
                  <a:pt x="48371" y="162190"/>
                  <a:pt x="48066" y="161885"/>
                </a:cubicBezTo>
                <a:cubicBezTo>
                  <a:pt x="42797" y="156625"/>
                  <a:pt x="42797" y="147934"/>
                  <a:pt x="48142" y="142673"/>
                </a:cubicBezTo>
                <a:cubicBezTo>
                  <a:pt x="48448" y="142368"/>
                  <a:pt x="48753" y="142063"/>
                  <a:pt x="49058" y="141835"/>
                </a:cubicBezTo>
                <a:lnTo>
                  <a:pt x="163904" y="47833"/>
                </a:lnTo>
                <a:cubicBezTo>
                  <a:pt x="167111" y="45241"/>
                  <a:pt x="170777" y="44097"/>
                  <a:pt x="174289" y="44097"/>
                </a:cubicBezTo>
                <a:close/>
                <a:moveTo>
                  <a:pt x="174327" y="43540"/>
                </a:moveTo>
                <a:cubicBezTo>
                  <a:pt x="170432" y="43540"/>
                  <a:pt x="166767" y="44913"/>
                  <a:pt x="163636" y="47429"/>
                </a:cubicBezTo>
                <a:lnTo>
                  <a:pt x="48793" y="141449"/>
                </a:lnTo>
                <a:cubicBezTo>
                  <a:pt x="48411" y="141678"/>
                  <a:pt x="48105" y="141983"/>
                  <a:pt x="47800" y="142288"/>
                </a:cubicBezTo>
                <a:cubicBezTo>
                  <a:pt x="42302" y="147778"/>
                  <a:pt x="42226" y="156776"/>
                  <a:pt x="47800" y="162266"/>
                </a:cubicBezTo>
                <a:cubicBezTo>
                  <a:pt x="48105" y="162647"/>
                  <a:pt x="48487" y="162876"/>
                  <a:pt x="48793" y="163181"/>
                </a:cubicBezTo>
                <a:lnTo>
                  <a:pt x="165240" y="257353"/>
                </a:lnTo>
                <a:cubicBezTo>
                  <a:pt x="168141" y="259717"/>
                  <a:pt x="171654" y="261013"/>
                  <a:pt x="175319" y="261013"/>
                </a:cubicBezTo>
                <a:cubicBezTo>
                  <a:pt x="183031" y="261013"/>
                  <a:pt x="191431" y="254837"/>
                  <a:pt x="191431" y="244924"/>
                </a:cubicBezTo>
                <a:lnTo>
                  <a:pt x="191431" y="206111"/>
                </a:lnTo>
                <a:cubicBezTo>
                  <a:pt x="191431" y="197876"/>
                  <a:pt x="198227" y="191089"/>
                  <a:pt x="206550" y="191089"/>
                </a:cubicBezTo>
                <a:lnTo>
                  <a:pt x="456931" y="191089"/>
                </a:lnTo>
                <a:cubicBezTo>
                  <a:pt x="465254" y="191089"/>
                  <a:pt x="472050" y="197876"/>
                  <a:pt x="472050" y="206111"/>
                </a:cubicBezTo>
                <a:lnTo>
                  <a:pt x="472050" y="229978"/>
                </a:lnTo>
                <a:cubicBezTo>
                  <a:pt x="472050" y="235850"/>
                  <a:pt x="474646" y="241340"/>
                  <a:pt x="479304" y="245000"/>
                </a:cubicBezTo>
                <a:lnTo>
                  <a:pt x="523668" y="280229"/>
                </a:lnTo>
                <a:cubicBezTo>
                  <a:pt x="526570" y="282593"/>
                  <a:pt x="530006" y="283813"/>
                  <a:pt x="533595" y="283813"/>
                </a:cubicBezTo>
                <a:cubicBezTo>
                  <a:pt x="541384" y="283813"/>
                  <a:pt x="549707" y="277636"/>
                  <a:pt x="549707" y="267723"/>
                </a:cubicBezTo>
                <a:lnTo>
                  <a:pt x="549707" y="129553"/>
                </a:lnTo>
                <a:cubicBezTo>
                  <a:pt x="549707" y="120708"/>
                  <a:pt x="542529" y="113464"/>
                  <a:pt x="533671" y="113464"/>
                </a:cubicBezTo>
                <a:lnTo>
                  <a:pt x="206550" y="113464"/>
                </a:lnTo>
                <a:cubicBezTo>
                  <a:pt x="198227" y="113464"/>
                  <a:pt x="191431" y="106754"/>
                  <a:pt x="191431" y="98442"/>
                </a:cubicBezTo>
                <a:lnTo>
                  <a:pt x="191431" y="60621"/>
                </a:lnTo>
                <a:cubicBezTo>
                  <a:pt x="191431" y="50098"/>
                  <a:pt x="182573" y="43540"/>
                  <a:pt x="174327" y="43540"/>
                </a:cubicBezTo>
                <a:close/>
                <a:moveTo>
                  <a:pt x="174327" y="991"/>
                </a:moveTo>
                <a:cubicBezTo>
                  <a:pt x="189675" y="991"/>
                  <a:pt x="204259" y="6786"/>
                  <a:pt x="215408" y="17309"/>
                </a:cubicBezTo>
                <a:cubicBezTo>
                  <a:pt x="221211" y="22800"/>
                  <a:pt x="225792" y="29205"/>
                  <a:pt x="228999" y="36449"/>
                </a:cubicBezTo>
                <a:cubicBezTo>
                  <a:pt x="232359" y="44074"/>
                  <a:pt x="234039" y="52157"/>
                  <a:pt x="234039" y="60621"/>
                </a:cubicBezTo>
                <a:lnTo>
                  <a:pt x="234039" y="70915"/>
                </a:lnTo>
                <a:lnTo>
                  <a:pt x="533671" y="70915"/>
                </a:lnTo>
                <a:cubicBezTo>
                  <a:pt x="565971" y="70915"/>
                  <a:pt x="592315" y="97222"/>
                  <a:pt x="592315" y="129553"/>
                </a:cubicBezTo>
                <a:lnTo>
                  <a:pt x="592315" y="267723"/>
                </a:lnTo>
                <a:cubicBezTo>
                  <a:pt x="592315" y="275959"/>
                  <a:pt x="590635" y="283965"/>
                  <a:pt x="587352" y="291438"/>
                </a:cubicBezTo>
                <a:cubicBezTo>
                  <a:pt x="584221" y="298529"/>
                  <a:pt x="579716" y="304858"/>
                  <a:pt x="573989" y="310272"/>
                </a:cubicBezTo>
                <a:cubicBezTo>
                  <a:pt x="562993" y="320643"/>
                  <a:pt x="548638" y="326285"/>
                  <a:pt x="533595" y="326285"/>
                </a:cubicBezTo>
                <a:cubicBezTo>
                  <a:pt x="520461" y="326285"/>
                  <a:pt x="507480" y="321787"/>
                  <a:pt x="497095" y="313551"/>
                </a:cubicBezTo>
                <a:lnTo>
                  <a:pt x="452731" y="278323"/>
                </a:lnTo>
                <a:cubicBezTo>
                  <a:pt x="445477" y="272527"/>
                  <a:pt x="439597" y="265131"/>
                  <a:pt x="435550" y="256819"/>
                </a:cubicBezTo>
                <a:cubicBezTo>
                  <a:pt x="432190" y="249804"/>
                  <a:pt x="430129" y="241950"/>
                  <a:pt x="429594" y="234096"/>
                </a:cubicBezTo>
                <a:lnTo>
                  <a:pt x="429518" y="233638"/>
                </a:lnTo>
                <a:lnTo>
                  <a:pt x="234039" y="233638"/>
                </a:lnTo>
                <a:lnTo>
                  <a:pt x="234039" y="244924"/>
                </a:lnTo>
                <a:cubicBezTo>
                  <a:pt x="234039" y="253159"/>
                  <a:pt x="232359" y="261166"/>
                  <a:pt x="229076" y="268638"/>
                </a:cubicBezTo>
                <a:cubicBezTo>
                  <a:pt x="225945" y="275730"/>
                  <a:pt x="221440" y="282059"/>
                  <a:pt x="215713" y="287473"/>
                </a:cubicBezTo>
                <a:cubicBezTo>
                  <a:pt x="204717" y="297843"/>
                  <a:pt x="190362" y="303562"/>
                  <a:pt x="175319" y="303562"/>
                </a:cubicBezTo>
                <a:cubicBezTo>
                  <a:pt x="161956" y="303562"/>
                  <a:pt x="148899" y="298911"/>
                  <a:pt x="138438" y="290447"/>
                </a:cubicBezTo>
                <a:lnTo>
                  <a:pt x="21991" y="196275"/>
                </a:lnTo>
                <a:cubicBezTo>
                  <a:pt x="20922" y="195436"/>
                  <a:pt x="19394" y="194063"/>
                  <a:pt x="17562" y="192309"/>
                </a:cubicBezTo>
                <a:cubicBezTo>
                  <a:pt x="-4506" y="170196"/>
                  <a:pt x="-4430" y="134205"/>
                  <a:pt x="17714" y="112168"/>
                </a:cubicBezTo>
                <a:cubicBezTo>
                  <a:pt x="19394" y="110490"/>
                  <a:pt x="20845" y="109270"/>
                  <a:pt x="21762" y="108508"/>
                </a:cubicBezTo>
                <a:lnTo>
                  <a:pt x="136605" y="14564"/>
                </a:lnTo>
                <a:cubicBezTo>
                  <a:pt x="147296" y="5795"/>
                  <a:pt x="160658" y="991"/>
                  <a:pt x="174327" y="991"/>
                </a:cubicBezTo>
                <a:close/>
                <a:moveTo>
                  <a:pt x="174289" y="565"/>
                </a:moveTo>
                <a:cubicBezTo>
                  <a:pt x="160544" y="565"/>
                  <a:pt x="147029" y="5368"/>
                  <a:pt x="136262" y="14135"/>
                </a:cubicBezTo>
                <a:lnTo>
                  <a:pt x="21416" y="108137"/>
                </a:lnTo>
                <a:cubicBezTo>
                  <a:pt x="20423" y="108900"/>
                  <a:pt x="18973" y="110120"/>
                  <a:pt x="17293" y="111797"/>
                </a:cubicBezTo>
                <a:cubicBezTo>
                  <a:pt x="-5005" y="134058"/>
                  <a:pt x="-5081" y="170348"/>
                  <a:pt x="17216" y="192686"/>
                </a:cubicBezTo>
                <a:cubicBezTo>
                  <a:pt x="18973" y="194439"/>
                  <a:pt x="20576" y="195811"/>
                  <a:pt x="21645" y="196650"/>
                </a:cubicBezTo>
                <a:lnTo>
                  <a:pt x="138095" y="290805"/>
                </a:lnTo>
                <a:cubicBezTo>
                  <a:pt x="148632" y="299343"/>
                  <a:pt x="161843" y="303994"/>
                  <a:pt x="175282" y="303994"/>
                </a:cubicBezTo>
                <a:cubicBezTo>
                  <a:pt x="190478" y="303994"/>
                  <a:pt x="204986" y="298276"/>
                  <a:pt x="216058" y="287831"/>
                </a:cubicBezTo>
                <a:cubicBezTo>
                  <a:pt x="221785" y="282418"/>
                  <a:pt x="226291" y="276014"/>
                  <a:pt x="229498" y="268848"/>
                </a:cubicBezTo>
                <a:cubicBezTo>
                  <a:pt x="232858" y="261300"/>
                  <a:pt x="234538" y="253219"/>
                  <a:pt x="234538" y="244909"/>
                </a:cubicBezTo>
                <a:lnTo>
                  <a:pt x="234538" y="234159"/>
                </a:lnTo>
                <a:lnTo>
                  <a:pt x="429027" y="234159"/>
                </a:lnTo>
                <a:cubicBezTo>
                  <a:pt x="429562" y="242012"/>
                  <a:pt x="431623" y="249864"/>
                  <a:pt x="435060" y="257031"/>
                </a:cubicBezTo>
                <a:cubicBezTo>
                  <a:pt x="439107" y="265417"/>
                  <a:pt x="445139" y="272888"/>
                  <a:pt x="452393" y="278683"/>
                </a:cubicBezTo>
                <a:lnTo>
                  <a:pt x="496759" y="313905"/>
                </a:lnTo>
                <a:cubicBezTo>
                  <a:pt x="507220" y="322215"/>
                  <a:pt x="520278" y="326789"/>
                  <a:pt x="533564" y="326789"/>
                </a:cubicBezTo>
                <a:cubicBezTo>
                  <a:pt x="548760" y="326789"/>
                  <a:pt x="563269" y="321071"/>
                  <a:pt x="574341" y="310550"/>
                </a:cubicBezTo>
                <a:cubicBezTo>
                  <a:pt x="580068" y="305137"/>
                  <a:pt x="584573" y="298810"/>
                  <a:pt x="587780" y="291567"/>
                </a:cubicBezTo>
                <a:cubicBezTo>
                  <a:pt x="591140" y="284019"/>
                  <a:pt x="592820" y="276014"/>
                  <a:pt x="592820" y="267704"/>
                </a:cubicBezTo>
                <a:lnTo>
                  <a:pt x="592820" y="129560"/>
                </a:lnTo>
                <a:cubicBezTo>
                  <a:pt x="592820" y="97007"/>
                  <a:pt x="566247" y="70476"/>
                  <a:pt x="533641" y="70476"/>
                </a:cubicBezTo>
                <a:lnTo>
                  <a:pt x="234538" y="70476"/>
                </a:lnTo>
                <a:lnTo>
                  <a:pt x="234538" y="60641"/>
                </a:lnTo>
                <a:cubicBezTo>
                  <a:pt x="234538" y="52102"/>
                  <a:pt x="232781" y="43945"/>
                  <a:pt x="229421" y="36321"/>
                </a:cubicBezTo>
                <a:cubicBezTo>
                  <a:pt x="226138" y="29002"/>
                  <a:pt x="221556" y="22522"/>
                  <a:pt x="215753" y="16956"/>
                </a:cubicBezTo>
                <a:cubicBezTo>
                  <a:pt x="204452" y="6359"/>
                  <a:pt x="189790" y="565"/>
                  <a:pt x="174289" y="565"/>
                </a:cubicBezTo>
                <a:close/>
                <a:moveTo>
                  <a:pt x="174327" y="0"/>
                </a:moveTo>
                <a:cubicBezTo>
                  <a:pt x="189904" y="0"/>
                  <a:pt x="204794" y="5871"/>
                  <a:pt x="216095" y="16623"/>
                </a:cubicBezTo>
                <a:cubicBezTo>
                  <a:pt x="221974" y="22113"/>
                  <a:pt x="226632" y="28671"/>
                  <a:pt x="229916" y="36068"/>
                </a:cubicBezTo>
                <a:cubicBezTo>
                  <a:pt x="233352" y="43769"/>
                  <a:pt x="235108" y="52081"/>
                  <a:pt x="235108" y="60621"/>
                </a:cubicBezTo>
                <a:lnTo>
                  <a:pt x="235108" y="69924"/>
                </a:lnTo>
                <a:lnTo>
                  <a:pt x="533671" y="69924"/>
                </a:lnTo>
                <a:cubicBezTo>
                  <a:pt x="566582" y="69924"/>
                  <a:pt x="593384" y="96688"/>
                  <a:pt x="593384" y="129553"/>
                </a:cubicBezTo>
                <a:lnTo>
                  <a:pt x="593384" y="267723"/>
                </a:lnTo>
                <a:cubicBezTo>
                  <a:pt x="593384" y="276111"/>
                  <a:pt x="591628" y="284194"/>
                  <a:pt x="588268" y="291819"/>
                </a:cubicBezTo>
                <a:cubicBezTo>
                  <a:pt x="585061" y="299063"/>
                  <a:pt x="580479" y="305545"/>
                  <a:pt x="574752" y="310959"/>
                </a:cubicBezTo>
                <a:cubicBezTo>
                  <a:pt x="563528" y="321558"/>
                  <a:pt x="548943" y="327353"/>
                  <a:pt x="533595" y="327353"/>
                </a:cubicBezTo>
                <a:cubicBezTo>
                  <a:pt x="520232" y="327353"/>
                  <a:pt x="507022" y="322702"/>
                  <a:pt x="496485" y="314314"/>
                </a:cubicBezTo>
                <a:lnTo>
                  <a:pt x="452120" y="279085"/>
                </a:lnTo>
                <a:cubicBezTo>
                  <a:pt x="444790" y="273290"/>
                  <a:pt x="438757" y="265665"/>
                  <a:pt x="434634" y="257277"/>
                </a:cubicBezTo>
                <a:cubicBezTo>
                  <a:pt x="431274" y="250261"/>
                  <a:pt x="429136" y="242407"/>
                  <a:pt x="428602" y="234630"/>
                </a:cubicBezTo>
                <a:lnTo>
                  <a:pt x="235108" y="234630"/>
                </a:lnTo>
                <a:lnTo>
                  <a:pt x="235108" y="244924"/>
                </a:lnTo>
                <a:cubicBezTo>
                  <a:pt x="235108" y="253312"/>
                  <a:pt x="233352" y="261394"/>
                  <a:pt x="229992" y="269020"/>
                </a:cubicBezTo>
                <a:cubicBezTo>
                  <a:pt x="226785" y="276264"/>
                  <a:pt x="222204" y="282745"/>
                  <a:pt x="216400" y="288235"/>
                </a:cubicBezTo>
                <a:cubicBezTo>
                  <a:pt x="205252" y="298758"/>
                  <a:pt x="190667" y="304553"/>
                  <a:pt x="175319" y="304553"/>
                </a:cubicBezTo>
                <a:cubicBezTo>
                  <a:pt x="161727" y="304553"/>
                  <a:pt x="148441" y="299826"/>
                  <a:pt x="137827" y="291209"/>
                </a:cubicBezTo>
                <a:lnTo>
                  <a:pt x="21380" y="197037"/>
                </a:lnTo>
                <a:cubicBezTo>
                  <a:pt x="20311" y="196198"/>
                  <a:pt x="18707" y="194826"/>
                  <a:pt x="16875" y="192996"/>
                </a:cubicBezTo>
                <a:cubicBezTo>
                  <a:pt x="-5575" y="170501"/>
                  <a:pt x="-5575" y="133900"/>
                  <a:pt x="17027" y="111405"/>
                </a:cubicBezTo>
                <a:cubicBezTo>
                  <a:pt x="18707" y="109804"/>
                  <a:pt x="20158" y="108508"/>
                  <a:pt x="21151" y="107745"/>
                </a:cubicBezTo>
                <a:lnTo>
                  <a:pt x="135994" y="13725"/>
                </a:lnTo>
                <a:cubicBezTo>
                  <a:pt x="146837" y="4880"/>
                  <a:pt x="160429" y="0"/>
                  <a:pt x="174327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îŝḷîḓé-Rectangle 14"/>
          <p:cNvSpPr/>
          <p:nvPr/>
        </p:nvSpPr>
        <p:spPr>
          <a:xfrm>
            <a:off x="8572999" y="3919492"/>
            <a:ext cx="267944" cy="265525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  <a:gd name="connsiteX69" fmla="*/ 373273 h 605239"/>
              <a:gd name="connsiteY69" fmla="*/ 373273 h 605239"/>
              <a:gd name="connsiteX70" fmla="*/ 373273 h 605239"/>
              <a:gd name="connsiteY70" fmla="*/ 373273 h 605239"/>
              <a:gd name="connsiteX71" fmla="*/ 373273 h 605239"/>
              <a:gd name="connsiteY71" fmla="*/ 373273 h 605239"/>
              <a:gd name="connsiteX72" fmla="*/ 373273 h 605239"/>
              <a:gd name="connsiteY72" fmla="*/ 373273 h 605239"/>
              <a:gd name="connsiteX73" fmla="*/ 373273 h 605239"/>
              <a:gd name="connsiteY73" fmla="*/ 373273 h 605239"/>
              <a:gd name="connsiteX74" fmla="*/ 373273 h 605239"/>
              <a:gd name="connsiteY74" fmla="*/ 373273 h 605239"/>
              <a:gd name="connsiteX75" fmla="*/ 373273 h 605239"/>
              <a:gd name="connsiteY75" fmla="*/ 373273 h 605239"/>
              <a:gd name="connsiteX76" fmla="*/ 373273 h 605239"/>
              <a:gd name="connsiteY76" fmla="*/ 373273 h 605239"/>
              <a:gd name="connsiteX77" fmla="*/ 373273 h 605239"/>
              <a:gd name="connsiteY77" fmla="*/ 373273 h 605239"/>
              <a:gd name="connsiteX78" fmla="*/ 373273 h 605239"/>
              <a:gd name="connsiteY78" fmla="*/ 373273 h 605239"/>
              <a:gd name="connsiteX79" fmla="*/ 373273 h 605239"/>
              <a:gd name="connsiteY79" fmla="*/ 373273 h 605239"/>
              <a:gd name="connsiteX80" fmla="*/ 373273 h 605239"/>
              <a:gd name="connsiteY80" fmla="*/ 373273 h 605239"/>
              <a:gd name="connsiteX81" fmla="*/ 373273 h 605239"/>
              <a:gd name="connsiteY81" fmla="*/ 373273 h 605239"/>
              <a:gd name="connsiteX82" fmla="*/ 373273 h 605239"/>
              <a:gd name="connsiteY82" fmla="*/ 373273 h 605239"/>
              <a:gd name="connsiteX83" fmla="*/ 373273 h 605239"/>
              <a:gd name="connsiteY83" fmla="*/ 373273 h 605239"/>
              <a:gd name="connsiteX84" fmla="*/ 373273 h 605239"/>
              <a:gd name="connsiteY84" fmla="*/ 373273 h 605239"/>
              <a:gd name="connsiteX85" fmla="*/ 373273 h 605239"/>
              <a:gd name="connsiteY85" fmla="*/ 373273 h 605239"/>
              <a:gd name="connsiteX86" fmla="*/ 373273 h 605239"/>
              <a:gd name="connsiteY86" fmla="*/ 373273 h 605239"/>
              <a:gd name="connsiteX87" fmla="*/ 373273 h 605239"/>
              <a:gd name="connsiteY87" fmla="*/ 373273 h 605239"/>
              <a:gd name="connsiteX88" fmla="*/ 373273 h 605239"/>
              <a:gd name="connsiteY88" fmla="*/ 373273 h 605239"/>
              <a:gd name="connsiteX89" fmla="*/ 373273 h 605239"/>
              <a:gd name="connsiteY89" fmla="*/ 373273 h 605239"/>
              <a:gd name="connsiteX90" fmla="*/ 373273 h 605239"/>
              <a:gd name="connsiteY90" fmla="*/ 373273 h 605239"/>
              <a:gd name="connsiteX91" fmla="*/ 373273 h 605239"/>
              <a:gd name="connsiteY91" fmla="*/ 373273 h 605239"/>
              <a:gd name="connsiteX92" fmla="*/ 373273 h 605239"/>
              <a:gd name="connsiteY9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78425" h="573203">
                <a:moveTo>
                  <a:pt x="35688" y="330987"/>
                </a:moveTo>
                <a:cubicBezTo>
                  <a:pt x="32039" y="330987"/>
                  <a:pt x="29102" y="334008"/>
                  <a:pt x="29102" y="337651"/>
                </a:cubicBezTo>
                <a:lnTo>
                  <a:pt x="29102" y="484438"/>
                </a:lnTo>
                <a:cubicBezTo>
                  <a:pt x="29102" y="488081"/>
                  <a:pt x="32039" y="491102"/>
                  <a:pt x="35688" y="491102"/>
                </a:cubicBezTo>
                <a:lnTo>
                  <a:pt x="240293" y="491102"/>
                </a:lnTo>
                <a:cubicBezTo>
                  <a:pt x="243942" y="491102"/>
                  <a:pt x="246968" y="488081"/>
                  <a:pt x="246968" y="484438"/>
                </a:cubicBezTo>
                <a:lnTo>
                  <a:pt x="246968" y="337651"/>
                </a:lnTo>
                <a:cubicBezTo>
                  <a:pt x="246968" y="334008"/>
                  <a:pt x="243942" y="330987"/>
                  <a:pt x="240293" y="330987"/>
                </a:cubicBezTo>
                <a:close/>
                <a:moveTo>
                  <a:pt x="440550" y="305700"/>
                </a:moveTo>
                <a:cubicBezTo>
                  <a:pt x="444243" y="305700"/>
                  <a:pt x="447936" y="307122"/>
                  <a:pt x="450784" y="309967"/>
                </a:cubicBezTo>
                <a:lnTo>
                  <a:pt x="487627" y="346765"/>
                </a:lnTo>
                <a:cubicBezTo>
                  <a:pt x="493323" y="352454"/>
                  <a:pt x="493323" y="361520"/>
                  <a:pt x="487627" y="367209"/>
                </a:cubicBezTo>
                <a:cubicBezTo>
                  <a:pt x="484780" y="370053"/>
                  <a:pt x="481042" y="371475"/>
                  <a:pt x="477304" y="371475"/>
                </a:cubicBezTo>
                <a:cubicBezTo>
                  <a:pt x="473477" y="371475"/>
                  <a:pt x="469829" y="370053"/>
                  <a:pt x="466981" y="367209"/>
                </a:cubicBezTo>
                <a:lnTo>
                  <a:pt x="454967" y="355298"/>
                </a:lnTo>
                <a:lnTo>
                  <a:pt x="454967" y="470137"/>
                </a:lnTo>
                <a:cubicBezTo>
                  <a:pt x="454967" y="478137"/>
                  <a:pt x="448470" y="484714"/>
                  <a:pt x="440372" y="484714"/>
                </a:cubicBezTo>
                <a:lnTo>
                  <a:pt x="328329" y="484714"/>
                </a:lnTo>
                <a:cubicBezTo>
                  <a:pt x="320320" y="484714"/>
                  <a:pt x="313734" y="478137"/>
                  <a:pt x="313734" y="470137"/>
                </a:cubicBezTo>
                <a:cubicBezTo>
                  <a:pt x="313734" y="462049"/>
                  <a:pt x="320320" y="455560"/>
                  <a:pt x="328329" y="455560"/>
                </a:cubicBezTo>
                <a:lnTo>
                  <a:pt x="328329" y="455649"/>
                </a:lnTo>
                <a:lnTo>
                  <a:pt x="426044" y="455649"/>
                </a:lnTo>
                <a:lnTo>
                  <a:pt x="426044" y="355298"/>
                </a:lnTo>
                <a:lnTo>
                  <a:pt x="414030" y="367209"/>
                </a:lnTo>
                <a:cubicBezTo>
                  <a:pt x="408334" y="372897"/>
                  <a:pt x="399168" y="372897"/>
                  <a:pt x="393472" y="367209"/>
                </a:cubicBezTo>
                <a:cubicBezTo>
                  <a:pt x="387777" y="361520"/>
                  <a:pt x="387777" y="352454"/>
                  <a:pt x="393472" y="346765"/>
                </a:cubicBezTo>
                <a:lnTo>
                  <a:pt x="430316" y="309967"/>
                </a:lnTo>
                <a:cubicBezTo>
                  <a:pt x="433163" y="307122"/>
                  <a:pt x="436856" y="305700"/>
                  <a:pt x="440550" y="305700"/>
                </a:cubicBezTo>
                <a:close/>
                <a:moveTo>
                  <a:pt x="35688" y="302020"/>
                </a:moveTo>
                <a:lnTo>
                  <a:pt x="240293" y="302020"/>
                </a:lnTo>
                <a:cubicBezTo>
                  <a:pt x="259961" y="302020"/>
                  <a:pt x="275981" y="318014"/>
                  <a:pt x="275981" y="337651"/>
                </a:cubicBezTo>
                <a:lnTo>
                  <a:pt x="275981" y="484438"/>
                </a:lnTo>
                <a:cubicBezTo>
                  <a:pt x="275981" y="504075"/>
                  <a:pt x="259961" y="520068"/>
                  <a:pt x="240293" y="520068"/>
                </a:cubicBezTo>
                <a:lnTo>
                  <a:pt x="152631" y="520068"/>
                </a:lnTo>
                <a:lnTo>
                  <a:pt x="152631" y="544059"/>
                </a:lnTo>
                <a:lnTo>
                  <a:pt x="179152" y="544059"/>
                </a:lnTo>
                <a:cubicBezTo>
                  <a:pt x="187251" y="544059"/>
                  <a:pt x="193747" y="550545"/>
                  <a:pt x="193747" y="558631"/>
                </a:cubicBezTo>
                <a:cubicBezTo>
                  <a:pt x="193747" y="566628"/>
                  <a:pt x="187251" y="573203"/>
                  <a:pt x="179152" y="573203"/>
                </a:cubicBezTo>
                <a:lnTo>
                  <a:pt x="96829" y="573203"/>
                </a:lnTo>
                <a:cubicBezTo>
                  <a:pt x="88730" y="573203"/>
                  <a:pt x="82234" y="566628"/>
                  <a:pt x="82234" y="558631"/>
                </a:cubicBezTo>
                <a:cubicBezTo>
                  <a:pt x="82234" y="550545"/>
                  <a:pt x="88730" y="544059"/>
                  <a:pt x="96829" y="544059"/>
                </a:cubicBezTo>
                <a:lnTo>
                  <a:pt x="123439" y="544059"/>
                </a:lnTo>
                <a:lnTo>
                  <a:pt x="123439" y="520068"/>
                </a:lnTo>
                <a:lnTo>
                  <a:pt x="35688" y="520068"/>
                </a:lnTo>
                <a:cubicBezTo>
                  <a:pt x="16020" y="520068"/>
                  <a:pt x="0" y="504075"/>
                  <a:pt x="0" y="484438"/>
                </a:cubicBezTo>
                <a:lnTo>
                  <a:pt x="0" y="337651"/>
                </a:lnTo>
                <a:cubicBezTo>
                  <a:pt x="0" y="318014"/>
                  <a:pt x="16020" y="302020"/>
                  <a:pt x="35688" y="302020"/>
                </a:cubicBezTo>
                <a:close/>
                <a:moveTo>
                  <a:pt x="138020" y="94487"/>
                </a:moveTo>
                <a:lnTo>
                  <a:pt x="250020" y="94487"/>
                </a:lnTo>
                <a:cubicBezTo>
                  <a:pt x="258122" y="94487"/>
                  <a:pt x="264621" y="100974"/>
                  <a:pt x="264621" y="109060"/>
                </a:cubicBezTo>
                <a:cubicBezTo>
                  <a:pt x="264621" y="117147"/>
                  <a:pt x="258122" y="123634"/>
                  <a:pt x="250020" y="123634"/>
                </a:cubicBezTo>
                <a:lnTo>
                  <a:pt x="250020" y="123545"/>
                </a:lnTo>
                <a:lnTo>
                  <a:pt x="152710" y="123545"/>
                </a:lnTo>
                <a:lnTo>
                  <a:pt x="152710" y="223873"/>
                </a:lnTo>
                <a:lnTo>
                  <a:pt x="164729" y="211876"/>
                </a:lnTo>
                <a:cubicBezTo>
                  <a:pt x="170427" y="206189"/>
                  <a:pt x="179508" y="206189"/>
                  <a:pt x="185206" y="211876"/>
                </a:cubicBezTo>
                <a:cubicBezTo>
                  <a:pt x="190904" y="217563"/>
                  <a:pt x="190904" y="226716"/>
                  <a:pt x="185206" y="232404"/>
                </a:cubicBezTo>
                <a:lnTo>
                  <a:pt x="148436" y="269104"/>
                </a:lnTo>
                <a:cubicBezTo>
                  <a:pt x="145588" y="271948"/>
                  <a:pt x="141759" y="273370"/>
                  <a:pt x="138109" y="273370"/>
                </a:cubicBezTo>
                <a:cubicBezTo>
                  <a:pt x="134281" y="273370"/>
                  <a:pt x="130630" y="271948"/>
                  <a:pt x="127781" y="269104"/>
                </a:cubicBezTo>
                <a:lnTo>
                  <a:pt x="91012" y="232404"/>
                </a:lnTo>
                <a:cubicBezTo>
                  <a:pt x="85314" y="226716"/>
                  <a:pt x="85314" y="217563"/>
                  <a:pt x="91012" y="211876"/>
                </a:cubicBezTo>
                <a:cubicBezTo>
                  <a:pt x="96710" y="206189"/>
                  <a:pt x="105791" y="206189"/>
                  <a:pt x="111489" y="211876"/>
                </a:cubicBezTo>
                <a:lnTo>
                  <a:pt x="123508" y="223873"/>
                </a:lnTo>
                <a:lnTo>
                  <a:pt x="123508" y="109060"/>
                </a:lnTo>
                <a:cubicBezTo>
                  <a:pt x="123508" y="100974"/>
                  <a:pt x="129918" y="94487"/>
                  <a:pt x="138020" y="94487"/>
                </a:cubicBezTo>
                <a:close/>
                <a:moveTo>
                  <a:pt x="338148" y="29153"/>
                </a:moveTo>
                <a:cubicBezTo>
                  <a:pt x="334410" y="29153"/>
                  <a:pt x="331473" y="32176"/>
                  <a:pt x="331473" y="35820"/>
                </a:cubicBezTo>
                <a:lnTo>
                  <a:pt x="331473" y="182566"/>
                </a:lnTo>
                <a:cubicBezTo>
                  <a:pt x="331473" y="186210"/>
                  <a:pt x="334410" y="189143"/>
                  <a:pt x="338148" y="189143"/>
                </a:cubicBezTo>
                <a:lnTo>
                  <a:pt x="542650" y="189143"/>
                </a:lnTo>
                <a:cubicBezTo>
                  <a:pt x="546388" y="189143"/>
                  <a:pt x="549325" y="186210"/>
                  <a:pt x="549325" y="182566"/>
                </a:cubicBezTo>
                <a:lnTo>
                  <a:pt x="549325" y="35820"/>
                </a:lnTo>
                <a:cubicBezTo>
                  <a:pt x="549325" y="32176"/>
                  <a:pt x="546388" y="29153"/>
                  <a:pt x="542650" y="29153"/>
                </a:cubicBezTo>
                <a:close/>
                <a:moveTo>
                  <a:pt x="338148" y="0"/>
                </a:moveTo>
                <a:lnTo>
                  <a:pt x="542650" y="0"/>
                </a:lnTo>
                <a:cubicBezTo>
                  <a:pt x="562407" y="0"/>
                  <a:pt x="578425" y="16177"/>
                  <a:pt x="578425" y="35820"/>
                </a:cubicBezTo>
                <a:lnTo>
                  <a:pt x="578425" y="182388"/>
                </a:lnTo>
                <a:cubicBezTo>
                  <a:pt x="578425" y="202120"/>
                  <a:pt x="562407" y="218119"/>
                  <a:pt x="542650" y="218119"/>
                </a:cubicBezTo>
                <a:lnTo>
                  <a:pt x="454994" y="218119"/>
                </a:lnTo>
                <a:lnTo>
                  <a:pt x="454994" y="242029"/>
                </a:lnTo>
                <a:lnTo>
                  <a:pt x="481602" y="242029"/>
                </a:lnTo>
                <a:cubicBezTo>
                  <a:pt x="489611" y="242029"/>
                  <a:pt x="496197" y="248518"/>
                  <a:pt x="496197" y="256606"/>
                </a:cubicBezTo>
                <a:cubicBezTo>
                  <a:pt x="496197" y="264694"/>
                  <a:pt x="489611" y="271183"/>
                  <a:pt x="481602" y="271183"/>
                </a:cubicBezTo>
                <a:lnTo>
                  <a:pt x="399196" y="271183"/>
                </a:lnTo>
                <a:cubicBezTo>
                  <a:pt x="391187" y="271183"/>
                  <a:pt x="384601" y="264694"/>
                  <a:pt x="384601" y="256606"/>
                </a:cubicBezTo>
                <a:cubicBezTo>
                  <a:pt x="384601" y="248518"/>
                  <a:pt x="391187" y="242029"/>
                  <a:pt x="399196" y="242029"/>
                </a:cubicBezTo>
                <a:lnTo>
                  <a:pt x="425804" y="242029"/>
                </a:lnTo>
                <a:lnTo>
                  <a:pt x="425804" y="218119"/>
                </a:lnTo>
                <a:lnTo>
                  <a:pt x="338148" y="218119"/>
                </a:lnTo>
                <a:cubicBezTo>
                  <a:pt x="318391" y="218119"/>
                  <a:pt x="302373" y="202120"/>
                  <a:pt x="302373" y="182388"/>
                </a:cubicBezTo>
                <a:lnTo>
                  <a:pt x="302373" y="35731"/>
                </a:lnTo>
                <a:cubicBezTo>
                  <a:pt x="302373" y="15999"/>
                  <a:pt x="318391" y="0"/>
                  <a:pt x="338148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îŝḷîḓé-Rectangle 15"/>
          <p:cNvSpPr/>
          <p:nvPr/>
        </p:nvSpPr>
        <p:spPr>
          <a:xfrm>
            <a:off x="8572999" y="4989937"/>
            <a:ext cx="267944" cy="247127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1972336" y="1777339"/>
            <a:ext cx="3656275" cy="4052249"/>
            <a:chOff x="1972336" y="1834489"/>
            <a:chExt cx="3656275" cy="4052249"/>
          </a:xfrm>
        </p:grpSpPr>
        <p:sp>
          <p:nvSpPr>
            <p:cNvPr id="25" name="ValueShape2"/>
            <p:cNvSpPr/>
            <p:nvPr/>
          </p:nvSpPr>
          <p:spPr>
            <a:xfrm>
              <a:off x="4047801" y="3455388"/>
              <a:ext cx="1580810" cy="2431350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6" name="ValueShape"/>
            <p:cNvSpPr>
              <a:spLocks/>
            </p:cNvSpPr>
            <p:nvPr/>
          </p:nvSpPr>
          <p:spPr bwMode="auto">
            <a:xfrm>
              <a:off x="4047801" y="1834489"/>
              <a:ext cx="1580810" cy="4052249"/>
            </a:xfrm>
            <a:custGeom>
              <a:avLst/>
              <a:gdLst>
                <a:gd name="connsiteX0" fmla="*/ 951064 w 1903214"/>
                <a:gd name="connsiteY0" fmla="*/ 0 h 4878698"/>
                <a:gd name="connsiteX1" fmla="*/ 1076194 w 1903214"/>
                <a:gd name="connsiteY1" fmla="*/ 23942 h 4878698"/>
                <a:gd name="connsiteX2" fmla="*/ 1132775 w 1903214"/>
                <a:gd name="connsiteY2" fmla="*/ 67473 h 4878698"/>
                <a:gd name="connsiteX3" fmla="*/ 1189355 w 1903214"/>
                <a:gd name="connsiteY3" fmla="*/ 159976 h 4878698"/>
                <a:gd name="connsiteX4" fmla="*/ 1176298 w 1903214"/>
                <a:gd name="connsiteY4" fmla="*/ 342804 h 4878698"/>
                <a:gd name="connsiteX5" fmla="*/ 1195884 w 1903214"/>
                <a:gd name="connsiteY5" fmla="*/ 402659 h 4878698"/>
                <a:gd name="connsiteX6" fmla="*/ 1169770 w 1903214"/>
                <a:gd name="connsiteY6" fmla="*/ 475573 h 4878698"/>
                <a:gd name="connsiteX7" fmla="*/ 1152360 w 1903214"/>
                <a:gd name="connsiteY7" fmla="*/ 478838 h 4878698"/>
                <a:gd name="connsiteX8" fmla="*/ 1134951 w 1903214"/>
                <a:gd name="connsiteY8" fmla="*/ 543045 h 4878698"/>
                <a:gd name="connsiteX9" fmla="*/ 1094692 w 1903214"/>
                <a:gd name="connsiteY9" fmla="*/ 609430 h 4878698"/>
                <a:gd name="connsiteX10" fmla="*/ 1114277 w 1903214"/>
                <a:gd name="connsiteY10" fmla="*/ 723697 h 4878698"/>
                <a:gd name="connsiteX11" fmla="*/ 1299252 w 1903214"/>
                <a:gd name="connsiteY11" fmla="*/ 818377 h 4878698"/>
                <a:gd name="connsiteX12" fmla="*/ 1453761 w 1903214"/>
                <a:gd name="connsiteY12" fmla="*/ 851025 h 4878698"/>
                <a:gd name="connsiteX13" fmla="*/ 1598476 w 1903214"/>
                <a:gd name="connsiteY13" fmla="*/ 1009912 h 4878698"/>
                <a:gd name="connsiteX14" fmla="*/ 1618062 w 1903214"/>
                <a:gd name="connsiteY14" fmla="*/ 1219947 h 4878698"/>
                <a:gd name="connsiteX15" fmla="*/ 1602829 w 1903214"/>
                <a:gd name="connsiteY15" fmla="*/ 1555133 h 4878698"/>
                <a:gd name="connsiteX16" fmla="*/ 1672466 w 1903214"/>
                <a:gd name="connsiteY16" fmla="*/ 1777139 h 4878698"/>
                <a:gd name="connsiteX17" fmla="*/ 1677907 w 1903214"/>
                <a:gd name="connsiteY17" fmla="*/ 2020911 h 4878698"/>
                <a:gd name="connsiteX18" fmla="*/ 1710549 w 1903214"/>
                <a:gd name="connsiteY18" fmla="*/ 2245094 h 4878698"/>
                <a:gd name="connsiteX19" fmla="*/ 1752985 w 1903214"/>
                <a:gd name="connsiteY19" fmla="*/ 2298419 h 4878698"/>
                <a:gd name="connsiteX20" fmla="*/ 1825886 w 1903214"/>
                <a:gd name="connsiteY20" fmla="*/ 2371333 h 4878698"/>
                <a:gd name="connsiteX21" fmla="*/ 1849824 w 1903214"/>
                <a:gd name="connsiteY21" fmla="*/ 2461659 h 4878698"/>
                <a:gd name="connsiteX22" fmla="*/ 1903141 w 1903214"/>
                <a:gd name="connsiteY22" fmla="*/ 2530220 h 4878698"/>
                <a:gd name="connsiteX23" fmla="*/ 1858529 w 1903214"/>
                <a:gd name="connsiteY23" fmla="*/ 2538926 h 4878698"/>
                <a:gd name="connsiteX24" fmla="*/ 1811741 w 1903214"/>
                <a:gd name="connsiteY24" fmla="*/ 2486689 h 4878698"/>
                <a:gd name="connsiteX25" fmla="*/ 1774746 w 1903214"/>
                <a:gd name="connsiteY25" fmla="*/ 2522602 h 4878698"/>
                <a:gd name="connsiteX26" fmla="*/ 1757337 w 1903214"/>
                <a:gd name="connsiteY26" fmla="*/ 2711960 h 4878698"/>
                <a:gd name="connsiteX27" fmla="*/ 1709461 w 1903214"/>
                <a:gd name="connsiteY27" fmla="*/ 2708695 h 4878698"/>
                <a:gd name="connsiteX28" fmla="*/ 1704021 w 1903214"/>
                <a:gd name="connsiteY28" fmla="*/ 2752226 h 4878698"/>
                <a:gd name="connsiteX29" fmla="*/ 1656145 w 1903214"/>
                <a:gd name="connsiteY29" fmla="*/ 2750049 h 4878698"/>
                <a:gd name="connsiteX30" fmla="*/ 1659409 w 1903214"/>
                <a:gd name="connsiteY30" fmla="*/ 2701077 h 4878698"/>
                <a:gd name="connsiteX31" fmla="*/ 1657233 w 1903214"/>
                <a:gd name="connsiteY31" fmla="*/ 2717401 h 4878698"/>
                <a:gd name="connsiteX32" fmla="*/ 1608269 w 1903214"/>
                <a:gd name="connsiteY32" fmla="*/ 2713048 h 4878698"/>
                <a:gd name="connsiteX33" fmla="*/ 1612621 w 1903214"/>
                <a:gd name="connsiteY33" fmla="*/ 2661900 h 4878698"/>
                <a:gd name="connsiteX34" fmla="*/ 1565834 w 1903214"/>
                <a:gd name="connsiteY34" fmla="*/ 2652105 h 4878698"/>
                <a:gd name="connsiteX35" fmla="*/ 1561481 w 1903214"/>
                <a:gd name="connsiteY35" fmla="*/ 2410510 h 4878698"/>
                <a:gd name="connsiteX36" fmla="*/ 1583243 w 1903214"/>
                <a:gd name="connsiteY36" fmla="*/ 2299507 h 4878698"/>
                <a:gd name="connsiteX37" fmla="*/ 1430911 w 1903214"/>
                <a:gd name="connsiteY37" fmla="*/ 1902290 h 4878698"/>
                <a:gd name="connsiteX38" fmla="*/ 1416766 w 1903214"/>
                <a:gd name="connsiteY38" fmla="*/ 1719461 h 4878698"/>
                <a:gd name="connsiteX39" fmla="*/ 1400444 w 1903214"/>
                <a:gd name="connsiteY39" fmla="*/ 1444130 h 4878698"/>
                <a:gd name="connsiteX40" fmla="*/ 1328631 w 1903214"/>
                <a:gd name="connsiteY40" fmla="*/ 1796728 h 4878698"/>
                <a:gd name="connsiteX41" fmla="*/ 1364537 w 1903214"/>
                <a:gd name="connsiteY41" fmla="*/ 2039411 h 4878698"/>
                <a:gd name="connsiteX42" fmla="*/ 1414589 w 1903214"/>
                <a:gd name="connsiteY42" fmla="*/ 2311478 h 4878698"/>
                <a:gd name="connsiteX43" fmla="*/ 1411325 w 1903214"/>
                <a:gd name="connsiteY43" fmla="*/ 2828405 h 4878698"/>
                <a:gd name="connsiteX44" fmla="*/ 1319926 w 1903214"/>
                <a:gd name="connsiteY44" fmla="*/ 3361655 h 4878698"/>
                <a:gd name="connsiteX45" fmla="*/ 1291636 w 1903214"/>
                <a:gd name="connsiteY45" fmla="*/ 3593456 h 4878698"/>
                <a:gd name="connsiteX46" fmla="*/ 1316662 w 1903214"/>
                <a:gd name="connsiteY46" fmla="*/ 3947142 h 4878698"/>
                <a:gd name="connsiteX47" fmla="*/ 1196972 w 1903214"/>
                <a:gd name="connsiteY47" fmla="*/ 4455363 h 4878698"/>
                <a:gd name="connsiteX48" fmla="*/ 1195884 w 1903214"/>
                <a:gd name="connsiteY48" fmla="*/ 4680634 h 4878698"/>
                <a:gd name="connsiteX49" fmla="*/ 1297076 w 1903214"/>
                <a:gd name="connsiteY49" fmla="*/ 4803608 h 4878698"/>
                <a:gd name="connsiteX50" fmla="*/ 1326454 w 1903214"/>
                <a:gd name="connsiteY50" fmla="*/ 4878698 h 4878698"/>
                <a:gd name="connsiteX51" fmla="*/ 996764 w 1903214"/>
                <a:gd name="connsiteY51" fmla="*/ 4878698 h 4878698"/>
                <a:gd name="connsiteX52" fmla="*/ 1003292 w 1903214"/>
                <a:gd name="connsiteY52" fmla="*/ 4769872 h 4878698"/>
                <a:gd name="connsiteX53" fmla="*/ 1013085 w 1903214"/>
                <a:gd name="connsiteY53" fmla="*/ 4679546 h 4878698"/>
                <a:gd name="connsiteX54" fmla="*/ 1014173 w 1903214"/>
                <a:gd name="connsiteY54" fmla="*/ 4597926 h 4878698"/>
                <a:gd name="connsiteX55" fmla="*/ 1039199 w 1903214"/>
                <a:gd name="connsiteY55" fmla="*/ 4502158 h 4878698"/>
                <a:gd name="connsiteX56" fmla="*/ 1002204 w 1903214"/>
                <a:gd name="connsiteY56" fmla="*/ 4023321 h 4878698"/>
                <a:gd name="connsiteX57" fmla="*/ 998940 w 1903214"/>
                <a:gd name="connsiteY57" fmla="*/ 3789344 h 4878698"/>
                <a:gd name="connsiteX58" fmla="*/ 1021790 w 1903214"/>
                <a:gd name="connsiteY58" fmla="*/ 3569514 h 4878698"/>
                <a:gd name="connsiteX59" fmla="*/ 993499 w 1903214"/>
                <a:gd name="connsiteY59" fmla="*/ 3215827 h 4878698"/>
                <a:gd name="connsiteX60" fmla="*/ 1007645 w 1903214"/>
                <a:gd name="connsiteY60" fmla="*/ 2914378 h 4878698"/>
                <a:gd name="connsiteX61" fmla="*/ 975002 w 1903214"/>
                <a:gd name="connsiteY61" fmla="*/ 2653194 h 4878698"/>
                <a:gd name="connsiteX62" fmla="*/ 951064 w 1903214"/>
                <a:gd name="connsiteY62" fmla="*/ 2657547 h 4878698"/>
                <a:gd name="connsiteX63" fmla="*/ 927126 w 1903214"/>
                <a:gd name="connsiteY63" fmla="*/ 2653194 h 4878698"/>
                <a:gd name="connsiteX64" fmla="*/ 895572 w 1903214"/>
                <a:gd name="connsiteY64" fmla="*/ 2914378 h 4878698"/>
                <a:gd name="connsiteX65" fmla="*/ 909717 w 1903214"/>
                <a:gd name="connsiteY65" fmla="*/ 3215827 h 4878698"/>
                <a:gd name="connsiteX66" fmla="*/ 881426 w 1903214"/>
                <a:gd name="connsiteY66" fmla="*/ 3569514 h 4878698"/>
                <a:gd name="connsiteX67" fmla="*/ 904276 w 1903214"/>
                <a:gd name="connsiteY67" fmla="*/ 3789344 h 4878698"/>
                <a:gd name="connsiteX68" fmla="*/ 899924 w 1903214"/>
                <a:gd name="connsiteY68" fmla="*/ 4023321 h 4878698"/>
                <a:gd name="connsiteX69" fmla="*/ 862929 w 1903214"/>
                <a:gd name="connsiteY69" fmla="*/ 4502158 h 4878698"/>
                <a:gd name="connsiteX70" fmla="*/ 887955 w 1903214"/>
                <a:gd name="connsiteY70" fmla="*/ 4597926 h 4878698"/>
                <a:gd name="connsiteX71" fmla="*/ 890131 w 1903214"/>
                <a:gd name="connsiteY71" fmla="*/ 4679546 h 4878698"/>
                <a:gd name="connsiteX72" fmla="*/ 898836 w 1903214"/>
                <a:gd name="connsiteY72" fmla="*/ 4769872 h 4878698"/>
                <a:gd name="connsiteX73" fmla="*/ 906452 w 1903214"/>
                <a:gd name="connsiteY73" fmla="*/ 4878698 h 4878698"/>
                <a:gd name="connsiteX74" fmla="*/ 575674 w 1903214"/>
                <a:gd name="connsiteY74" fmla="*/ 4878698 h 4878698"/>
                <a:gd name="connsiteX75" fmla="*/ 605052 w 1903214"/>
                <a:gd name="connsiteY75" fmla="*/ 4803608 h 4878698"/>
                <a:gd name="connsiteX76" fmla="*/ 706244 w 1903214"/>
                <a:gd name="connsiteY76" fmla="*/ 4680634 h 4878698"/>
                <a:gd name="connsiteX77" fmla="*/ 706244 w 1903214"/>
                <a:gd name="connsiteY77" fmla="*/ 4455363 h 4878698"/>
                <a:gd name="connsiteX78" fmla="*/ 586555 w 1903214"/>
                <a:gd name="connsiteY78" fmla="*/ 3947142 h 4878698"/>
                <a:gd name="connsiteX79" fmla="*/ 610493 w 1903214"/>
                <a:gd name="connsiteY79" fmla="*/ 3593456 h 4878698"/>
                <a:gd name="connsiteX80" fmla="*/ 582202 w 1903214"/>
                <a:gd name="connsiteY80" fmla="*/ 3361655 h 4878698"/>
                <a:gd name="connsiteX81" fmla="*/ 490803 w 1903214"/>
                <a:gd name="connsiteY81" fmla="*/ 2828405 h 4878698"/>
                <a:gd name="connsiteX82" fmla="*/ 487539 w 1903214"/>
                <a:gd name="connsiteY82" fmla="*/ 2311478 h 4878698"/>
                <a:gd name="connsiteX83" fmla="*/ 537591 w 1903214"/>
                <a:gd name="connsiteY83" fmla="*/ 2039411 h 4878698"/>
                <a:gd name="connsiteX84" fmla="*/ 573498 w 1903214"/>
                <a:gd name="connsiteY84" fmla="*/ 1796728 h 4878698"/>
                <a:gd name="connsiteX85" fmla="*/ 501684 w 1903214"/>
                <a:gd name="connsiteY85" fmla="*/ 1444130 h 4878698"/>
                <a:gd name="connsiteX86" fmla="*/ 486451 w 1903214"/>
                <a:gd name="connsiteY86" fmla="*/ 1719461 h 4878698"/>
                <a:gd name="connsiteX87" fmla="*/ 471217 w 1903214"/>
                <a:gd name="connsiteY87" fmla="*/ 1902290 h 4878698"/>
                <a:gd name="connsiteX88" fmla="*/ 318885 w 1903214"/>
                <a:gd name="connsiteY88" fmla="*/ 2299507 h 4878698"/>
                <a:gd name="connsiteX89" fmla="*/ 340647 w 1903214"/>
                <a:gd name="connsiteY89" fmla="*/ 2410510 h 4878698"/>
                <a:gd name="connsiteX90" fmla="*/ 336295 w 1903214"/>
                <a:gd name="connsiteY90" fmla="*/ 2652105 h 4878698"/>
                <a:gd name="connsiteX91" fmla="*/ 289507 w 1903214"/>
                <a:gd name="connsiteY91" fmla="*/ 2661900 h 4878698"/>
                <a:gd name="connsiteX92" fmla="*/ 293859 w 1903214"/>
                <a:gd name="connsiteY92" fmla="*/ 2713048 h 4878698"/>
                <a:gd name="connsiteX93" fmla="*/ 244895 w 1903214"/>
                <a:gd name="connsiteY93" fmla="*/ 2717401 h 4878698"/>
                <a:gd name="connsiteX94" fmla="*/ 243807 w 1903214"/>
                <a:gd name="connsiteY94" fmla="*/ 2701077 h 4878698"/>
                <a:gd name="connsiteX95" fmla="*/ 245983 w 1903214"/>
                <a:gd name="connsiteY95" fmla="*/ 2750049 h 4878698"/>
                <a:gd name="connsiteX96" fmla="*/ 198107 w 1903214"/>
                <a:gd name="connsiteY96" fmla="*/ 2752226 h 4878698"/>
                <a:gd name="connsiteX97" fmla="*/ 193755 w 1903214"/>
                <a:gd name="connsiteY97" fmla="*/ 2708695 h 4878698"/>
                <a:gd name="connsiteX98" fmla="*/ 193755 w 1903214"/>
                <a:gd name="connsiteY98" fmla="*/ 2706519 h 4878698"/>
                <a:gd name="connsiteX99" fmla="*/ 192667 w 1903214"/>
                <a:gd name="connsiteY99" fmla="*/ 2708695 h 4878698"/>
                <a:gd name="connsiteX100" fmla="*/ 145879 w 1903214"/>
                <a:gd name="connsiteY100" fmla="*/ 2711960 h 4878698"/>
                <a:gd name="connsiteX101" fmla="*/ 127382 w 1903214"/>
                <a:gd name="connsiteY101" fmla="*/ 2522602 h 4878698"/>
                <a:gd name="connsiteX102" fmla="*/ 91475 w 1903214"/>
                <a:gd name="connsiteY102" fmla="*/ 2486689 h 4878698"/>
                <a:gd name="connsiteX103" fmla="*/ 43599 w 1903214"/>
                <a:gd name="connsiteY103" fmla="*/ 2538926 h 4878698"/>
                <a:gd name="connsiteX104" fmla="*/ 76 w 1903214"/>
                <a:gd name="connsiteY104" fmla="*/ 2530220 h 4878698"/>
                <a:gd name="connsiteX105" fmla="*/ 53392 w 1903214"/>
                <a:gd name="connsiteY105" fmla="*/ 2461659 h 4878698"/>
                <a:gd name="connsiteX106" fmla="*/ 76242 w 1903214"/>
                <a:gd name="connsiteY106" fmla="*/ 2371333 h 4878698"/>
                <a:gd name="connsiteX107" fmla="*/ 149144 w 1903214"/>
                <a:gd name="connsiteY107" fmla="*/ 2298419 h 4878698"/>
                <a:gd name="connsiteX108" fmla="*/ 191579 w 1903214"/>
                <a:gd name="connsiteY108" fmla="*/ 2245094 h 4878698"/>
                <a:gd name="connsiteX109" fmla="*/ 192667 w 1903214"/>
                <a:gd name="connsiteY109" fmla="*/ 2245094 h 4878698"/>
                <a:gd name="connsiteX110" fmla="*/ 224222 w 1903214"/>
                <a:gd name="connsiteY110" fmla="*/ 2020911 h 4878698"/>
                <a:gd name="connsiteX111" fmla="*/ 229662 w 1903214"/>
                <a:gd name="connsiteY111" fmla="*/ 1777139 h 4878698"/>
                <a:gd name="connsiteX112" fmla="*/ 299300 w 1903214"/>
                <a:gd name="connsiteY112" fmla="*/ 1555133 h 4878698"/>
                <a:gd name="connsiteX113" fmla="*/ 284066 w 1903214"/>
                <a:gd name="connsiteY113" fmla="*/ 1219947 h 4878698"/>
                <a:gd name="connsiteX114" fmla="*/ 303652 w 1903214"/>
                <a:gd name="connsiteY114" fmla="*/ 1009912 h 4878698"/>
                <a:gd name="connsiteX115" fmla="*/ 448368 w 1903214"/>
                <a:gd name="connsiteY115" fmla="*/ 851025 h 4878698"/>
                <a:gd name="connsiteX116" fmla="*/ 602876 w 1903214"/>
                <a:gd name="connsiteY116" fmla="*/ 818377 h 4878698"/>
                <a:gd name="connsiteX117" fmla="*/ 787851 w 1903214"/>
                <a:gd name="connsiteY117" fmla="*/ 723697 h 4878698"/>
                <a:gd name="connsiteX118" fmla="*/ 807437 w 1903214"/>
                <a:gd name="connsiteY118" fmla="*/ 609430 h 4878698"/>
                <a:gd name="connsiteX119" fmla="*/ 767177 w 1903214"/>
                <a:gd name="connsiteY119" fmla="*/ 543045 h 4878698"/>
                <a:gd name="connsiteX120" fmla="*/ 750856 w 1903214"/>
                <a:gd name="connsiteY120" fmla="*/ 478838 h 4878698"/>
                <a:gd name="connsiteX121" fmla="*/ 732358 w 1903214"/>
                <a:gd name="connsiteY121" fmla="*/ 475573 h 4878698"/>
                <a:gd name="connsiteX122" fmla="*/ 706244 w 1903214"/>
                <a:gd name="connsiteY122" fmla="*/ 402659 h 4878698"/>
                <a:gd name="connsiteX123" fmla="*/ 725830 w 1903214"/>
                <a:gd name="connsiteY123" fmla="*/ 342804 h 4878698"/>
                <a:gd name="connsiteX124" fmla="*/ 712773 w 1903214"/>
                <a:gd name="connsiteY124" fmla="*/ 159976 h 4878698"/>
                <a:gd name="connsiteX125" fmla="*/ 770442 w 1903214"/>
                <a:gd name="connsiteY125" fmla="*/ 67473 h 4878698"/>
                <a:gd name="connsiteX126" fmla="*/ 825934 w 1903214"/>
                <a:gd name="connsiteY126" fmla="*/ 23942 h 4878698"/>
                <a:gd name="connsiteX127" fmla="*/ 951064 w 1903214"/>
                <a:gd name="connsiteY127" fmla="*/ 0 h 487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</a:cxnLst>
              <a:rect l="l" t="t" r="r" b="b"/>
              <a:pathLst>
                <a:path w="1903214" h="4878698">
                  <a:moveTo>
                    <a:pt x="951064" y="0"/>
                  </a:moveTo>
                  <a:cubicBezTo>
                    <a:pt x="1016349" y="0"/>
                    <a:pt x="1062049" y="20677"/>
                    <a:pt x="1076194" y="23942"/>
                  </a:cubicBezTo>
                  <a:cubicBezTo>
                    <a:pt x="1097956" y="28295"/>
                    <a:pt x="1117541" y="59855"/>
                    <a:pt x="1132775" y="67473"/>
                  </a:cubicBezTo>
                  <a:cubicBezTo>
                    <a:pt x="1161065" y="80532"/>
                    <a:pt x="1177386" y="131681"/>
                    <a:pt x="1189355" y="159976"/>
                  </a:cubicBezTo>
                  <a:cubicBezTo>
                    <a:pt x="1202412" y="188270"/>
                    <a:pt x="1181739" y="335186"/>
                    <a:pt x="1176298" y="342804"/>
                  </a:cubicBezTo>
                  <a:cubicBezTo>
                    <a:pt x="1186091" y="342804"/>
                    <a:pt x="1231791" y="341716"/>
                    <a:pt x="1195884" y="402659"/>
                  </a:cubicBezTo>
                  <a:cubicBezTo>
                    <a:pt x="1180650" y="429866"/>
                    <a:pt x="1183915" y="460337"/>
                    <a:pt x="1169770" y="475573"/>
                  </a:cubicBezTo>
                  <a:cubicBezTo>
                    <a:pt x="1164329" y="482102"/>
                    <a:pt x="1153448" y="484279"/>
                    <a:pt x="1152360" y="478838"/>
                  </a:cubicBezTo>
                  <a:cubicBezTo>
                    <a:pt x="1148008" y="492985"/>
                    <a:pt x="1140391" y="523456"/>
                    <a:pt x="1134951" y="543045"/>
                  </a:cubicBezTo>
                  <a:cubicBezTo>
                    <a:pt x="1129510" y="563722"/>
                    <a:pt x="1111013" y="603988"/>
                    <a:pt x="1094692" y="609430"/>
                  </a:cubicBezTo>
                  <a:cubicBezTo>
                    <a:pt x="1092515" y="658402"/>
                    <a:pt x="1104484" y="723697"/>
                    <a:pt x="1114277" y="723697"/>
                  </a:cubicBezTo>
                  <a:cubicBezTo>
                    <a:pt x="1124070" y="723697"/>
                    <a:pt x="1277490" y="808582"/>
                    <a:pt x="1299252" y="818377"/>
                  </a:cubicBezTo>
                  <a:cubicBezTo>
                    <a:pt x="1322102" y="829259"/>
                    <a:pt x="1391740" y="835789"/>
                    <a:pt x="1453761" y="851025"/>
                  </a:cubicBezTo>
                  <a:cubicBezTo>
                    <a:pt x="1515782" y="866260"/>
                    <a:pt x="1571274" y="945704"/>
                    <a:pt x="1598476" y="1009912"/>
                  </a:cubicBezTo>
                  <a:cubicBezTo>
                    <a:pt x="1625678" y="1075208"/>
                    <a:pt x="1618062" y="1160092"/>
                    <a:pt x="1618062" y="1219947"/>
                  </a:cubicBezTo>
                  <a:cubicBezTo>
                    <a:pt x="1618062" y="1278713"/>
                    <a:pt x="1600652" y="1485484"/>
                    <a:pt x="1602829" y="1555133"/>
                  </a:cubicBezTo>
                  <a:cubicBezTo>
                    <a:pt x="1606093" y="1624782"/>
                    <a:pt x="1652881" y="1717285"/>
                    <a:pt x="1672466" y="1777139"/>
                  </a:cubicBezTo>
                  <a:cubicBezTo>
                    <a:pt x="1693140" y="1836994"/>
                    <a:pt x="1670290" y="1958880"/>
                    <a:pt x="1677907" y="2020911"/>
                  </a:cubicBezTo>
                  <a:cubicBezTo>
                    <a:pt x="1685523" y="2082942"/>
                    <a:pt x="1689876" y="2160209"/>
                    <a:pt x="1710549" y="2245094"/>
                  </a:cubicBezTo>
                  <a:cubicBezTo>
                    <a:pt x="1725782" y="2267947"/>
                    <a:pt x="1742104" y="2288624"/>
                    <a:pt x="1752985" y="2298419"/>
                  </a:cubicBezTo>
                  <a:cubicBezTo>
                    <a:pt x="1780187" y="2320184"/>
                    <a:pt x="1819358" y="2353920"/>
                    <a:pt x="1825886" y="2371333"/>
                  </a:cubicBezTo>
                  <a:cubicBezTo>
                    <a:pt x="1832415" y="2388745"/>
                    <a:pt x="1840032" y="2426834"/>
                    <a:pt x="1849824" y="2461659"/>
                  </a:cubicBezTo>
                  <a:cubicBezTo>
                    <a:pt x="1858529" y="2496483"/>
                    <a:pt x="1905317" y="2513896"/>
                    <a:pt x="1903141" y="2530220"/>
                  </a:cubicBezTo>
                  <a:cubicBezTo>
                    <a:pt x="1900964" y="2544367"/>
                    <a:pt x="1881379" y="2546544"/>
                    <a:pt x="1858529" y="2538926"/>
                  </a:cubicBezTo>
                  <a:cubicBezTo>
                    <a:pt x="1836767" y="2531308"/>
                    <a:pt x="1821534" y="2507366"/>
                    <a:pt x="1811741" y="2486689"/>
                  </a:cubicBezTo>
                  <a:cubicBezTo>
                    <a:pt x="1797596" y="2458394"/>
                    <a:pt x="1780187" y="2476894"/>
                    <a:pt x="1774746" y="2522602"/>
                  </a:cubicBezTo>
                  <a:cubicBezTo>
                    <a:pt x="1769306" y="2561779"/>
                    <a:pt x="1758425" y="2695636"/>
                    <a:pt x="1757337" y="2711960"/>
                  </a:cubicBezTo>
                  <a:cubicBezTo>
                    <a:pt x="1752985" y="2747873"/>
                    <a:pt x="1704021" y="2739167"/>
                    <a:pt x="1709461" y="2708695"/>
                  </a:cubicBezTo>
                  <a:cubicBezTo>
                    <a:pt x="1706197" y="2729372"/>
                    <a:pt x="1704021" y="2746785"/>
                    <a:pt x="1704021" y="2752226"/>
                  </a:cubicBezTo>
                  <a:cubicBezTo>
                    <a:pt x="1699668" y="2788139"/>
                    <a:pt x="1651792" y="2779433"/>
                    <a:pt x="1656145" y="2750049"/>
                  </a:cubicBezTo>
                  <a:lnTo>
                    <a:pt x="1659409" y="2701077"/>
                  </a:lnTo>
                  <a:cubicBezTo>
                    <a:pt x="1658321" y="2708695"/>
                    <a:pt x="1657233" y="2715225"/>
                    <a:pt x="1657233" y="2717401"/>
                  </a:cubicBezTo>
                  <a:cubicBezTo>
                    <a:pt x="1652881" y="2753314"/>
                    <a:pt x="1602829" y="2755491"/>
                    <a:pt x="1608269" y="2713048"/>
                  </a:cubicBezTo>
                  <a:lnTo>
                    <a:pt x="1612621" y="2661900"/>
                  </a:lnTo>
                  <a:cubicBezTo>
                    <a:pt x="1608269" y="2693459"/>
                    <a:pt x="1564745" y="2688018"/>
                    <a:pt x="1565834" y="2652105"/>
                  </a:cubicBezTo>
                  <a:cubicBezTo>
                    <a:pt x="1568010" y="2618369"/>
                    <a:pt x="1557129" y="2462747"/>
                    <a:pt x="1561481" y="2410510"/>
                  </a:cubicBezTo>
                  <a:cubicBezTo>
                    <a:pt x="1565834" y="2358273"/>
                    <a:pt x="1583243" y="2343038"/>
                    <a:pt x="1583243" y="2299507"/>
                  </a:cubicBezTo>
                  <a:cubicBezTo>
                    <a:pt x="1583243" y="2255976"/>
                    <a:pt x="1448320" y="1969762"/>
                    <a:pt x="1430911" y="1902290"/>
                  </a:cubicBezTo>
                  <a:cubicBezTo>
                    <a:pt x="1413501" y="1834817"/>
                    <a:pt x="1417854" y="1752109"/>
                    <a:pt x="1416766" y="1719461"/>
                  </a:cubicBezTo>
                  <a:cubicBezTo>
                    <a:pt x="1414589" y="1686813"/>
                    <a:pt x="1385211" y="1641106"/>
                    <a:pt x="1400444" y="1444130"/>
                  </a:cubicBezTo>
                  <a:cubicBezTo>
                    <a:pt x="1383035" y="1586693"/>
                    <a:pt x="1331895" y="1721638"/>
                    <a:pt x="1328631" y="1796728"/>
                  </a:cubicBezTo>
                  <a:cubicBezTo>
                    <a:pt x="1325366" y="1872907"/>
                    <a:pt x="1348216" y="1975204"/>
                    <a:pt x="1364537" y="2039411"/>
                  </a:cubicBezTo>
                  <a:cubicBezTo>
                    <a:pt x="1381947" y="2104707"/>
                    <a:pt x="1411325" y="2229858"/>
                    <a:pt x="1414589" y="2311478"/>
                  </a:cubicBezTo>
                  <a:cubicBezTo>
                    <a:pt x="1417854" y="2393098"/>
                    <a:pt x="1433087" y="2657547"/>
                    <a:pt x="1411325" y="2828405"/>
                  </a:cubicBezTo>
                  <a:cubicBezTo>
                    <a:pt x="1390651" y="3000351"/>
                    <a:pt x="1326454" y="3290918"/>
                    <a:pt x="1319926" y="3361655"/>
                  </a:cubicBezTo>
                  <a:cubicBezTo>
                    <a:pt x="1314485" y="3433481"/>
                    <a:pt x="1294900" y="3499865"/>
                    <a:pt x="1291636" y="3593456"/>
                  </a:cubicBezTo>
                  <a:cubicBezTo>
                    <a:pt x="1288371" y="3685958"/>
                    <a:pt x="1306869" y="3814374"/>
                    <a:pt x="1316662" y="3947142"/>
                  </a:cubicBezTo>
                  <a:cubicBezTo>
                    <a:pt x="1325366" y="4079911"/>
                    <a:pt x="1221998" y="4361772"/>
                    <a:pt x="1196972" y="4455363"/>
                  </a:cubicBezTo>
                  <a:cubicBezTo>
                    <a:pt x="1170858" y="4547865"/>
                    <a:pt x="1195884" y="4634927"/>
                    <a:pt x="1195884" y="4680634"/>
                  </a:cubicBezTo>
                  <a:cubicBezTo>
                    <a:pt x="1195884" y="4727429"/>
                    <a:pt x="1268786" y="4789460"/>
                    <a:pt x="1297076" y="4803608"/>
                  </a:cubicBezTo>
                  <a:cubicBezTo>
                    <a:pt x="1326454" y="4818844"/>
                    <a:pt x="1365625" y="4878698"/>
                    <a:pt x="1326454" y="4878698"/>
                  </a:cubicBezTo>
                  <a:lnTo>
                    <a:pt x="996764" y="4878698"/>
                  </a:lnTo>
                  <a:cubicBezTo>
                    <a:pt x="971738" y="4878698"/>
                    <a:pt x="993499" y="4804696"/>
                    <a:pt x="1003292" y="4769872"/>
                  </a:cubicBezTo>
                  <a:cubicBezTo>
                    <a:pt x="1014173" y="4735047"/>
                    <a:pt x="1014173" y="4702399"/>
                    <a:pt x="1013085" y="4679546"/>
                  </a:cubicBezTo>
                  <a:cubicBezTo>
                    <a:pt x="1010909" y="4656692"/>
                    <a:pt x="1008733" y="4617514"/>
                    <a:pt x="1014173" y="4597926"/>
                  </a:cubicBezTo>
                  <a:cubicBezTo>
                    <a:pt x="1019614" y="4579425"/>
                    <a:pt x="1037023" y="4545689"/>
                    <a:pt x="1039199" y="4502158"/>
                  </a:cubicBezTo>
                  <a:cubicBezTo>
                    <a:pt x="1040287" y="4457539"/>
                    <a:pt x="1010909" y="4121265"/>
                    <a:pt x="1002204" y="4023321"/>
                  </a:cubicBezTo>
                  <a:cubicBezTo>
                    <a:pt x="993499" y="3924289"/>
                    <a:pt x="985883" y="3872052"/>
                    <a:pt x="998940" y="3789344"/>
                  </a:cubicBezTo>
                  <a:cubicBezTo>
                    <a:pt x="1010909" y="3706635"/>
                    <a:pt x="1028318" y="3620662"/>
                    <a:pt x="1021790" y="3569514"/>
                  </a:cubicBezTo>
                  <a:cubicBezTo>
                    <a:pt x="1014173" y="3517277"/>
                    <a:pt x="988059" y="3310506"/>
                    <a:pt x="993499" y="3215827"/>
                  </a:cubicBezTo>
                  <a:cubicBezTo>
                    <a:pt x="997852" y="3121148"/>
                    <a:pt x="1010909" y="3009057"/>
                    <a:pt x="1007645" y="2914378"/>
                  </a:cubicBezTo>
                  <a:cubicBezTo>
                    <a:pt x="1003292" y="2819698"/>
                    <a:pt x="977178" y="2674959"/>
                    <a:pt x="975002" y="2653194"/>
                  </a:cubicBezTo>
                  <a:cubicBezTo>
                    <a:pt x="967385" y="2657547"/>
                    <a:pt x="951064" y="2657547"/>
                    <a:pt x="951064" y="2657547"/>
                  </a:cubicBezTo>
                  <a:cubicBezTo>
                    <a:pt x="951064" y="2657547"/>
                    <a:pt x="934743" y="2657547"/>
                    <a:pt x="927126" y="2653194"/>
                  </a:cubicBezTo>
                  <a:cubicBezTo>
                    <a:pt x="924950" y="2674959"/>
                    <a:pt x="898836" y="2819698"/>
                    <a:pt x="895572" y="2914378"/>
                  </a:cubicBezTo>
                  <a:cubicBezTo>
                    <a:pt x="891219" y="3009057"/>
                    <a:pt x="904276" y="3121148"/>
                    <a:pt x="909717" y="3215827"/>
                  </a:cubicBezTo>
                  <a:cubicBezTo>
                    <a:pt x="915157" y="3310506"/>
                    <a:pt x="887955" y="3517277"/>
                    <a:pt x="881426" y="3569514"/>
                  </a:cubicBezTo>
                  <a:cubicBezTo>
                    <a:pt x="873810" y="3620662"/>
                    <a:pt x="891219" y="3706635"/>
                    <a:pt x="904276" y="3789344"/>
                  </a:cubicBezTo>
                  <a:cubicBezTo>
                    <a:pt x="916245" y="3872052"/>
                    <a:pt x="908629" y="3924289"/>
                    <a:pt x="899924" y="4023321"/>
                  </a:cubicBezTo>
                  <a:cubicBezTo>
                    <a:pt x="891219" y="4121265"/>
                    <a:pt x="861841" y="4457539"/>
                    <a:pt x="862929" y="4502158"/>
                  </a:cubicBezTo>
                  <a:cubicBezTo>
                    <a:pt x="865105" y="4545689"/>
                    <a:pt x="882515" y="4579425"/>
                    <a:pt x="887955" y="4597926"/>
                  </a:cubicBezTo>
                  <a:cubicBezTo>
                    <a:pt x="893395" y="4617514"/>
                    <a:pt x="891219" y="4656692"/>
                    <a:pt x="890131" y="4679546"/>
                  </a:cubicBezTo>
                  <a:cubicBezTo>
                    <a:pt x="887955" y="4702399"/>
                    <a:pt x="887955" y="4735047"/>
                    <a:pt x="898836" y="4769872"/>
                  </a:cubicBezTo>
                  <a:cubicBezTo>
                    <a:pt x="909717" y="4804696"/>
                    <a:pt x="930390" y="4878698"/>
                    <a:pt x="906452" y="4878698"/>
                  </a:cubicBezTo>
                  <a:lnTo>
                    <a:pt x="575674" y="4878698"/>
                  </a:lnTo>
                  <a:cubicBezTo>
                    <a:pt x="536503" y="4878698"/>
                    <a:pt x="575674" y="4818844"/>
                    <a:pt x="605052" y="4803608"/>
                  </a:cubicBezTo>
                  <a:cubicBezTo>
                    <a:pt x="633343" y="4789460"/>
                    <a:pt x="706244" y="4727429"/>
                    <a:pt x="706244" y="4680634"/>
                  </a:cubicBezTo>
                  <a:cubicBezTo>
                    <a:pt x="706244" y="4634927"/>
                    <a:pt x="731270" y="4547865"/>
                    <a:pt x="706244" y="4455363"/>
                  </a:cubicBezTo>
                  <a:cubicBezTo>
                    <a:pt x="680130" y="4361772"/>
                    <a:pt x="576762" y="4079911"/>
                    <a:pt x="586555" y="3947142"/>
                  </a:cubicBezTo>
                  <a:cubicBezTo>
                    <a:pt x="595259" y="3814374"/>
                    <a:pt x="613757" y="3685958"/>
                    <a:pt x="610493" y="3593456"/>
                  </a:cubicBezTo>
                  <a:cubicBezTo>
                    <a:pt x="608316" y="3499865"/>
                    <a:pt x="587643" y="3433481"/>
                    <a:pt x="582202" y="3361655"/>
                  </a:cubicBezTo>
                  <a:cubicBezTo>
                    <a:pt x="575674" y="3290918"/>
                    <a:pt x="512565" y="3000351"/>
                    <a:pt x="490803" y="2828405"/>
                  </a:cubicBezTo>
                  <a:cubicBezTo>
                    <a:pt x="469041" y="2657547"/>
                    <a:pt x="484275" y="2393098"/>
                    <a:pt x="487539" y="2311478"/>
                  </a:cubicBezTo>
                  <a:cubicBezTo>
                    <a:pt x="490803" y="2229858"/>
                    <a:pt x="521269" y="2104707"/>
                    <a:pt x="537591" y="2039411"/>
                  </a:cubicBezTo>
                  <a:cubicBezTo>
                    <a:pt x="553912" y="1975204"/>
                    <a:pt x="576762" y="1872907"/>
                    <a:pt x="573498" y="1796728"/>
                  </a:cubicBezTo>
                  <a:cubicBezTo>
                    <a:pt x="571322" y="1721638"/>
                    <a:pt x="519093" y="1586693"/>
                    <a:pt x="501684" y="1444130"/>
                  </a:cubicBezTo>
                  <a:cubicBezTo>
                    <a:pt x="516917" y="1641106"/>
                    <a:pt x="487539" y="1686813"/>
                    <a:pt x="486451" y="1719461"/>
                  </a:cubicBezTo>
                  <a:cubicBezTo>
                    <a:pt x="484275" y="1752109"/>
                    <a:pt x="488627" y="1834817"/>
                    <a:pt x="471217" y="1902290"/>
                  </a:cubicBezTo>
                  <a:cubicBezTo>
                    <a:pt x="453808" y="1969762"/>
                    <a:pt x="318885" y="2255976"/>
                    <a:pt x="318885" y="2299507"/>
                  </a:cubicBezTo>
                  <a:cubicBezTo>
                    <a:pt x="318885" y="2343038"/>
                    <a:pt x="336295" y="2358273"/>
                    <a:pt x="340647" y="2410510"/>
                  </a:cubicBezTo>
                  <a:cubicBezTo>
                    <a:pt x="344999" y="2462747"/>
                    <a:pt x="335207" y="2618369"/>
                    <a:pt x="336295" y="2652105"/>
                  </a:cubicBezTo>
                  <a:cubicBezTo>
                    <a:pt x="337383" y="2688018"/>
                    <a:pt x="293859" y="2693459"/>
                    <a:pt x="289507" y="2661900"/>
                  </a:cubicBezTo>
                  <a:lnTo>
                    <a:pt x="293859" y="2713048"/>
                  </a:lnTo>
                  <a:cubicBezTo>
                    <a:pt x="299300" y="2755491"/>
                    <a:pt x="249248" y="2753314"/>
                    <a:pt x="244895" y="2717401"/>
                  </a:cubicBezTo>
                  <a:cubicBezTo>
                    <a:pt x="244895" y="2715225"/>
                    <a:pt x="244895" y="2708695"/>
                    <a:pt x="243807" y="2701077"/>
                  </a:cubicBezTo>
                  <a:lnTo>
                    <a:pt x="245983" y="2750049"/>
                  </a:lnTo>
                  <a:cubicBezTo>
                    <a:pt x="251424" y="2779433"/>
                    <a:pt x="202460" y="2788139"/>
                    <a:pt x="198107" y="2752226"/>
                  </a:cubicBezTo>
                  <a:cubicBezTo>
                    <a:pt x="198107" y="2746785"/>
                    <a:pt x="195931" y="2729372"/>
                    <a:pt x="193755" y="2708695"/>
                  </a:cubicBezTo>
                  <a:cubicBezTo>
                    <a:pt x="193755" y="2707607"/>
                    <a:pt x="193755" y="2706519"/>
                    <a:pt x="193755" y="2706519"/>
                  </a:cubicBezTo>
                  <a:lnTo>
                    <a:pt x="192667" y="2708695"/>
                  </a:lnTo>
                  <a:cubicBezTo>
                    <a:pt x="198107" y="2739167"/>
                    <a:pt x="149144" y="2747873"/>
                    <a:pt x="145879" y="2711960"/>
                  </a:cubicBezTo>
                  <a:cubicBezTo>
                    <a:pt x="143703" y="2695636"/>
                    <a:pt x="132822" y="2561779"/>
                    <a:pt x="127382" y="2522602"/>
                  </a:cubicBezTo>
                  <a:cubicBezTo>
                    <a:pt x="121941" y="2476894"/>
                    <a:pt x="104532" y="2458394"/>
                    <a:pt x="91475" y="2486689"/>
                  </a:cubicBezTo>
                  <a:cubicBezTo>
                    <a:pt x="81682" y="2507366"/>
                    <a:pt x="65361" y="2531308"/>
                    <a:pt x="43599" y="2538926"/>
                  </a:cubicBezTo>
                  <a:cubicBezTo>
                    <a:pt x="21837" y="2546544"/>
                    <a:pt x="1164" y="2544367"/>
                    <a:pt x="76" y="2530220"/>
                  </a:cubicBezTo>
                  <a:cubicBezTo>
                    <a:pt x="-2101" y="2513896"/>
                    <a:pt x="43599" y="2496483"/>
                    <a:pt x="53392" y="2461659"/>
                  </a:cubicBezTo>
                  <a:cubicBezTo>
                    <a:pt x="62097" y="2426834"/>
                    <a:pt x="70801" y="2388745"/>
                    <a:pt x="76242" y="2371333"/>
                  </a:cubicBezTo>
                  <a:cubicBezTo>
                    <a:pt x="82770" y="2353920"/>
                    <a:pt x="123029" y="2320184"/>
                    <a:pt x="149144" y="2298419"/>
                  </a:cubicBezTo>
                  <a:cubicBezTo>
                    <a:pt x="161112" y="2288624"/>
                    <a:pt x="176346" y="2267947"/>
                    <a:pt x="191579" y="2245094"/>
                  </a:cubicBezTo>
                  <a:cubicBezTo>
                    <a:pt x="192667" y="2245094"/>
                    <a:pt x="192667" y="2245094"/>
                    <a:pt x="192667" y="2245094"/>
                  </a:cubicBezTo>
                  <a:cubicBezTo>
                    <a:pt x="212253" y="2160209"/>
                    <a:pt x="216605" y="2082942"/>
                    <a:pt x="224222" y="2020911"/>
                  </a:cubicBezTo>
                  <a:cubicBezTo>
                    <a:pt x="231838" y="1958880"/>
                    <a:pt x="208988" y="1836994"/>
                    <a:pt x="229662" y="1777139"/>
                  </a:cubicBezTo>
                  <a:cubicBezTo>
                    <a:pt x="249248" y="1717285"/>
                    <a:pt x="297123" y="1624782"/>
                    <a:pt x="299300" y="1555133"/>
                  </a:cubicBezTo>
                  <a:cubicBezTo>
                    <a:pt x="301476" y="1485484"/>
                    <a:pt x="284066" y="1278713"/>
                    <a:pt x="284066" y="1219947"/>
                  </a:cubicBezTo>
                  <a:cubicBezTo>
                    <a:pt x="284066" y="1160092"/>
                    <a:pt x="276450" y="1075208"/>
                    <a:pt x="303652" y="1009912"/>
                  </a:cubicBezTo>
                  <a:cubicBezTo>
                    <a:pt x="331942" y="945704"/>
                    <a:pt x="386347" y="866260"/>
                    <a:pt x="448368" y="851025"/>
                  </a:cubicBezTo>
                  <a:cubicBezTo>
                    <a:pt x="510389" y="835789"/>
                    <a:pt x="580026" y="829259"/>
                    <a:pt x="602876" y="818377"/>
                  </a:cubicBezTo>
                  <a:cubicBezTo>
                    <a:pt x="624638" y="808582"/>
                    <a:pt x="778058" y="723697"/>
                    <a:pt x="787851" y="723697"/>
                  </a:cubicBezTo>
                  <a:cubicBezTo>
                    <a:pt x="798732" y="723697"/>
                    <a:pt x="809613" y="658402"/>
                    <a:pt x="807437" y="609430"/>
                  </a:cubicBezTo>
                  <a:cubicBezTo>
                    <a:pt x="791115" y="603988"/>
                    <a:pt x="772618" y="563722"/>
                    <a:pt x="767177" y="543045"/>
                  </a:cubicBezTo>
                  <a:cubicBezTo>
                    <a:pt x="762825" y="523456"/>
                    <a:pt x="754120" y="492985"/>
                    <a:pt x="750856" y="478838"/>
                  </a:cubicBezTo>
                  <a:cubicBezTo>
                    <a:pt x="748680" y="484279"/>
                    <a:pt x="737799" y="482102"/>
                    <a:pt x="732358" y="475573"/>
                  </a:cubicBezTo>
                  <a:cubicBezTo>
                    <a:pt x="718213" y="460337"/>
                    <a:pt x="722566" y="429866"/>
                    <a:pt x="706244" y="402659"/>
                  </a:cubicBezTo>
                  <a:cubicBezTo>
                    <a:pt x="670337" y="341716"/>
                    <a:pt x="716037" y="342804"/>
                    <a:pt x="725830" y="342804"/>
                  </a:cubicBezTo>
                  <a:cubicBezTo>
                    <a:pt x="720390" y="335186"/>
                    <a:pt x="700804" y="188270"/>
                    <a:pt x="712773" y="159976"/>
                  </a:cubicBezTo>
                  <a:cubicBezTo>
                    <a:pt x="724742" y="131681"/>
                    <a:pt x="741063" y="80532"/>
                    <a:pt x="770442" y="67473"/>
                  </a:cubicBezTo>
                  <a:cubicBezTo>
                    <a:pt x="785675" y="59855"/>
                    <a:pt x="805260" y="28295"/>
                    <a:pt x="825934" y="23942"/>
                  </a:cubicBezTo>
                  <a:cubicBezTo>
                    <a:pt x="840079" y="20677"/>
                    <a:pt x="886867" y="0"/>
                    <a:pt x="95106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64D2">
                    <a:lumMod val="100000"/>
                  </a:srgbClr>
                </a:gs>
                <a:gs pos="100000">
                  <a:srgbClr val="FFFFFF">
                    <a:lumMod val="85000"/>
                  </a:srgbClr>
                </a:gs>
                <a:gs pos="60000">
                  <a:srgbClr val="0064D2">
                    <a:lumMod val="100000"/>
                  </a:srgbClr>
                </a:gs>
                <a:gs pos="60100">
                  <a:srgbClr val="FFFFFF">
                    <a:lumMod val="85000"/>
                  </a:srgbClr>
                </a:gs>
              </a:gsLst>
              <a:lin ang="16200000" scaled="1"/>
              <a:tileRect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7" name="ValueText"/>
            <p:cNvSpPr/>
            <p:nvPr/>
          </p:nvSpPr>
          <p:spPr>
            <a:xfrm>
              <a:off x="2038730" y="3299094"/>
              <a:ext cx="392863" cy="29464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de-DE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60%</a:t>
              </a:r>
            </a:p>
          </p:txBody>
        </p:sp>
        <p:sp>
          <p:nvSpPr>
            <p:cNvPr id="28" name="line"/>
            <p:cNvSpPr/>
            <p:nvPr/>
          </p:nvSpPr>
          <p:spPr>
            <a:xfrm rot="10800000" flipV="1">
              <a:off x="2866871" y="3446418"/>
              <a:ext cx="2573744" cy="8970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9" name="BackShape"/>
            <p:cNvSpPr/>
            <p:nvPr/>
          </p:nvSpPr>
          <p:spPr>
            <a:xfrm>
              <a:off x="2606159" y="3185706"/>
              <a:ext cx="521425" cy="521424"/>
            </a:xfrm>
            <a:prstGeom prst="ellipse">
              <a:avLst/>
            </a:prstGeom>
            <a:solidFill>
              <a:srgbClr val="0064D2">
                <a:lumMod val="100000"/>
              </a:srgbClr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0" name="IconShape"/>
            <p:cNvSpPr/>
            <p:nvPr/>
          </p:nvSpPr>
          <p:spPr>
            <a:xfrm>
              <a:off x="2758434" y="3343494"/>
              <a:ext cx="216874" cy="2058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972336" y="3810054"/>
              <a:ext cx="2133782" cy="1132618"/>
              <a:chOff x="1626834" y="2349127"/>
              <a:chExt cx="2133782" cy="1132618"/>
            </a:xfrm>
          </p:grpSpPr>
          <p:sp>
            <p:nvSpPr>
              <p:cNvPr id="32" name="文本框 25"/>
              <p:cNvSpPr txBox="1"/>
              <p:nvPr/>
            </p:nvSpPr>
            <p:spPr>
              <a:xfrm>
                <a:off x="1626835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3" name="文本框 26"/>
              <p:cNvSpPr txBox="1"/>
              <p:nvPr/>
            </p:nvSpPr>
            <p:spPr>
              <a:xfrm>
                <a:off x="1626834" y="2687681"/>
                <a:ext cx="2056091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film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6489942" y="1777339"/>
            <a:ext cx="3748771" cy="4052249"/>
            <a:chOff x="6489942" y="1834489"/>
            <a:chExt cx="3748771" cy="4052249"/>
          </a:xfrm>
        </p:grpSpPr>
        <p:sp>
          <p:nvSpPr>
            <p:cNvPr id="35" name="ValueShape2"/>
            <p:cNvSpPr/>
            <p:nvPr/>
          </p:nvSpPr>
          <p:spPr>
            <a:xfrm>
              <a:off x="8657902" y="2604416"/>
              <a:ext cx="1580811" cy="3282322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6" name="ValueShape"/>
            <p:cNvSpPr>
              <a:spLocks/>
            </p:cNvSpPr>
            <p:nvPr/>
          </p:nvSpPr>
          <p:spPr bwMode="auto">
            <a:xfrm>
              <a:off x="8657902" y="1834489"/>
              <a:ext cx="1580811" cy="4052249"/>
            </a:xfrm>
            <a:custGeom>
              <a:avLst/>
              <a:gdLst>
                <a:gd name="connsiteX0" fmla="*/ 951064 w 1903214"/>
                <a:gd name="connsiteY0" fmla="*/ 0 h 4878698"/>
                <a:gd name="connsiteX1" fmla="*/ 1076194 w 1903214"/>
                <a:gd name="connsiteY1" fmla="*/ 23942 h 4878698"/>
                <a:gd name="connsiteX2" fmla="*/ 1132775 w 1903214"/>
                <a:gd name="connsiteY2" fmla="*/ 67473 h 4878698"/>
                <a:gd name="connsiteX3" fmla="*/ 1189355 w 1903214"/>
                <a:gd name="connsiteY3" fmla="*/ 159976 h 4878698"/>
                <a:gd name="connsiteX4" fmla="*/ 1176298 w 1903214"/>
                <a:gd name="connsiteY4" fmla="*/ 342804 h 4878698"/>
                <a:gd name="connsiteX5" fmla="*/ 1195884 w 1903214"/>
                <a:gd name="connsiteY5" fmla="*/ 402659 h 4878698"/>
                <a:gd name="connsiteX6" fmla="*/ 1169770 w 1903214"/>
                <a:gd name="connsiteY6" fmla="*/ 475573 h 4878698"/>
                <a:gd name="connsiteX7" fmla="*/ 1152360 w 1903214"/>
                <a:gd name="connsiteY7" fmla="*/ 478838 h 4878698"/>
                <a:gd name="connsiteX8" fmla="*/ 1134951 w 1903214"/>
                <a:gd name="connsiteY8" fmla="*/ 543045 h 4878698"/>
                <a:gd name="connsiteX9" fmla="*/ 1094692 w 1903214"/>
                <a:gd name="connsiteY9" fmla="*/ 609430 h 4878698"/>
                <a:gd name="connsiteX10" fmla="*/ 1114277 w 1903214"/>
                <a:gd name="connsiteY10" fmla="*/ 723697 h 4878698"/>
                <a:gd name="connsiteX11" fmla="*/ 1299252 w 1903214"/>
                <a:gd name="connsiteY11" fmla="*/ 818377 h 4878698"/>
                <a:gd name="connsiteX12" fmla="*/ 1453761 w 1903214"/>
                <a:gd name="connsiteY12" fmla="*/ 851025 h 4878698"/>
                <a:gd name="connsiteX13" fmla="*/ 1598476 w 1903214"/>
                <a:gd name="connsiteY13" fmla="*/ 1009912 h 4878698"/>
                <a:gd name="connsiteX14" fmla="*/ 1618062 w 1903214"/>
                <a:gd name="connsiteY14" fmla="*/ 1219947 h 4878698"/>
                <a:gd name="connsiteX15" fmla="*/ 1602829 w 1903214"/>
                <a:gd name="connsiteY15" fmla="*/ 1555133 h 4878698"/>
                <a:gd name="connsiteX16" fmla="*/ 1672466 w 1903214"/>
                <a:gd name="connsiteY16" fmla="*/ 1777139 h 4878698"/>
                <a:gd name="connsiteX17" fmla="*/ 1677907 w 1903214"/>
                <a:gd name="connsiteY17" fmla="*/ 2020911 h 4878698"/>
                <a:gd name="connsiteX18" fmla="*/ 1710549 w 1903214"/>
                <a:gd name="connsiteY18" fmla="*/ 2245094 h 4878698"/>
                <a:gd name="connsiteX19" fmla="*/ 1752985 w 1903214"/>
                <a:gd name="connsiteY19" fmla="*/ 2298419 h 4878698"/>
                <a:gd name="connsiteX20" fmla="*/ 1825886 w 1903214"/>
                <a:gd name="connsiteY20" fmla="*/ 2371333 h 4878698"/>
                <a:gd name="connsiteX21" fmla="*/ 1849824 w 1903214"/>
                <a:gd name="connsiteY21" fmla="*/ 2461659 h 4878698"/>
                <a:gd name="connsiteX22" fmla="*/ 1903141 w 1903214"/>
                <a:gd name="connsiteY22" fmla="*/ 2530220 h 4878698"/>
                <a:gd name="connsiteX23" fmla="*/ 1858529 w 1903214"/>
                <a:gd name="connsiteY23" fmla="*/ 2538926 h 4878698"/>
                <a:gd name="connsiteX24" fmla="*/ 1811741 w 1903214"/>
                <a:gd name="connsiteY24" fmla="*/ 2486689 h 4878698"/>
                <a:gd name="connsiteX25" fmla="*/ 1774746 w 1903214"/>
                <a:gd name="connsiteY25" fmla="*/ 2522602 h 4878698"/>
                <a:gd name="connsiteX26" fmla="*/ 1757337 w 1903214"/>
                <a:gd name="connsiteY26" fmla="*/ 2711960 h 4878698"/>
                <a:gd name="connsiteX27" fmla="*/ 1709461 w 1903214"/>
                <a:gd name="connsiteY27" fmla="*/ 2708695 h 4878698"/>
                <a:gd name="connsiteX28" fmla="*/ 1704021 w 1903214"/>
                <a:gd name="connsiteY28" fmla="*/ 2752226 h 4878698"/>
                <a:gd name="connsiteX29" fmla="*/ 1656145 w 1903214"/>
                <a:gd name="connsiteY29" fmla="*/ 2750049 h 4878698"/>
                <a:gd name="connsiteX30" fmla="*/ 1659409 w 1903214"/>
                <a:gd name="connsiteY30" fmla="*/ 2701077 h 4878698"/>
                <a:gd name="connsiteX31" fmla="*/ 1657233 w 1903214"/>
                <a:gd name="connsiteY31" fmla="*/ 2717401 h 4878698"/>
                <a:gd name="connsiteX32" fmla="*/ 1608269 w 1903214"/>
                <a:gd name="connsiteY32" fmla="*/ 2713048 h 4878698"/>
                <a:gd name="connsiteX33" fmla="*/ 1612621 w 1903214"/>
                <a:gd name="connsiteY33" fmla="*/ 2661900 h 4878698"/>
                <a:gd name="connsiteX34" fmla="*/ 1565834 w 1903214"/>
                <a:gd name="connsiteY34" fmla="*/ 2652105 h 4878698"/>
                <a:gd name="connsiteX35" fmla="*/ 1561481 w 1903214"/>
                <a:gd name="connsiteY35" fmla="*/ 2410510 h 4878698"/>
                <a:gd name="connsiteX36" fmla="*/ 1583243 w 1903214"/>
                <a:gd name="connsiteY36" fmla="*/ 2299507 h 4878698"/>
                <a:gd name="connsiteX37" fmla="*/ 1430911 w 1903214"/>
                <a:gd name="connsiteY37" fmla="*/ 1902290 h 4878698"/>
                <a:gd name="connsiteX38" fmla="*/ 1416766 w 1903214"/>
                <a:gd name="connsiteY38" fmla="*/ 1719461 h 4878698"/>
                <a:gd name="connsiteX39" fmla="*/ 1400444 w 1903214"/>
                <a:gd name="connsiteY39" fmla="*/ 1444130 h 4878698"/>
                <a:gd name="connsiteX40" fmla="*/ 1328631 w 1903214"/>
                <a:gd name="connsiteY40" fmla="*/ 1796728 h 4878698"/>
                <a:gd name="connsiteX41" fmla="*/ 1364537 w 1903214"/>
                <a:gd name="connsiteY41" fmla="*/ 2039411 h 4878698"/>
                <a:gd name="connsiteX42" fmla="*/ 1414589 w 1903214"/>
                <a:gd name="connsiteY42" fmla="*/ 2311478 h 4878698"/>
                <a:gd name="connsiteX43" fmla="*/ 1411325 w 1903214"/>
                <a:gd name="connsiteY43" fmla="*/ 2828405 h 4878698"/>
                <a:gd name="connsiteX44" fmla="*/ 1319926 w 1903214"/>
                <a:gd name="connsiteY44" fmla="*/ 3361655 h 4878698"/>
                <a:gd name="connsiteX45" fmla="*/ 1291636 w 1903214"/>
                <a:gd name="connsiteY45" fmla="*/ 3593456 h 4878698"/>
                <a:gd name="connsiteX46" fmla="*/ 1316662 w 1903214"/>
                <a:gd name="connsiteY46" fmla="*/ 3947142 h 4878698"/>
                <a:gd name="connsiteX47" fmla="*/ 1196972 w 1903214"/>
                <a:gd name="connsiteY47" fmla="*/ 4455363 h 4878698"/>
                <a:gd name="connsiteX48" fmla="*/ 1195884 w 1903214"/>
                <a:gd name="connsiteY48" fmla="*/ 4680634 h 4878698"/>
                <a:gd name="connsiteX49" fmla="*/ 1297076 w 1903214"/>
                <a:gd name="connsiteY49" fmla="*/ 4803608 h 4878698"/>
                <a:gd name="connsiteX50" fmla="*/ 1326454 w 1903214"/>
                <a:gd name="connsiteY50" fmla="*/ 4878698 h 4878698"/>
                <a:gd name="connsiteX51" fmla="*/ 996764 w 1903214"/>
                <a:gd name="connsiteY51" fmla="*/ 4878698 h 4878698"/>
                <a:gd name="connsiteX52" fmla="*/ 1003292 w 1903214"/>
                <a:gd name="connsiteY52" fmla="*/ 4769872 h 4878698"/>
                <a:gd name="connsiteX53" fmla="*/ 1013085 w 1903214"/>
                <a:gd name="connsiteY53" fmla="*/ 4679546 h 4878698"/>
                <a:gd name="connsiteX54" fmla="*/ 1014173 w 1903214"/>
                <a:gd name="connsiteY54" fmla="*/ 4597926 h 4878698"/>
                <a:gd name="connsiteX55" fmla="*/ 1039199 w 1903214"/>
                <a:gd name="connsiteY55" fmla="*/ 4502158 h 4878698"/>
                <a:gd name="connsiteX56" fmla="*/ 1002204 w 1903214"/>
                <a:gd name="connsiteY56" fmla="*/ 4023321 h 4878698"/>
                <a:gd name="connsiteX57" fmla="*/ 998940 w 1903214"/>
                <a:gd name="connsiteY57" fmla="*/ 3789344 h 4878698"/>
                <a:gd name="connsiteX58" fmla="*/ 1021790 w 1903214"/>
                <a:gd name="connsiteY58" fmla="*/ 3569514 h 4878698"/>
                <a:gd name="connsiteX59" fmla="*/ 993499 w 1903214"/>
                <a:gd name="connsiteY59" fmla="*/ 3215827 h 4878698"/>
                <a:gd name="connsiteX60" fmla="*/ 1007645 w 1903214"/>
                <a:gd name="connsiteY60" fmla="*/ 2914378 h 4878698"/>
                <a:gd name="connsiteX61" fmla="*/ 975002 w 1903214"/>
                <a:gd name="connsiteY61" fmla="*/ 2653194 h 4878698"/>
                <a:gd name="connsiteX62" fmla="*/ 951064 w 1903214"/>
                <a:gd name="connsiteY62" fmla="*/ 2657547 h 4878698"/>
                <a:gd name="connsiteX63" fmla="*/ 927126 w 1903214"/>
                <a:gd name="connsiteY63" fmla="*/ 2653194 h 4878698"/>
                <a:gd name="connsiteX64" fmla="*/ 895572 w 1903214"/>
                <a:gd name="connsiteY64" fmla="*/ 2914378 h 4878698"/>
                <a:gd name="connsiteX65" fmla="*/ 909717 w 1903214"/>
                <a:gd name="connsiteY65" fmla="*/ 3215827 h 4878698"/>
                <a:gd name="connsiteX66" fmla="*/ 881426 w 1903214"/>
                <a:gd name="connsiteY66" fmla="*/ 3569514 h 4878698"/>
                <a:gd name="connsiteX67" fmla="*/ 904276 w 1903214"/>
                <a:gd name="connsiteY67" fmla="*/ 3789344 h 4878698"/>
                <a:gd name="connsiteX68" fmla="*/ 899924 w 1903214"/>
                <a:gd name="connsiteY68" fmla="*/ 4023321 h 4878698"/>
                <a:gd name="connsiteX69" fmla="*/ 862929 w 1903214"/>
                <a:gd name="connsiteY69" fmla="*/ 4502158 h 4878698"/>
                <a:gd name="connsiteX70" fmla="*/ 887955 w 1903214"/>
                <a:gd name="connsiteY70" fmla="*/ 4597926 h 4878698"/>
                <a:gd name="connsiteX71" fmla="*/ 890131 w 1903214"/>
                <a:gd name="connsiteY71" fmla="*/ 4679546 h 4878698"/>
                <a:gd name="connsiteX72" fmla="*/ 898836 w 1903214"/>
                <a:gd name="connsiteY72" fmla="*/ 4769872 h 4878698"/>
                <a:gd name="connsiteX73" fmla="*/ 906452 w 1903214"/>
                <a:gd name="connsiteY73" fmla="*/ 4878698 h 4878698"/>
                <a:gd name="connsiteX74" fmla="*/ 575674 w 1903214"/>
                <a:gd name="connsiteY74" fmla="*/ 4878698 h 4878698"/>
                <a:gd name="connsiteX75" fmla="*/ 605052 w 1903214"/>
                <a:gd name="connsiteY75" fmla="*/ 4803608 h 4878698"/>
                <a:gd name="connsiteX76" fmla="*/ 706244 w 1903214"/>
                <a:gd name="connsiteY76" fmla="*/ 4680634 h 4878698"/>
                <a:gd name="connsiteX77" fmla="*/ 706244 w 1903214"/>
                <a:gd name="connsiteY77" fmla="*/ 4455363 h 4878698"/>
                <a:gd name="connsiteX78" fmla="*/ 586555 w 1903214"/>
                <a:gd name="connsiteY78" fmla="*/ 3947142 h 4878698"/>
                <a:gd name="connsiteX79" fmla="*/ 610493 w 1903214"/>
                <a:gd name="connsiteY79" fmla="*/ 3593456 h 4878698"/>
                <a:gd name="connsiteX80" fmla="*/ 582202 w 1903214"/>
                <a:gd name="connsiteY80" fmla="*/ 3361655 h 4878698"/>
                <a:gd name="connsiteX81" fmla="*/ 490803 w 1903214"/>
                <a:gd name="connsiteY81" fmla="*/ 2828405 h 4878698"/>
                <a:gd name="connsiteX82" fmla="*/ 487539 w 1903214"/>
                <a:gd name="connsiteY82" fmla="*/ 2311478 h 4878698"/>
                <a:gd name="connsiteX83" fmla="*/ 537591 w 1903214"/>
                <a:gd name="connsiteY83" fmla="*/ 2039411 h 4878698"/>
                <a:gd name="connsiteX84" fmla="*/ 573498 w 1903214"/>
                <a:gd name="connsiteY84" fmla="*/ 1796728 h 4878698"/>
                <a:gd name="connsiteX85" fmla="*/ 501684 w 1903214"/>
                <a:gd name="connsiteY85" fmla="*/ 1444130 h 4878698"/>
                <a:gd name="connsiteX86" fmla="*/ 486451 w 1903214"/>
                <a:gd name="connsiteY86" fmla="*/ 1719461 h 4878698"/>
                <a:gd name="connsiteX87" fmla="*/ 471217 w 1903214"/>
                <a:gd name="connsiteY87" fmla="*/ 1902290 h 4878698"/>
                <a:gd name="connsiteX88" fmla="*/ 318885 w 1903214"/>
                <a:gd name="connsiteY88" fmla="*/ 2299507 h 4878698"/>
                <a:gd name="connsiteX89" fmla="*/ 340647 w 1903214"/>
                <a:gd name="connsiteY89" fmla="*/ 2410510 h 4878698"/>
                <a:gd name="connsiteX90" fmla="*/ 336295 w 1903214"/>
                <a:gd name="connsiteY90" fmla="*/ 2652105 h 4878698"/>
                <a:gd name="connsiteX91" fmla="*/ 289507 w 1903214"/>
                <a:gd name="connsiteY91" fmla="*/ 2661900 h 4878698"/>
                <a:gd name="connsiteX92" fmla="*/ 293859 w 1903214"/>
                <a:gd name="connsiteY92" fmla="*/ 2713048 h 4878698"/>
                <a:gd name="connsiteX93" fmla="*/ 244895 w 1903214"/>
                <a:gd name="connsiteY93" fmla="*/ 2717401 h 4878698"/>
                <a:gd name="connsiteX94" fmla="*/ 243807 w 1903214"/>
                <a:gd name="connsiteY94" fmla="*/ 2701077 h 4878698"/>
                <a:gd name="connsiteX95" fmla="*/ 245983 w 1903214"/>
                <a:gd name="connsiteY95" fmla="*/ 2750049 h 4878698"/>
                <a:gd name="connsiteX96" fmla="*/ 198107 w 1903214"/>
                <a:gd name="connsiteY96" fmla="*/ 2752226 h 4878698"/>
                <a:gd name="connsiteX97" fmla="*/ 193755 w 1903214"/>
                <a:gd name="connsiteY97" fmla="*/ 2708695 h 4878698"/>
                <a:gd name="connsiteX98" fmla="*/ 193755 w 1903214"/>
                <a:gd name="connsiteY98" fmla="*/ 2706519 h 4878698"/>
                <a:gd name="connsiteX99" fmla="*/ 192667 w 1903214"/>
                <a:gd name="connsiteY99" fmla="*/ 2708695 h 4878698"/>
                <a:gd name="connsiteX100" fmla="*/ 145879 w 1903214"/>
                <a:gd name="connsiteY100" fmla="*/ 2711960 h 4878698"/>
                <a:gd name="connsiteX101" fmla="*/ 127382 w 1903214"/>
                <a:gd name="connsiteY101" fmla="*/ 2522602 h 4878698"/>
                <a:gd name="connsiteX102" fmla="*/ 91475 w 1903214"/>
                <a:gd name="connsiteY102" fmla="*/ 2486689 h 4878698"/>
                <a:gd name="connsiteX103" fmla="*/ 43599 w 1903214"/>
                <a:gd name="connsiteY103" fmla="*/ 2538926 h 4878698"/>
                <a:gd name="connsiteX104" fmla="*/ 76 w 1903214"/>
                <a:gd name="connsiteY104" fmla="*/ 2530220 h 4878698"/>
                <a:gd name="connsiteX105" fmla="*/ 53392 w 1903214"/>
                <a:gd name="connsiteY105" fmla="*/ 2461659 h 4878698"/>
                <a:gd name="connsiteX106" fmla="*/ 76242 w 1903214"/>
                <a:gd name="connsiteY106" fmla="*/ 2371333 h 4878698"/>
                <a:gd name="connsiteX107" fmla="*/ 149144 w 1903214"/>
                <a:gd name="connsiteY107" fmla="*/ 2298419 h 4878698"/>
                <a:gd name="connsiteX108" fmla="*/ 191579 w 1903214"/>
                <a:gd name="connsiteY108" fmla="*/ 2245094 h 4878698"/>
                <a:gd name="connsiteX109" fmla="*/ 192667 w 1903214"/>
                <a:gd name="connsiteY109" fmla="*/ 2245094 h 4878698"/>
                <a:gd name="connsiteX110" fmla="*/ 224222 w 1903214"/>
                <a:gd name="connsiteY110" fmla="*/ 2020911 h 4878698"/>
                <a:gd name="connsiteX111" fmla="*/ 229662 w 1903214"/>
                <a:gd name="connsiteY111" fmla="*/ 1777139 h 4878698"/>
                <a:gd name="connsiteX112" fmla="*/ 299300 w 1903214"/>
                <a:gd name="connsiteY112" fmla="*/ 1555133 h 4878698"/>
                <a:gd name="connsiteX113" fmla="*/ 284066 w 1903214"/>
                <a:gd name="connsiteY113" fmla="*/ 1219947 h 4878698"/>
                <a:gd name="connsiteX114" fmla="*/ 303652 w 1903214"/>
                <a:gd name="connsiteY114" fmla="*/ 1009912 h 4878698"/>
                <a:gd name="connsiteX115" fmla="*/ 448368 w 1903214"/>
                <a:gd name="connsiteY115" fmla="*/ 851025 h 4878698"/>
                <a:gd name="connsiteX116" fmla="*/ 602876 w 1903214"/>
                <a:gd name="connsiteY116" fmla="*/ 818377 h 4878698"/>
                <a:gd name="connsiteX117" fmla="*/ 787851 w 1903214"/>
                <a:gd name="connsiteY117" fmla="*/ 723697 h 4878698"/>
                <a:gd name="connsiteX118" fmla="*/ 807437 w 1903214"/>
                <a:gd name="connsiteY118" fmla="*/ 609430 h 4878698"/>
                <a:gd name="connsiteX119" fmla="*/ 767177 w 1903214"/>
                <a:gd name="connsiteY119" fmla="*/ 543045 h 4878698"/>
                <a:gd name="connsiteX120" fmla="*/ 750856 w 1903214"/>
                <a:gd name="connsiteY120" fmla="*/ 478838 h 4878698"/>
                <a:gd name="connsiteX121" fmla="*/ 732358 w 1903214"/>
                <a:gd name="connsiteY121" fmla="*/ 475573 h 4878698"/>
                <a:gd name="connsiteX122" fmla="*/ 706244 w 1903214"/>
                <a:gd name="connsiteY122" fmla="*/ 402659 h 4878698"/>
                <a:gd name="connsiteX123" fmla="*/ 725830 w 1903214"/>
                <a:gd name="connsiteY123" fmla="*/ 342804 h 4878698"/>
                <a:gd name="connsiteX124" fmla="*/ 712773 w 1903214"/>
                <a:gd name="connsiteY124" fmla="*/ 159976 h 4878698"/>
                <a:gd name="connsiteX125" fmla="*/ 770442 w 1903214"/>
                <a:gd name="connsiteY125" fmla="*/ 67473 h 4878698"/>
                <a:gd name="connsiteX126" fmla="*/ 825934 w 1903214"/>
                <a:gd name="connsiteY126" fmla="*/ 23942 h 4878698"/>
                <a:gd name="connsiteX127" fmla="*/ 951064 w 1903214"/>
                <a:gd name="connsiteY127" fmla="*/ 0 h 487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</a:cxnLst>
              <a:rect l="l" t="t" r="r" b="b"/>
              <a:pathLst>
                <a:path w="1903214" h="4878698">
                  <a:moveTo>
                    <a:pt x="951064" y="0"/>
                  </a:moveTo>
                  <a:cubicBezTo>
                    <a:pt x="1016349" y="0"/>
                    <a:pt x="1062049" y="20677"/>
                    <a:pt x="1076194" y="23942"/>
                  </a:cubicBezTo>
                  <a:cubicBezTo>
                    <a:pt x="1097956" y="28295"/>
                    <a:pt x="1117541" y="59855"/>
                    <a:pt x="1132775" y="67473"/>
                  </a:cubicBezTo>
                  <a:cubicBezTo>
                    <a:pt x="1161065" y="80532"/>
                    <a:pt x="1177386" y="131681"/>
                    <a:pt x="1189355" y="159976"/>
                  </a:cubicBezTo>
                  <a:cubicBezTo>
                    <a:pt x="1202412" y="188270"/>
                    <a:pt x="1181739" y="335186"/>
                    <a:pt x="1176298" y="342804"/>
                  </a:cubicBezTo>
                  <a:cubicBezTo>
                    <a:pt x="1186091" y="342804"/>
                    <a:pt x="1231791" y="341716"/>
                    <a:pt x="1195884" y="402659"/>
                  </a:cubicBezTo>
                  <a:cubicBezTo>
                    <a:pt x="1180650" y="429866"/>
                    <a:pt x="1183915" y="460337"/>
                    <a:pt x="1169770" y="475573"/>
                  </a:cubicBezTo>
                  <a:cubicBezTo>
                    <a:pt x="1164329" y="482102"/>
                    <a:pt x="1153448" y="484279"/>
                    <a:pt x="1152360" y="478838"/>
                  </a:cubicBezTo>
                  <a:cubicBezTo>
                    <a:pt x="1148008" y="492985"/>
                    <a:pt x="1140391" y="523456"/>
                    <a:pt x="1134951" y="543045"/>
                  </a:cubicBezTo>
                  <a:cubicBezTo>
                    <a:pt x="1129510" y="563722"/>
                    <a:pt x="1111013" y="603988"/>
                    <a:pt x="1094692" y="609430"/>
                  </a:cubicBezTo>
                  <a:cubicBezTo>
                    <a:pt x="1092515" y="658402"/>
                    <a:pt x="1104484" y="723697"/>
                    <a:pt x="1114277" y="723697"/>
                  </a:cubicBezTo>
                  <a:cubicBezTo>
                    <a:pt x="1124070" y="723697"/>
                    <a:pt x="1277490" y="808582"/>
                    <a:pt x="1299252" y="818377"/>
                  </a:cubicBezTo>
                  <a:cubicBezTo>
                    <a:pt x="1322102" y="829259"/>
                    <a:pt x="1391740" y="835789"/>
                    <a:pt x="1453761" y="851025"/>
                  </a:cubicBezTo>
                  <a:cubicBezTo>
                    <a:pt x="1515782" y="866260"/>
                    <a:pt x="1571274" y="945704"/>
                    <a:pt x="1598476" y="1009912"/>
                  </a:cubicBezTo>
                  <a:cubicBezTo>
                    <a:pt x="1625678" y="1075208"/>
                    <a:pt x="1618062" y="1160092"/>
                    <a:pt x="1618062" y="1219947"/>
                  </a:cubicBezTo>
                  <a:cubicBezTo>
                    <a:pt x="1618062" y="1278713"/>
                    <a:pt x="1600652" y="1485484"/>
                    <a:pt x="1602829" y="1555133"/>
                  </a:cubicBezTo>
                  <a:cubicBezTo>
                    <a:pt x="1606093" y="1624782"/>
                    <a:pt x="1652881" y="1717285"/>
                    <a:pt x="1672466" y="1777139"/>
                  </a:cubicBezTo>
                  <a:cubicBezTo>
                    <a:pt x="1693140" y="1836994"/>
                    <a:pt x="1670290" y="1958880"/>
                    <a:pt x="1677907" y="2020911"/>
                  </a:cubicBezTo>
                  <a:cubicBezTo>
                    <a:pt x="1685523" y="2082942"/>
                    <a:pt x="1689876" y="2160209"/>
                    <a:pt x="1710549" y="2245094"/>
                  </a:cubicBezTo>
                  <a:cubicBezTo>
                    <a:pt x="1725782" y="2267947"/>
                    <a:pt x="1742104" y="2288624"/>
                    <a:pt x="1752985" y="2298419"/>
                  </a:cubicBezTo>
                  <a:cubicBezTo>
                    <a:pt x="1780187" y="2320184"/>
                    <a:pt x="1819358" y="2353920"/>
                    <a:pt x="1825886" y="2371333"/>
                  </a:cubicBezTo>
                  <a:cubicBezTo>
                    <a:pt x="1832415" y="2388745"/>
                    <a:pt x="1840032" y="2426834"/>
                    <a:pt x="1849824" y="2461659"/>
                  </a:cubicBezTo>
                  <a:cubicBezTo>
                    <a:pt x="1858529" y="2496483"/>
                    <a:pt x="1905317" y="2513896"/>
                    <a:pt x="1903141" y="2530220"/>
                  </a:cubicBezTo>
                  <a:cubicBezTo>
                    <a:pt x="1900964" y="2544367"/>
                    <a:pt x="1881379" y="2546544"/>
                    <a:pt x="1858529" y="2538926"/>
                  </a:cubicBezTo>
                  <a:cubicBezTo>
                    <a:pt x="1836767" y="2531308"/>
                    <a:pt x="1821534" y="2507366"/>
                    <a:pt x="1811741" y="2486689"/>
                  </a:cubicBezTo>
                  <a:cubicBezTo>
                    <a:pt x="1797596" y="2458394"/>
                    <a:pt x="1780187" y="2476894"/>
                    <a:pt x="1774746" y="2522602"/>
                  </a:cubicBezTo>
                  <a:cubicBezTo>
                    <a:pt x="1769306" y="2561779"/>
                    <a:pt x="1758425" y="2695636"/>
                    <a:pt x="1757337" y="2711960"/>
                  </a:cubicBezTo>
                  <a:cubicBezTo>
                    <a:pt x="1752985" y="2747873"/>
                    <a:pt x="1704021" y="2739167"/>
                    <a:pt x="1709461" y="2708695"/>
                  </a:cubicBezTo>
                  <a:cubicBezTo>
                    <a:pt x="1706197" y="2729372"/>
                    <a:pt x="1704021" y="2746785"/>
                    <a:pt x="1704021" y="2752226"/>
                  </a:cubicBezTo>
                  <a:cubicBezTo>
                    <a:pt x="1699668" y="2788139"/>
                    <a:pt x="1651792" y="2779433"/>
                    <a:pt x="1656145" y="2750049"/>
                  </a:cubicBezTo>
                  <a:lnTo>
                    <a:pt x="1659409" y="2701077"/>
                  </a:lnTo>
                  <a:cubicBezTo>
                    <a:pt x="1658321" y="2708695"/>
                    <a:pt x="1657233" y="2715225"/>
                    <a:pt x="1657233" y="2717401"/>
                  </a:cubicBezTo>
                  <a:cubicBezTo>
                    <a:pt x="1652881" y="2753314"/>
                    <a:pt x="1602829" y="2755491"/>
                    <a:pt x="1608269" y="2713048"/>
                  </a:cubicBezTo>
                  <a:lnTo>
                    <a:pt x="1612621" y="2661900"/>
                  </a:lnTo>
                  <a:cubicBezTo>
                    <a:pt x="1608269" y="2693459"/>
                    <a:pt x="1564745" y="2688018"/>
                    <a:pt x="1565834" y="2652105"/>
                  </a:cubicBezTo>
                  <a:cubicBezTo>
                    <a:pt x="1568010" y="2618369"/>
                    <a:pt x="1557129" y="2462747"/>
                    <a:pt x="1561481" y="2410510"/>
                  </a:cubicBezTo>
                  <a:cubicBezTo>
                    <a:pt x="1565834" y="2358273"/>
                    <a:pt x="1583243" y="2343038"/>
                    <a:pt x="1583243" y="2299507"/>
                  </a:cubicBezTo>
                  <a:cubicBezTo>
                    <a:pt x="1583243" y="2255976"/>
                    <a:pt x="1448320" y="1969762"/>
                    <a:pt x="1430911" y="1902290"/>
                  </a:cubicBezTo>
                  <a:cubicBezTo>
                    <a:pt x="1413501" y="1834817"/>
                    <a:pt x="1417854" y="1752109"/>
                    <a:pt x="1416766" y="1719461"/>
                  </a:cubicBezTo>
                  <a:cubicBezTo>
                    <a:pt x="1414589" y="1686813"/>
                    <a:pt x="1385211" y="1641106"/>
                    <a:pt x="1400444" y="1444130"/>
                  </a:cubicBezTo>
                  <a:cubicBezTo>
                    <a:pt x="1383035" y="1586693"/>
                    <a:pt x="1331895" y="1721638"/>
                    <a:pt x="1328631" y="1796728"/>
                  </a:cubicBezTo>
                  <a:cubicBezTo>
                    <a:pt x="1325366" y="1872907"/>
                    <a:pt x="1348216" y="1975204"/>
                    <a:pt x="1364537" y="2039411"/>
                  </a:cubicBezTo>
                  <a:cubicBezTo>
                    <a:pt x="1381947" y="2104707"/>
                    <a:pt x="1411325" y="2229858"/>
                    <a:pt x="1414589" y="2311478"/>
                  </a:cubicBezTo>
                  <a:cubicBezTo>
                    <a:pt x="1417854" y="2393098"/>
                    <a:pt x="1433087" y="2657547"/>
                    <a:pt x="1411325" y="2828405"/>
                  </a:cubicBezTo>
                  <a:cubicBezTo>
                    <a:pt x="1390651" y="3000351"/>
                    <a:pt x="1326454" y="3290918"/>
                    <a:pt x="1319926" y="3361655"/>
                  </a:cubicBezTo>
                  <a:cubicBezTo>
                    <a:pt x="1314485" y="3433481"/>
                    <a:pt x="1294900" y="3499865"/>
                    <a:pt x="1291636" y="3593456"/>
                  </a:cubicBezTo>
                  <a:cubicBezTo>
                    <a:pt x="1288371" y="3685958"/>
                    <a:pt x="1306869" y="3814374"/>
                    <a:pt x="1316662" y="3947142"/>
                  </a:cubicBezTo>
                  <a:cubicBezTo>
                    <a:pt x="1325366" y="4079911"/>
                    <a:pt x="1221998" y="4361772"/>
                    <a:pt x="1196972" y="4455363"/>
                  </a:cubicBezTo>
                  <a:cubicBezTo>
                    <a:pt x="1170858" y="4547865"/>
                    <a:pt x="1195884" y="4634927"/>
                    <a:pt x="1195884" y="4680634"/>
                  </a:cubicBezTo>
                  <a:cubicBezTo>
                    <a:pt x="1195884" y="4727429"/>
                    <a:pt x="1268786" y="4789460"/>
                    <a:pt x="1297076" y="4803608"/>
                  </a:cubicBezTo>
                  <a:cubicBezTo>
                    <a:pt x="1326454" y="4818844"/>
                    <a:pt x="1365625" y="4878698"/>
                    <a:pt x="1326454" y="4878698"/>
                  </a:cubicBezTo>
                  <a:lnTo>
                    <a:pt x="996764" y="4878698"/>
                  </a:lnTo>
                  <a:cubicBezTo>
                    <a:pt x="971738" y="4878698"/>
                    <a:pt x="993499" y="4804696"/>
                    <a:pt x="1003292" y="4769872"/>
                  </a:cubicBezTo>
                  <a:cubicBezTo>
                    <a:pt x="1014173" y="4735047"/>
                    <a:pt x="1014173" y="4702399"/>
                    <a:pt x="1013085" y="4679546"/>
                  </a:cubicBezTo>
                  <a:cubicBezTo>
                    <a:pt x="1010909" y="4656692"/>
                    <a:pt x="1008733" y="4617514"/>
                    <a:pt x="1014173" y="4597926"/>
                  </a:cubicBezTo>
                  <a:cubicBezTo>
                    <a:pt x="1019614" y="4579425"/>
                    <a:pt x="1037023" y="4545689"/>
                    <a:pt x="1039199" y="4502158"/>
                  </a:cubicBezTo>
                  <a:cubicBezTo>
                    <a:pt x="1040287" y="4457539"/>
                    <a:pt x="1010909" y="4121265"/>
                    <a:pt x="1002204" y="4023321"/>
                  </a:cubicBezTo>
                  <a:cubicBezTo>
                    <a:pt x="993499" y="3924289"/>
                    <a:pt x="985883" y="3872052"/>
                    <a:pt x="998940" y="3789344"/>
                  </a:cubicBezTo>
                  <a:cubicBezTo>
                    <a:pt x="1010909" y="3706635"/>
                    <a:pt x="1028318" y="3620662"/>
                    <a:pt x="1021790" y="3569514"/>
                  </a:cubicBezTo>
                  <a:cubicBezTo>
                    <a:pt x="1014173" y="3517277"/>
                    <a:pt x="988059" y="3310506"/>
                    <a:pt x="993499" y="3215827"/>
                  </a:cubicBezTo>
                  <a:cubicBezTo>
                    <a:pt x="997852" y="3121148"/>
                    <a:pt x="1010909" y="3009057"/>
                    <a:pt x="1007645" y="2914378"/>
                  </a:cubicBezTo>
                  <a:cubicBezTo>
                    <a:pt x="1003292" y="2819698"/>
                    <a:pt x="977178" y="2674959"/>
                    <a:pt x="975002" y="2653194"/>
                  </a:cubicBezTo>
                  <a:cubicBezTo>
                    <a:pt x="967385" y="2657547"/>
                    <a:pt x="951064" y="2657547"/>
                    <a:pt x="951064" y="2657547"/>
                  </a:cubicBezTo>
                  <a:cubicBezTo>
                    <a:pt x="951064" y="2657547"/>
                    <a:pt x="934743" y="2657547"/>
                    <a:pt x="927126" y="2653194"/>
                  </a:cubicBezTo>
                  <a:cubicBezTo>
                    <a:pt x="924950" y="2674959"/>
                    <a:pt x="898836" y="2819698"/>
                    <a:pt x="895572" y="2914378"/>
                  </a:cubicBezTo>
                  <a:cubicBezTo>
                    <a:pt x="891219" y="3009057"/>
                    <a:pt x="904276" y="3121148"/>
                    <a:pt x="909717" y="3215827"/>
                  </a:cubicBezTo>
                  <a:cubicBezTo>
                    <a:pt x="915157" y="3310506"/>
                    <a:pt x="887955" y="3517277"/>
                    <a:pt x="881426" y="3569514"/>
                  </a:cubicBezTo>
                  <a:cubicBezTo>
                    <a:pt x="873810" y="3620662"/>
                    <a:pt x="891219" y="3706635"/>
                    <a:pt x="904276" y="3789344"/>
                  </a:cubicBezTo>
                  <a:cubicBezTo>
                    <a:pt x="916245" y="3872052"/>
                    <a:pt x="908629" y="3924289"/>
                    <a:pt x="899924" y="4023321"/>
                  </a:cubicBezTo>
                  <a:cubicBezTo>
                    <a:pt x="891219" y="4121265"/>
                    <a:pt x="861841" y="4457539"/>
                    <a:pt x="862929" y="4502158"/>
                  </a:cubicBezTo>
                  <a:cubicBezTo>
                    <a:pt x="865105" y="4545689"/>
                    <a:pt x="882515" y="4579425"/>
                    <a:pt x="887955" y="4597926"/>
                  </a:cubicBezTo>
                  <a:cubicBezTo>
                    <a:pt x="893395" y="4617514"/>
                    <a:pt x="891219" y="4656692"/>
                    <a:pt x="890131" y="4679546"/>
                  </a:cubicBezTo>
                  <a:cubicBezTo>
                    <a:pt x="887955" y="4702399"/>
                    <a:pt x="887955" y="4735047"/>
                    <a:pt x="898836" y="4769872"/>
                  </a:cubicBezTo>
                  <a:cubicBezTo>
                    <a:pt x="909717" y="4804696"/>
                    <a:pt x="930390" y="4878698"/>
                    <a:pt x="906452" y="4878698"/>
                  </a:cubicBezTo>
                  <a:lnTo>
                    <a:pt x="575674" y="4878698"/>
                  </a:lnTo>
                  <a:cubicBezTo>
                    <a:pt x="536503" y="4878698"/>
                    <a:pt x="575674" y="4818844"/>
                    <a:pt x="605052" y="4803608"/>
                  </a:cubicBezTo>
                  <a:cubicBezTo>
                    <a:pt x="633343" y="4789460"/>
                    <a:pt x="706244" y="4727429"/>
                    <a:pt x="706244" y="4680634"/>
                  </a:cubicBezTo>
                  <a:cubicBezTo>
                    <a:pt x="706244" y="4634927"/>
                    <a:pt x="731270" y="4547865"/>
                    <a:pt x="706244" y="4455363"/>
                  </a:cubicBezTo>
                  <a:cubicBezTo>
                    <a:pt x="680130" y="4361772"/>
                    <a:pt x="576762" y="4079911"/>
                    <a:pt x="586555" y="3947142"/>
                  </a:cubicBezTo>
                  <a:cubicBezTo>
                    <a:pt x="595259" y="3814374"/>
                    <a:pt x="613757" y="3685958"/>
                    <a:pt x="610493" y="3593456"/>
                  </a:cubicBezTo>
                  <a:cubicBezTo>
                    <a:pt x="608316" y="3499865"/>
                    <a:pt x="587643" y="3433481"/>
                    <a:pt x="582202" y="3361655"/>
                  </a:cubicBezTo>
                  <a:cubicBezTo>
                    <a:pt x="575674" y="3290918"/>
                    <a:pt x="512565" y="3000351"/>
                    <a:pt x="490803" y="2828405"/>
                  </a:cubicBezTo>
                  <a:cubicBezTo>
                    <a:pt x="469041" y="2657547"/>
                    <a:pt x="484275" y="2393098"/>
                    <a:pt x="487539" y="2311478"/>
                  </a:cubicBezTo>
                  <a:cubicBezTo>
                    <a:pt x="490803" y="2229858"/>
                    <a:pt x="521269" y="2104707"/>
                    <a:pt x="537591" y="2039411"/>
                  </a:cubicBezTo>
                  <a:cubicBezTo>
                    <a:pt x="553912" y="1975204"/>
                    <a:pt x="576762" y="1872907"/>
                    <a:pt x="573498" y="1796728"/>
                  </a:cubicBezTo>
                  <a:cubicBezTo>
                    <a:pt x="571322" y="1721638"/>
                    <a:pt x="519093" y="1586693"/>
                    <a:pt x="501684" y="1444130"/>
                  </a:cubicBezTo>
                  <a:cubicBezTo>
                    <a:pt x="516917" y="1641106"/>
                    <a:pt x="487539" y="1686813"/>
                    <a:pt x="486451" y="1719461"/>
                  </a:cubicBezTo>
                  <a:cubicBezTo>
                    <a:pt x="484275" y="1752109"/>
                    <a:pt x="488627" y="1834817"/>
                    <a:pt x="471217" y="1902290"/>
                  </a:cubicBezTo>
                  <a:cubicBezTo>
                    <a:pt x="453808" y="1969762"/>
                    <a:pt x="318885" y="2255976"/>
                    <a:pt x="318885" y="2299507"/>
                  </a:cubicBezTo>
                  <a:cubicBezTo>
                    <a:pt x="318885" y="2343038"/>
                    <a:pt x="336295" y="2358273"/>
                    <a:pt x="340647" y="2410510"/>
                  </a:cubicBezTo>
                  <a:cubicBezTo>
                    <a:pt x="344999" y="2462747"/>
                    <a:pt x="335207" y="2618369"/>
                    <a:pt x="336295" y="2652105"/>
                  </a:cubicBezTo>
                  <a:cubicBezTo>
                    <a:pt x="337383" y="2688018"/>
                    <a:pt x="293859" y="2693459"/>
                    <a:pt x="289507" y="2661900"/>
                  </a:cubicBezTo>
                  <a:lnTo>
                    <a:pt x="293859" y="2713048"/>
                  </a:lnTo>
                  <a:cubicBezTo>
                    <a:pt x="299300" y="2755491"/>
                    <a:pt x="249248" y="2753314"/>
                    <a:pt x="244895" y="2717401"/>
                  </a:cubicBezTo>
                  <a:cubicBezTo>
                    <a:pt x="244895" y="2715225"/>
                    <a:pt x="244895" y="2708695"/>
                    <a:pt x="243807" y="2701077"/>
                  </a:cubicBezTo>
                  <a:lnTo>
                    <a:pt x="245983" y="2750049"/>
                  </a:lnTo>
                  <a:cubicBezTo>
                    <a:pt x="251424" y="2779433"/>
                    <a:pt x="202460" y="2788139"/>
                    <a:pt x="198107" y="2752226"/>
                  </a:cubicBezTo>
                  <a:cubicBezTo>
                    <a:pt x="198107" y="2746785"/>
                    <a:pt x="195931" y="2729372"/>
                    <a:pt x="193755" y="2708695"/>
                  </a:cubicBezTo>
                  <a:cubicBezTo>
                    <a:pt x="193755" y="2707607"/>
                    <a:pt x="193755" y="2706519"/>
                    <a:pt x="193755" y="2706519"/>
                  </a:cubicBezTo>
                  <a:lnTo>
                    <a:pt x="192667" y="2708695"/>
                  </a:lnTo>
                  <a:cubicBezTo>
                    <a:pt x="198107" y="2739167"/>
                    <a:pt x="149144" y="2747873"/>
                    <a:pt x="145879" y="2711960"/>
                  </a:cubicBezTo>
                  <a:cubicBezTo>
                    <a:pt x="143703" y="2695636"/>
                    <a:pt x="132822" y="2561779"/>
                    <a:pt x="127382" y="2522602"/>
                  </a:cubicBezTo>
                  <a:cubicBezTo>
                    <a:pt x="121941" y="2476894"/>
                    <a:pt x="104532" y="2458394"/>
                    <a:pt x="91475" y="2486689"/>
                  </a:cubicBezTo>
                  <a:cubicBezTo>
                    <a:pt x="81682" y="2507366"/>
                    <a:pt x="65361" y="2531308"/>
                    <a:pt x="43599" y="2538926"/>
                  </a:cubicBezTo>
                  <a:cubicBezTo>
                    <a:pt x="21837" y="2546544"/>
                    <a:pt x="1164" y="2544367"/>
                    <a:pt x="76" y="2530220"/>
                  </a:cubicBezTo>
                  <a:cubicBezTo>
                    <a:pt x="-2101" y="2513896"/>
                    <a:pt x="43599" y="2496483"/>
                    <a:pt x="53392" y="2461659"/>
                  </a:cubicBezTo>
                  <a:cubicBezTo>
                    <a:pt x="62097" y="2426834"/>
                    <a:pt x="70801" y="2388745"/>
                    <a:pt x="76242" y="2371333"/>
                  </a:cubicBezTo>
                  <a:cubicBezTo>
                    <a:pt x="82770" y="2353920"/>
                    <a:pt x="123029" y="2320184"/>
                    <a:pt x="149144" y="2298419"/>
                  </a:cubicBezTo>
                  <a:cubicBezTo>
                    <a:pt x="161112" y="2288624"/>
                    <a:pt x="176346" y="2267947"/>
                    <a:pt x="191579" y="2245094"/>
                  </a:cubicBezTo>
                  <a:cubicBezTo>
                    <a:pt x="192667" y="2245094"/>
                    <a:pt x="192667" y="2245094"/>
                    <a:pt x="192667" y="2245094"/>
                  </a:cubicBezTo>
                  <a:cubicBezTo>
                    <a:pt x="212253" y="2160209"/>
                    <a:pt x="216605" y="2082942"/>
                    <a:pt x="224222" y="2020911"/>
                  </a:cubicBezTo>
                  <a:cubicBezTo>
                    <a:pt x="231838" y="1958880"/>
                    <a:pt x="208988" y="1836994"/>
                    <a:pt x="229662" y="1777139"/>
                  </a:cubicBezTo>
                  <a:cubicBezTo>
                    <a:pt x="249248" y="1717285"/>
                    <a:pt x="297123" y="1624782"/>
                    <a:pt x="299300" y="1555133"/>
                  </a:cubicBezTo>
                  <a:cubicBezTo>
                    <a:pt x="301476" y="1485484"/>
                    <a:pt x="284066" y="1278713"/>
                    <a:pt x="284066" y="1219947"/>
                  </a:cubicBezTo>
                  <a:cubicBezTo>
                    <a:pt x="284066" y="1160092"/>
                    <a:pt x="276450" y="1075208"/>
                    <a:pt x="303652" y="1009912"/>
                  </a:cubicBezTo>
                  <a:cubicBezTo>
                    <a:pt x="331942" y="945704"/>
                    <a:pt x="386347" y="866260"/>
                    <a:pt x="448368" y="851025"/>
                  </a:cubicBezTo>
                  <a:cubicBezTo>
                    <a:pt x="510389" y="835789"/>
                    <a:pt x="580026" y="829259"/>
                    <a:pt x="602876" y="818377"/>
                  </a:cubicBezTo>
                  <a:cubicBezTo>
                    <a:pt x="624638" y="808582"/>
                    <a:pt x="778058" y="723697"/>
                    <a:pt x="787851" y="723697"/>
                  </a:cubicBezTo>
                  <a:cubicBezTo>
                    <a:pt x="798732" y="723697"/>
                    <a:pt x="809613" y="658402"/>
                    <a:pt x="807437" y="609430"/>
                  </a:cubicBezTo>
                  <a:cubicBezTo>
                    <a:pt x="791115" y="603988"/>
                    <a:pt x="772618" y="563722"/>
                    <a:pt x="767177" y="543045"/>
                  </a:cubicBezTo>
                  <a:cubicBezTo>
                    <a:pt x="762825" y="523456"/>
                    <a:pt x="754120" y="492985"/>
                    <a:pt x="750856" y="478838"/>
                  </a:cubicBezTo>
                  <a:cubicBezTo>
                    <a:pt x="748680" y="484279"/>
                    <a:pt x="737799" y="482102"/>
                    <a:pt x="732358" y="475573"/>
                  </a:cubicBezTo>
                  <a:cubicBezTo>
                    <a:pt x="718213" y="460337"/>
                    <a:pt x="722566" y="429866"/>
                    <a:pt x="706244" y="402659"/>
                  </a:cubicBezTo>
                  <a:cubicBezTo>
                    <a:pt x="670337" y="341716"/>
                    <a:pt x="716037" y="342804"/>
                    <a:pt x="725830" y="342804"/>
                  </a:cubicBezTo>
                  <a:cubicBezTo>
                    <a:pt x="720390" y="335186"/>
                    <a:pt x="700804" y="188270"/>
                    <a:pt x="712773" y="159976"/>
                  </a:cubicBezTo>
                  <a:cubicBezTo>
                    <a:pt x="724742" y="131681"/>
                    <a:pt x="741063" y="80532"/>
                    <a:pt x="770442" y="67473"/>
                  </a:cubicBezTo>
                  <a:cubicBezTo>
                    <a:pt x="785675" y="59855"/>
                    <a:pt x="805260" y="28295"/>
                    <a:pt x="825934" y="23942"/>
                  </a:cubicBezTo>
                  <a:cubicBezTo>
                    <a:pt x="840079" y="20677"/>
                    <a:pt x="886867" y="0"/>
                    <a:pt x="95106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64D2">
                    <a:lumMod val="100000"/>
                  </a:srgbClr>
                </a:gs>
                <a:gs pos="100000">
                  <a:srgbClr val="FFFFFF">
                    <a:lumMod val="85000"/>
                  </a:srgbClr>
                </a:gs>
                <a:gs pos="81000">
                  <a:srgbClr val="0064D2">
                    <a:lumMod val="100000"/>
                  </a:srgbClr>
                </a:gs>
                <a:gs pos="81100">
                  <a:srgbClr val="FFFFFF">
                    <a:lumMod val="85000"/>
                  </a:srgbClr>
                </a:gs>
              </a:gsLst>
              <a:lin ang="16200000" scaled="1"/>
              <a:tileRect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7" name="ValueText"/>
            <p:cNvSpPr/>
            <p:nvPr/>
          </p:nvSpPr>
          <p:spPr>
            <a:xfrm>
              <a:off x="6571598" y="2448122"/>
              <a:ext cx="392863" cy="29464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de-DE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81%</a:t>
              </a:r>
            </a:p>
          </p:txBody>
        </p:sp>
        <p:sp>
          <p:nvSpPr>
            <p:cNvPr id="38" name="line"/>
            <p:cNvSpPr/>
            <p:nvPr/>
          </p:nvSpPr>
          <p:spPr>
            <a:xfrm rot="10800000" flipV="1">
              <a:off x="7372197" y="2595446"/>
              <a:ext cx="2573744" cy="8970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9" name="BackShape"/>
            <p:cNvSpPr/>
            <p:nvPr/>
          </p:nvSpPr>
          <p:spPr>
            <a:xfrm>
              <a:off x="7111484" y="2334734"/>
              <a:ext cx="521425" cy="521424"/>
            </a:xfrm>
            <a:prstGeom prst="ellipse">
              <a:avLst/>
            </a:prstGeom>
            <a:solidFill>
              <a:srgbClr val="0064D2">
                <a:lumMod val="100000"/>
              </a:srgbClr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0" name="IconShape"/>
            <p:cNvSpPr/>
            <p:nvPr/>
          </p:nvSpPr>
          <p:spPr>
            <a:xfrm>
              <a:off x="7263759" y="2492522"/>
              <a:ext cx="216874" cy="2058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489942" y="2946229"/>
              <a:ext cx="2133782" cy="1132618"/>
              <a:chOff x="1626834" y="2349127"/>
              <a:chExt cx="2133782" cy="1132618"/>
            </a:xfrm>
          </p:grpSpPr>
          <p:sp>
            <p:nvSpPr>
              <p:cNvPr id="42" name="文本框 31"/>
              <p:cNvSpPr txBox="1"/>
              <p:nvPr/>
            </p:nvSpPr>
            <p:spPr>
              <a:xfrm>
                <a:off x="1626835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3" name="文本框 32"/>
              <p:cNvSpPr txBox="1"/>
              <p:nvPr/>
            </p:nvSpPr>
            <p:spPr>
              <a:xfrm>
                <a:off x="1626834" y="2687681"/>
                <a:ext cx="2056091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film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pic>
        <p:nvPicPr>
          <p:cNvPr id="17" name="图片占位符 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8537" y="1930291"/>
            <a:ext cx="4367926" cy="3860910"/>
          </a:xfrm>
          <a:custGeom>
            <a:avLst/>
            <a:gdLst>
              <a:gd name="connsiteX0" fmla="*/ 0 w 3971925"/>
              <a:gd name="connsiteY0" fmla="*/ 0 h 2162175"/>
              <a:gd name="connsiteX1" fmla="*/ 3971925 w 3971925"/>
              <a:gd name="connsiteY1" fmla="*/ 0 h 2162175"/>
              <a:gd name="connsiteX2" fmla="*/ 3971925 w 3971925"/>
              <a:gd name="connsiteY2" fmla="*/ 2162175 h 2162175"/>
              <a:gd name="connsiteX3" fmla="*/ 0 w 3971925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1925" h="2162175">
                <a:moveTo>
                  <a:pt x="0" y="0"/>
                </a:moveTo>
                <a:lnTo>
                  <a:pt x="3971925" y="0"/>
                </a:lnTo>
                <a:lnTo>
                  <a:pt x="3971925" y="2162175"/>
                </a:lnTo>
                <a:lnTo>
                  <a:pt x="0" y="2162175"/>
                </a:lnTo>
                <a:close/>
              </a:path>
            </a:pathLst>
          </a:custGeom>
        </p:spPr>
      </p:pic>
      <p:grpSp>
        <p:nvGrpSpPr>
          <p:cNvPr id="18" name="组合 17"/>
          <p:cNvGrpSpPr/>
          <p:nvPr/>
        </p:nvGrpSpPr>
        <p:grpSpPr>
          <a:xfrm>
            <a:off x="6758735" y="2064698"/>
            <a:ext cx="4468065" cy="699183"/>
            <a:chOff x="6736921" y="2180774"/>
            <a:chExt cx="3301253" cy="699183"/>
          </a:xfrm>
        </p:grpSpPr>
        <p:sp>
          <p:nvSpPr>
            <p:cNvPr id="19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758735" y="3035126"/>
            <a:ext cx="4468065" cy="699183"/>
            <a:chOff x="6736921" y="2180774"/>
            <a:chExt cx="3301253" cy="699183"/>
          </a:xfrm>
        </p:grpSpPr>
        <p:sp>
          <p:nvSpPr>
            <p:cNvPr id="22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58735" y="4005554"/>
            <a:ext cx="4468065" cy="699183"/>
            <a:chOff x="6736921" y="2180774"/>
            <a:chExt cx="3301253" cy="699183"/>
          </a:xfrm>
        </p:grpSpPr>
        <p:sp>
          <p:nvSpPr>
            <p:cNvPr id="25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758735" y="4975981"/>
            <a:ext cx="4468065" cy="699183"/>
            <a:chOff x="6736921" y="2180774"/>
            <a:chExt cx="3301253" cy="699183"/>
          </a:xfrm>
        </p:grpSpPr>
        <p:sp>
          <p:nvSpPr>
            <p:cNvPr id="28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EAFEC80-0567-49B2-9369-564BF63A56D2}"/>
              </a:ext>
            </a:extLst>
          </p:cNvPr>
          <p:cNvSpPr txBox="1"/>
          <p:nvPr/>
        </p:nvSpPr>
        <p:spPr>
          <a:xfrm>
            <a:off x="4968240" y="1687339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pc="300" dirty="0" smtClean="0">
                <a:solidFill>
                  <a:srgbClr val="005C9B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5400" spc="300" dirty="0">
              <a:solidFill>
                <a:srgbClr val="005C9B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3225800" y="2667657"/>
            <a:ext cx="574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005C9B"/>
                </a:solidFill>
                <a:cs typeface="+mn-ea"/>
                <a:sym typeface="+mn-lt"/>
              </a:rPr>
              <a:t>谢谢观看！</a:t>
            </a:r>
            <a:endParaRPr lang="zh-CN" altLang="en-US" sz="54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EC3B7A5-8D65-49CD-956A-A306993F657F}"/>
              </a:ext>
            </a:extLst>
          </p:cNvPr>
          <p:cNvCxnSpPr>
            <a:cxnSpLocks/>
          </p:cNvCxnSpPr>
          <p:nvPr/>
        </p:nvCxnSpPr>
        <p:spPr>
          <a:xfrm>
            <a:off x="3275886" y="3619562"/>
            <a:ext cx="5640229" cy="0"/>
          </a:xfrm>
          <a:prstGeom prst="line">
            <a:avLst/>
          </a:prstGeom>
          <a:ln w="15875">
            <a:gradFill>
              <a:gsLst>
                <a:gs pos="0">
                  <a:srgbClr val="005C9B">
                    <a:alpha val="0"/>
                  </a:srgbClr>
                </a:gs>
                <a:gs pos="52000">
                  <a:srgbClr val="005C9B"/>
                </a:gs>
                <a:gs pos="100000">
                  <a:srgbClr val="005C9B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A3AF9FF-01B5-4989-9619-9A4FADACD8CE}"/>
              </a:ext>
            </a:extLst>
          </p:cNvPr>
          <p:cNvSpPr txBox="1"/>
          <p:nvPr/>
        </p:nvSpPr>
        <p:spPr>
          <a:xfrm>
            <a:off x="3225800" y="3698189"/>
            <a:ext cx="574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pulvinar.</a:t>
            </a: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C5578F36-4F17-4B8D-A8B7-9742D4D3A011}"/>
              </a:ext>
            </a:extLst>
          </p:cNvPr>
          <p:cNvGrpSpPr/>
          <p:nvPr/>
        </p:nvGrpSpPr>
        <p:grpSpPr>
          <a:xfrm>
            <a:off x="4698206" y="2058130"/>
            <a:ext cx="2795588" cy="0"/>
            <a:chOff x="4681537" y="2181225"/>
            <a:chExt cx="2795588" cy="0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25D05EB3-248C-4A9E-B573-E7C1261FC55C}"/>
                </a:ext>
              </a:extLst>
            </p:cNvPr>
            <p:cNvCxnSpPr>
              <a:cxnSpLocks/>
            </p:cNvCxnSpPr>
            <p:nvPr/>
          </p:nvCxnSpPr>
          <p:spPr>
            <a:xfrm>
              <a:off x="6934200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03B72717-B4A1-4873-A798-637AB53BC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81537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39478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52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悬浮卡片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aa5ab87-1abb-4ca0-a07e-53f9e32ed86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SubTitle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Title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skpuf4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4">
    <a:dk1>
      <a:srgbClr val="000000"/>
    </a:dk1>
    <a:lt1>
      <a:srgbClr val="FFFFFF"/>
    </a:lt1>
    <a:dk2>
      <a:srgbClr val="778495"/>
    </a:dk2>
    <a:lt2>
      <a:srgbClr val="F0F0F0"/>
    </a:lt2>
    <a:accent1>
      <a:srgbClr val="0064D2"/>
    </a:accent1>
    <a:accent2>
      <a:srgbClr val="586270"/>
    </a:accent2>
    <a:accent3>
      <a:srgbClr val="0064D2"/>
    </a:accent3>
    <a:accent4>
      <a:srgbClr val="586270"/>
    </a:accent4>
    <a:accent5>
      <a:srgbClr val="0064D2"/>
    </a:accent5>
    <a:accent6>
      <a:srgbClr val="586270"/>
    </a:accent6>
    <a:hlink>
      <a:srgbClr val="0064D2"/>
    </a:hlink>
    <a:folHlink>
      <a:srgbClr val="BFBFBF"/>
    </a:folHlink>
  </a:clrScheme>
  <a:fontScheme name="自定义 1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1129</TotalTime>
  <Words>1877</Words>
  <Application>Microsoft Office PowerPoint</Application>
  <PresentationFormat>宽屏</PresentationFormat>
  <Paragraphs>275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BebasNeueBold</vt:lpstr>
      <vt:lpstr>Lato</vt:lpstr>
      <vt:lpstr>等线</vt:lpstr>
      <vt:lpstr>宋体</vt:lpstr>
      <vt:lpstr>微软雅黑</vt:lpstr>
      <vt:lpstr>Agency FB</vt:lpstr>
      <vt:lpstr>Arial</vt:lpstr>
      <vt:lpstr>Calibri</vt:lpstr>
      <vt:lpstr>Century Gothic</vt:lpstr>
      <vt:lpstr>Impact</vt:lpstr>
      <vt:lpstr>Roboto Bold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www.1ppt.com</Manager>
  <Company>第一PPT，www.1ppt.com</Company>
  <LinksUpToDate>false</LinksUpToDate>
  <SharedDoc>false</SharedDoc>
  <HyperlinkBase>公众号：陈西设计之家。微信搜索即可。更多免费开源PPT模版作品可以下载分享使用。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蓝色悬浮卡片工作总结</dc:title>
  <dc:subject>www.1ppt.com</dc:subject>
  <dc:creator>第一PPT</dc:creator>
  <cp:keywords>www.1ppt.com</cp:keywords>
  <dc:description>www.1ppt.com</dc:description>
  <cp:lastModifiedBy>faith123</cp:lastModifiedBy>
  <cp:revision>91</cp:revision>
  <dcterms:created xsi:type="dcterms:W3CDTF">2019-07-09T02:20:30Z</dcterms:created>
  <dcterms:modified xsi:type="dcterms:W3CDTF">2020-03-26T02:58:12Z</dcterms:modified>
  <cp:category>www.1ppt.com</cp:category>
  <cp:contentStatus>www.1ppt.com</cp:contentStatus>
</cp:coreProperties>
</file>