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9" r:id="rId5"/>
    <p:sldId id="259" r:id="rId6"/>
    <p:sldId id="263" r:id="rId7"/>
    <p:sldId id="267" r:id="rId8"/>
    <p:sldId id="260" r:id="rId9"/>
    <p:sldId id="270" r:id="rId10"/>
    <p:sldId id="268" r:id="rId11"/>
    <p:sldId id="265" r:id="rId12"/>
    <p:sldId id="275" r:id="rId13"/>
    <p:sldId id="271" r:id="rId14"/>
    <p:sldId id="261" r:id="rId15"/>
    <p:sldId id="273" r:id="rId16"/>
    <p:sldId id="272" r:id="rId17"/>
    <p:sldId id="266" r:id="rId18"/>
    <p:sldId id="276" r:id="rId19"/>
    <p:sldId id="280" r:id="rId20"/>
    <p:sldId id="262" r:id="rId21"/>
    <p:sldId id="279" r:id="rId22"/>
    <p:sldId id="281" r:id="rId23"/>
    <p:sldId id="278" r:id="rId24"/>
    <p:sldId id="277" r:id="rId25"/>
    <p:sldId id="274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BFFF"/>
    <a:srgbClr val="308BF2"/>
    <a:srgbClr val="73D1F7"/>
    <a:srgbClr val="0B58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3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6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87AAE5-93A3-4FDF-AACB-1C73E1CD85CE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D818B5-3625-41A0-AA76-2C0AC46C27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1608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2235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679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510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222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670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304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30810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36900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171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34451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1182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9854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743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6135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78598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5120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8003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651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7370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23116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533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7685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5208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1534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288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73D1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8B9BA532-8AB7-4406-99E6-D2D636CF90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2375" y="0"/>
            <a:ext cx="8079175" cy="6848909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0A2173DF-A7AC-4755-AD53-11233AFA2DB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743325" cy="2867025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11EA4F1F-2611-4F06-A50C-DC550B02098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171825" cy="1943099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42607CEA-805F-4FF0-99D2-199B232FE3E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60819" y="13636"/>
            <a:ext cx="5225463" cy="6848909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242AFB24-C738-4A80-B69F-A831D6CE86C7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7330" y="190247"/>
            <a:ext cx="5973771" cy="665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37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73D1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341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F642CBF0-3927-479C-AADD-E0100F6F7A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2375" y="0"/>
            <a:ext cx="8079175" cy="684890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75E66F00-0B41-4557-89CE-7AF4D93CB82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171825" cy="194309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E771219A-4544-4512-B20E-5933A241AA3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60819" y="13636"/>
            <a:ext cx="5225463" cy="684890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4C2D1390-CD9F-49A5-AA08-8A75F9281B1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7330" y="190247"/>
            <a:ext cx="5973771" cy="665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20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F642CBF0-3927-479C-AADD-E0100F6F7A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2375" y="0"/>
            <a:ext cx="8079175" cy="684890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75E66F00-0B41-4557-89CE-7AF4D93CB82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171825" cy="194309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E771219A-4544-4512-B20E-5933A241AA3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60819" y="13636"/>
            <a:ext cx="5225463" cy="684890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4C2D1390-CD9F-49A5-AA08-8A75F9281B1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7330" y="190247"/>
            <a:ext cx="5973771" cy="665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44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C79F7132-6E45-4DD0-9303-5F1D0E46DA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9444170" y="0"/>
            <a:ext cx="2747829" cy="210457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BFD31A8-2278-4461-AC98-C888CBE21D2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9863686" y="0"/>
            <a:ext cx="2328313" cy="142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95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BFBC02F1-4517-4F7D-BB32-62AFC7BD940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7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31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4194C52-DC42-4C8B-88BD-237BD07B8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7C945B75-7BFD-47E0-AEDF-567C45CD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90AA48B8-E1A2-43AD-8086-4FFF0D7F1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630784A4-5780-4B55-860B-4D415147C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459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6490DA5-0BD0-471C-ADCC-0435B3939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C8AC0983-4131-4E2B-B5E3-C298305AF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F3A096CC-8758-45B4-BB49-0659E498E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76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C0D495A-B32E-4C81-8656-691B57B4D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6CA0DD4-ED8C-47CF-B35F-F07E102E5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DA3393C-B86D-4297-90A6-6FF8A140ED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7FF9668-8B88-400A-B58E-B88FB1291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1A704A5B-E01D-45EE-8B16-D55D45BDD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EE73D36-C96C-4669-807B-79B5E434B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5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DC9F3FB-0320-4B54-BB93-E776DE368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3A415721-F651-4C01-9BFB-63A02674B4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9E13FDD-3ADC-456A-B360-8912C39CFB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F7EC6AB-42BC-4AC5-A01E-458BD8F7F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5F48BB0-5151-463C-936E-6C1EFB376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0A36FA1-30A6-4BF5-B937-A2A73C71B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574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0530050-6115-4856-84A2-0BA2A4F29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54F6E5B5-51D8-43CF-A270-6A07E33DF9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3CFF052-C034-4DC1-9E67-067AA5A16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1E9BBBE-945F-4265-9196-D29C1928A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A93B179-279D-4496-8CE2-49C18C1CB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52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F38716E9-968D-49E5-957C-904E0AEC77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CA6690A8-D399-4008-A00A-ADBC1FE6A6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844EA29-B334-4CF0-87FA-29202BF6D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25A0A60-5E26-4A2D-9AB8-A6CBF5C67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9900096-57EB-427A-ADC1-ED3A27885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97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A7962968-D41E-41B6-BEFD-A6B194086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12015BD-F72B-423B-BA7D-0DAC0CA2A0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800D31F-AAEA-4199-A2E1-48893AB3C1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F90F29-D7CF-4840-A571-C3F0C090C6D4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C9AB407-A5F9-4BD8-BCEF-40B10952BA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B4D27AB-0FAC-4A5E-912D-E0CBA8BBE0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E1531-3116-449A-9708-3396156CE9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931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microsoft.com/office/2007/relationships/hdphoto" Target="../media/hdphoto2.wdp"/><Relationship Id="rId14" Type="http://schemas.openxmlformats.org/officeDocument/2006/relationships/image" Target="../media/image1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90BBE505-A8FC-4467-9DE4-3D33A10EB6B2}"/>
              </a:ext>
            </a:extLst>
          </p:cNvPr>
          <p:cNvGrpSpPr/>
          <p:nvPr/>
        </p:nvGrpSpPr>
        <p:grpSpPr>
          <a:xfrm>
            <a:off x="827318" y="2348698"/>
            <a:ext cx="7445825" cy="1348380"/>
            <a:chOff x="827318" y="2348698"/>
            <a:chExt cx="7445825" cy="1348380"/>
          </a:xfrm>
        </p:grpSpPr>
        <p:sp>
          <p:nvSpPr>
            <p:cNvPr id="26" name="矩形: 圆顶角 25">
              <a:extLst>
                <a:ext uri="{FF2B5EF4-FFF2-40B4-BE49-F238E27FC236}">
                  <a16:creationId xmlns="" xmlns:a16="http://schemas.microsoft.com/office/drawing/2014/main" id="{43BE0793-3C55-4E47-AC38-65EBB5CCEFFC}"/>
                </a:ext>
              </a:extLst>
            </p:cNvPr>
            <p:cNvSpPr/>
            <p:nvPr/>
          </p:nvSpPr>
          <p:spPr>
            <a:xfrm rot="16200000">
              <a:off x="3876041" y="-700025"/>
              <a:ext cx="1348380" cy="744582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6D6E33E5-360C-42B0-86F1-6422C77642F9}"/>
                </a:ext>
              </a:extLst>
            </p:cNvPr>
            <p:cNvSpPr txBox="1"/>
            <p:nvPr/>
          </p:nvSpPr>
          <p:spPr>
            <a:xfrm>
              <a:off x="1158757" y="2463790"/>
              <a:ext cx="582723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0B58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人力资源季度分析报告</a:t>
              </a:r>
              <a:r>
                <a:rPr lang="en-US" altLang="zh-CN" sz="3200" b="1" dirty="0" err="1">
                  <a:solidFill>
                    <a:srgbClr val="0B58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3200" b="1" dirty="0">
                  <a:solidFill>
                    <a:srgbClr val="0B58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endParaRPr lang="zh-CN" altLang="en-US" sz="3200" b="1" dirty="0">
                <a:solidFill>
                  <a:srgbClr val="0B58A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A2DF693D-BE89-447E-A88E-587519584E94}"/>
                </a:ext>
              </a:extLst>
            </p:cNvPr>
            <p:cNvSpPr txBox="1"/>
            <p:nvPr/>
          </p:nvSpPr>
          <p:spPr>
            <a:xfrm>
              <a:off x="1182409" y="3268044"/>
              <a:ext cx="527486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1600" b="1" dirty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ENTERPRISE YEAR END SUMMARY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631B1595-5A81-46E5-B15E-FEC1CB3005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2755" y="3529012"/>
            <a:ext cx="4067175" cy="149542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CB9CD19A-BCA2-4AAC-A613-493A0D6E8B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2473" y="1284331"/>
            <a:ext cx="2806700" cy="379130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A4DA6DBD-F5A1-4906-B678-145822DDA2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2961" y="2900362"/>
            <a:ext cx="1990725" cy="212407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3B05D29-3136-4AB0-98EC-B7FA10590B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1610" y="3962399"/>
            <a:ext cx="5091528" cy="103678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6C5BA2C0-0187-4279-B415-BF097D949CA9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7818" y="984294"/>
            <a:ext cx="600075" cy="60007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B3A21BE5-D596-4187-854C-98CA150481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29321" y="286522"/>
            <a:ext cx="1123950" cy="112395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B47F403-B085-485E-B8AE-8EF65BB9F35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2396" y="3081337"/>
            <a:ext cx="1047750" cy="1943100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B763ADFC-DC85-4BF0-9A66-C14DFAE0BEE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540" y="3829635"/>
            <a:ext cx="1628775" cy="1781175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60BF2AD2-5442-431A-A1D2-5EA13FF7F51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1961" y="1824429"/>
            <a:ext cx="723900" cy="1114425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0A8391C2-E961-4EC7-807D-73CDEB49B8E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88545" y="4262438"/>
            <a:ext cx="742950" cy="762000"/>
          </a:xfrm>
          <a:prstGeom prst="rect">
            <a:avLst/>
          </a:prstGeom>
        </p:spPr>
      </p:pic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931C5571-BFC7-4784-9B93-5E770C4752C6}"/>
              </a:ext>
            </a:extLst>
          </p:cNvPr>
          <p:cNvSpPr txBox="1"/>
          <p:nvPr/>
        </p:nvSpPr>
        <p:spPr>
          <a:xfrm>
            <a:off x="3097201" y="1184382"/>
            <a:ext cx="17363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思源黑体 CN Heavy" panose="020B0A00000000000000" pitchFamily="34" charset="-122"/>
              </a:rPr>
              <a:t>2030</a:t>
            </a:r>
            <a:endParaRPr lang="zh-CN" altLang="en-US" sz="7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  <a:ea typeface="思源黑体 CN Heavy" panose="020B0A00000000000000" pitchFamily="34" charset="-122"/>
            </a:endParaRPr>
          </a:p>
        </p:txBody>
      </p:sp>
      <p:pic>
        <p:nvPicPr>
          <p:cNvPr id="31" name="图片 30">
            <a:extLst>
              <a:ext uri="{FF2B5EF4-FFF2-40B4-BE49-F238E27FC236}">
                <a16:creationId xmlns="" xmlns:a16="http://schemas.microsoft.com/office/drawing/2014/main" id="{123156BF-E062-4960-8010-1D69251FFAC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683138" y="2458419"/>
            <a:ext cx="1114425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8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FB020788-0965-4A1A-B9DA-19AC107BE1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7649029" cy="6881054"/>
          </a:xfrm>
          <a:prstGeom prst="rect">
            <a:avLst/>
          </a:prstGeom>
        </p:spPr>
      </p:pic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E7A889C7-879D-472A-AF48-8C132E86B677}"/>
              </a:ext>
            </a:extLst>
          </p:cNvPr>
          <p:cNvGrpSpPr/>
          <p:nvPr/>
        </p:nvGrpSpPr>
        <p:grpSpPr>
          <a:xfrm>
            <a:off x="3490432" y="334447"/>
            <a:ext cx="5082802" cy="923330"/>
            <a:chOff x="3490432" y="334447"/>
            <a:chExt cx="5082802" cy="923330"/>
          </a:xfrm>
        </p:grpSpPr>
        <p:sp>
          <p:nvSpPr>
            <p:cNvPr id="2" name="文本框 1">
              <a:extLst>
                <a:ext uri="{FF2B5EF4-FFF2-40B4-BE49-F238E27FC236}">
                  <a16:creationId xmlns="" xmlns:a16="http://schemas.microsoft.com/office/drawing/2014/main" id="{7239797D-8B09-44D7-8CC7-A38FDE7239A0}"/>
                </a:ext>
              </a:extLst>
            </p:cNvPr>
            <p:cNvSpPr txBox="1"/>
            <p:nvPr/>
          </p:nvSpPr>
          <p:spPr>
            <a:xfrm>
              <a:off x="7465238" y="4980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0B58AD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目录</a:t>
              </a:r>
            </a:p>
          </p:txBody>
        </p:sp>
        <p:sp>
          <p:nvSpPr>
            <p:cNvPr id="3" name="文本框 2">
              <a:extLst>
                <a:ext uri="{FF2B5EF4-FFF2-40B4-BE49-F238E27FC236}">
                  <a16:creationId xmlns="" xmlns:a16="http://schemas.microsoft.com/office/drawing/2014/main" id="{257BD3B4-6F0C-4DB3-A348-55F616C1CADD}"/>
                </a:ext>
              </a:extLst>
            </p:cNvPr>
            <p:cNvSpPr txBox="1"/>
            <p:nvPr/>
          </p:nvSpPr>
          <p:spPr>
            <a:xfrm>
              <a:off x="3490432" y="334447"/>
              <a:ext cx="3964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73D1F7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CONTENTS</a:t>
              </a:r>
              <a:endParaRPr lang="zh-CN" altLang="en-US" sz="5400" dirty="0">
                <a:solidFill>
                  <a:srgbClr val="73D1F7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0B229FBF-4BE6-4608-B6E1-3C3F3D14CF95}"/>
              </a:ext>
            </a:extLst>
          </p:cNvPr>
          <p:cNvCxnSpPr>
            <a:cxnSpLocks/>
          </p:cNvCxnSpPr>
          <p:nvPr/>
        </p:nvCxnSpPr>
        <p:spPr>
          <a:xfrm>
            <a:off x="6478501" y="1716252"/>
            <a:ext cx="0" cy="3956399"/>
          </a:xfrm>
          <a:prstGeom prst="line">
            <a:avLst/>
          </a:prstGeom>
          <a:ln>
            <a:solidFill>
              <a:srgbClr val="0B58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797EAA1B-8038-4126-AA68-DEC9FD9E7566}"/>
              </a:ext>
            </a:extLst>
          </p:cNvPr>
          <p:cNvGrpSpPr/>
          <p:nvPr/>
        </p:nvGrpSpPr>
        <p:grpSpPr>
          <a:xfrm>
            <a:off x="6240609" y="1429581"/>
            <a:ext cx="3672647" cy="556721"/>
            <a:chOff x="6240609" y="1429581"/>
            <a:chExt cx="3672647" cy="556721"/>
          </a:xfrm>
        </p:grpSpPr>
        <p:sp>
          <p:nvSpPr>
            <p:cNvPr id="28" name="平行四边形 27">
              <a:extLst>
                <a:ext uri="{FF2B5EF4-FFF2-40B4-BE49-F238E27FC236}">
                  <a16:creationId xmlns="" xmlns:a16="http://schemas.microsoft.com/office/drawing/2014/main" id="{62AE5722-0C7F-4678-9F83-D1F03DB7AA08}"/>
                </a:ext>
              </a:extLst>
            </p:cNvPr>
            <p:cNvSpPr/>
            <p:nvPr/>
          </p:nvSpPr>
          <p:spPr>
            <a:xfrm>
              <a:off x="6240609" y="1429581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Group 19">
              <a:extLst>
                <a:ext uri="{FF2B5EF4-FFF2-40B4-BE49-F238E27FC236}">
                  <a16:creationId xmlns="" xmlns:a16="http://schemas.microsoft.com/office/drawing/2014/main" id="{4AD8FC9D-B190-425B-B694-F863EBD5E3DF}"/>
                </a:ext>
              </a:extLst>
            </p:cNvPr>
            <p:cNvGrpSpPr/>
            <p:nvPr/>
          </p:nvGrpSpPr>
          <p:grpSpPr>
            <a:xfrm>
              <a:off x="6359712" y="1597462"/>
              <a:ext cx="237581" cy="237581"/>
              <a:chOff x="7250654" y="2012478"/>
              <a:chExt cx="237581" cy="237581"/>
            </a:xfrm>
          </p:grpSpPr>
          <p:sp>
            <p:nvSpPr>
              <p:cNvPr id="20" name="Oval 16">
                <a:extLst>
                  <a:ext uri="{FF2B5EF4-FFF2-40B4-BE49-F238E27FC236}">
                    <a16:creationId xmlns="" xmlns:a16="http://schemas.microsoft.com/office/drawing/2014/main" id="{E2BE09E7-96B6-4B41-A5BE-413F525679F2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Oval 17">
                <a:extLst>
                  <a:ext uri="{FF2B5EF4-FFF2-40B4-BE49-F238E27FC236}">
                    <a16:creationId xmlns="" xmlns:a16="http://schemas.microsoft.com/office/drawing/2014/main" id="{8B5D0DA9-6D26-4E80-9DC8-B4B87891B885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D88874DB-A99E-4AE3-8545-01D612EF1538}"/>
                </a:ext>
              </a:extLst>
            </p:cNvPr>
            <p:cNvSpPr txBox="1"/>
            <p:nvPr/>
          </p:nvSpPr>
          <p:spPr>
            <a:xfrm flipH="1">
              <a:off x="6783249" y="1531586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工作回顾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D051A567-76F2-4E50-837C-42D605A5D810}"/>
                </a:ext>
              </a:extLst>
            </p:cNvPr>
            <p:cNvSpPr txBox="1"/>
            <p:nvPr/>
          </p:nvSpPr>
          <p:spPr>
            <a:xfrm flipH="1">
              <a:off x="8019236" y="1503175"/>
              <a:ext cx="143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Work review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9D7E801E-F577-4BD9-B6D9-054D35F81363}"/>
              </a:ext>
            </a:extLst>
          </p:cNvPr>
          <p:cNvGrpSpPr/>
          <p:nvPr/>
        </p:nvGrpSpPr>
        <p:grpSpPr>
          <a:xfrm>
            <a:off x="6240609" y="2760776"/>
            <a:ext cx="4060169" cy="556721"/>
            <a:chOff x="6240609" y="2760776"/>
            <a:chExt cx="4060169" cy="556721"/>
          </a:xfrm>
        </p:grpSpPr>
        <p:sp>
          <p:nvSpPr>
            <p:cNvPr id="29" name="平行四边形 28">
              <a:extLst>
                <a:ext uri="{FF2B5EF4-FFF2-40B4-BE49-F238E27FC236}">
                  <a16:creationId xmlns="" xmlns:a16="http://schemas.microsoft.com/office/drawing/2014/main" id="{E2AD7BD4-89B9-41AF-B138-C2B216908259}"/>
                </a:ext>
              </a:extLst>
            </p:cNvPr>
            <p:cNvSpPr/>
            <p:nvPr/>
          </p:nvSpPr>
          <p:spPr>
            <a:xfrm>
              <a:off x="6240609" y="2760776"/>
              <a:ext cx="3672647" cy="556721"/>
            </a:xfrm>
            <a:prstGeom prst="parallelogram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Group 20">
              <a:extLst>
                <a:ext uri="{FF2B5EF4-FFF2-40B4-BE49-F238E27FC236}">
                  <a16:creationId xmlns="" xmlns:a16="http://schemas.microsoft.com/office/drawing/2014/main" id="{5B9A34F6-36F5-4848-A298-569AF293B1BE}"/>
                </a:ext>
              </a:extLst>
            </p:cNvPr>
            <p:cNvGrpSpPr/>
            <p:nvPr/>
          </p:nvGrpSpPr>
          <p:grpSpPr>
            <a:xfrm>
              <a:off x="6359712" y="2917727"/>
              <a:ext cx="237581" cy="237581"/>
              <a:chOff x="7250654" y="2012478"/>
              <a:chExt cx="237581" cy="237581"/>
            </a:xfrm>
          </p:grpSpPr>
          <p:sp>
            <p:nvSpPr>
              <p:cNvPr id="18" name="Oval 21">
                <a:extLst>
                  <a:ext uri="{FF2B5EF4-FFF2-40B4-BE49-F238E27FC236}">
                    <a16:creationId xmlns="" xmlns:a16="http://schemas.microsoft.com/office/drawing/2014/main" id="{B331AC21-506A-4011-A67D-D393FD806E8B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Oval 22">
                <a:extLst>
                  <a:ext uri="{FF2B5EF4-FFF2-40B4-BE49-F238E27FC236}">
                    <a16:creationId xmlns="" xmlns:a16="http://schemas.microsoft.com/office/drawing/2014/main" id="{83E296CB-52C3-4244-B176-FB9ACB4AE0BD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6FEBC856-A4AC-4280-9320-6477B08EF17C}"/>
                </a:ext>
              </a:extLst>
            </p:cNvPr>
            <p:cNvSpPr txBox="1"/>
            <p:nvPr/>
          </p:nvSpPr>
          <p:spPr>
            <a:xfrm flipH="1">
              <a:off x="6695706" y="2858151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B58AD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85E628D5-4D3B-4D49-9856-64B626F1B4D9}"/>
                </a:ext>
              </a:extLst>
            </p:cNvPr>
            <p:cNvSpPr txBox="1"/>
            <p:nvPr/>
          </p:nvSpPr>
          <p:spPr>
            <a:xfrm flipH="1">
              <a:off x="7866232" y="2851851"/>
              <a:ext cx="24345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rgbClr val="0B58AD"/>
                  </a:solidFill>
                </a:rPr>
                <a:t>Project display</a:t>
              </a:r>
              <a:endParaRPr lang="zh-CN" altLang="en-US" dirty="0">
                <a:solidFill>
                  <a:srgbClr val="0B58AD"/>
                </a:solidFill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601A6118-A7B6-46CF-BEC9-67EEE559E601}"/>
              </a:ext>
            </a:extLst>
          </p:cNvPr>
          <p:cNvGrpSpPr/>
          <p:nvPr/>
        </p:nvGrpSpPr>
        <p:grpSpPr>
          <a:xfrm>
            <a:off x="6240609" y="4091971"/>
            <a:ext cx="4238705" cy="556721"/>
            <a:chOff x="6240609" y="4091971"/>
            <a:chExt cx="4238705" cy="556721"/>
          </a:xfrm>
        </p:grpSpPr>
        <p:sp>
          <p:nvSpPr>
            <p:cNvPr id="30" name="平行四边形 29">
              <a:extLst>
                <a:ext uri="{FF2B5EF4-FFF2-40B4-BE49-F238E27FC236}">
                  <a16:creationId xmlns="" xmlns:a16="http://schemas.microsoft.com/office/drawing/2014/main" id="{9EDA931D-2184-4FC4-B4CD-C6088A7E4C12}"/>
                </a:ext>
              </a:extLst>
            </p:cNvPr>
            <p:cNvSpPr/>
            <p:nvPr/>
          </p:nvSpPr>
          <p:spPr>
            <a:xfrm>
              <a:off x="6240609" y="4091971"/>
              <a:ext cx="4238705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Group 32">
              <a:extLst>
                <a:ext uri="{FF2B5EF4-FFF2-40B4-BE49-F238E27FC236}">
                  <a16:creationId xmlns="" xmlns:a16="http://schemas.microsoft.com/office/drawing/2014/main" id="{4342B076-239C-4449-9505-CBD146DB8693}"/>
                </a:ext>
              </a:extLst>
            </p:cNvPr>
            <p:cNvGrpSpPr/>
            <p:nvPr/>
          </p:nvGrpSpPr>
          <p:grpSpPr>
            <a:xfrm>
              <a:off x="6359712" y="4262058"/>
              <a:ext cx="237581" cy="237581"/>
              <a:chOff x="7250654" y="2012478"/>
              <a:chExt cx="237581" cy="237581"/>
            </a:xfrm>
          </p:grpSpPr>
          <p:sp>
            <p:nvSpPr>
              <p:cNvPr id="16" name="Oval 33">
                <a:extLst>
                  <a:ext uri="{FF2B5EF4-FFF2-40B4-BE49-F238E27FC236}">
                    <a16:creationId xmlns="" xmlns:a16="http://schemas.microsoft.com/office/drawing/2014/main" id="{E6653DCD-AE76-499F-A456-9C29D43F7403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Oval 34">
                <a:extLst>
                  <a:ext uri="{FF2B5EF4-FFF2-40B4-BE49-F238E27FC236}">
                    <a16:creationId xmlns="" xmlns:a16="http://schemas.microsoft.com/office/drawing/2014/main" id="{13D9F189-27DE-4157-A037-EE91C3E7B43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6" name="文本框 35">
              <a:extLst>
                <a:ext uri="{FF2B5EF4-FFF2-40B4-BE49-F238E27FC236}">
                  <a16:creationId xmlns="" xmlns:a16="http://schemas.microsoft.com/office/drawing/2014/main" id="{DFC8DF02-29BD-4450-A2A3-91A2C5E4C8A7}"/>
                </a:ext>
              </a:extLst>
            </p:cNvPr>
            <p:cNvSpPr txBox="1"/>
            <p:nvPr/>
          </p:nvSpPr>
          <p:spPr>
            <a:xfrm flipH="1">
              <a:off x="6678426" y="4183046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37" name="文本框 36">
              <a:extLst>
                <a:ext uri="{FF2B5EF4-FFF2-40B4-BE49-F238E27FC236}">
                  <a16:creationId xmlns="" xmlns:a16="http://schemas.microsoft.com/office/drawing/2014/main" id="{19058124-F23A-440C-8319-1C9031BBCDFF}"/>
                </a:ext>
              </a:extLst>
            </p:cNvPr>
            <p:cNvSpPr txBox="1"/>
            <p:nvPr/>
          </p:nvSpPr>
          <p:spPr>
            <a:xfrm flipH="1">
              <a:off x="7799377" y="4145783"/>
              <a:ext cx="25756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C22D7270-E0AF-4D6A-8D99-A885D53386EE}"/>
              </a:ext>
            </a:extLst>
          </p:cNvPr>
          <p:cNvGrpSpPr/>
          <p:nvPr/>
        </p:nvGrpSpPr>
        <p:grpSpPr>
          <a:xfrm>
            <a:off x="6240609" y="5423166"/>
            <a:ext cx="4261822" cy="556721"/>
            <a:chOff x="6240609" y="5423166"/>
            <a:chExt cx="4261822" cy="556721"/>
          </a:xfrm>
        </p:grpSpPr>
        <p:sp>
          <p:nvSpPr>
            <p:cNvPr id="31" name="平行四边形 30">
              <a:extLst>
                <a:ext uri="{FF2B5EF4-FFF2-40B4-BE49-F238E27FC236}">
                  <a16:creationId xmlns="" xmlns:a16="http://schemas.microsoft.com/office/drawing/2014/main" id="{D207E580-9ECB-4BA9-B6A1-1ADBFF28E345}"/>
                </a:ext>
              </a:extLst>
            </p:cNvPr>
            <p:cNvSpPr/>
            <p:nvPr/>
          </p:nvSpPr>
          <p:spPr>
            <a:xfrm>
              <a:off x="6240609" y="5423166"/>
              <a:ext cx="3672647" cy="556721"/>
            </a:xfrm>
            <a:prstGeom prst="parallelogram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Group 20">
              <a:extLst>
                <a:ext uri="{FF2B5EF4-FFF2-40B4-BE49-F238E27FC236}">
                  <a16:creationId xmlns="" xmlns:a16="http://schemas.microsoft.com/office/drawing/2014/main" id="{41957972-59D7-4C1E-9D94-9F912AF18CF8}"/>
                </a:ext>
              </a:extLst>
            </p:cNvPr>
            <p:cNvGrpSpPr/>
            <p:nvPr/>
          </p:nvGrpSpPr>
          <p:grpSpPr>
            <a:xfrm>
              <a:off x="6359712" y="5559305"/>
              <a:ext cx="237581" cy="237581"/>
              <a:chOff x="7250654" y="2012478"/>
              <a:chExt cx="237581" cy="237581"/>
            </a:xfrm>
          </p:grpSpPr>
          <p:sp>
            <p:nvSpPr>
              <p:cNvPr id="24" name="Oval 21">
                <a:extLst>
                  <a:ext uri="{FF2B5EF4-FFF2-40B4-BE49-F238E27FC236}">
                    <a16:creationId xmlns="" xmlns:a16="http://schemas.microsoft.com/office/drawing/2014/main" id="{ED8738A2-BE75-4B44-AB68-325B69C1C6B9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Oval 22">
                <a:extLst>
                  <a:ext uri="{FF2B5EF4-FFF2-40B4-BE49-F238E27FC236}">
                    <a16:creationId xmlns="" xmlns:a16="http://schemas.microsoft.com/office/drawing/2014/main" id="{0519A486-42F0-48AC-A32C-DCD490432738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8" name="文本框 37">
              <a:extLst>
                <a:ext uri="{FF2B5EF4-FFF2-40B4-BE49-F238E27FC236}">
                  <a16:creationId xmlns="" xmlns:a16="http://schemas.microsoft.com/office/drawing/2014/main" id="{341609A4-52B0-47D0-B495-FE3BAB15C846}"/>
                </a:ext>
              </a:extLst>
            </p:cNvPr>
            <p:cNvSpPr txBox="1"/>
            <p:nvPr/>
          </p:nvSpPr>
          <p:spPr>
            <a:xfrm flipH="1">
              <a:off x="6716082" y="5519480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B58AD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E260B519-847B-429E-961C-195C538C58D9}"/>
                </a:ext>
              </a:extLst>
            </p:cNvPr>
            <p:cNvSpPr txBox="1"/>
            <p:nvPr/>
          </p:nvSpPr>
          <p:spPr>
            <a:xfrm flipH="1">
              <a:off x="7926761" y="5481368"/>
              <a:ext cx="25756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rgbClr val="0B58AD"/>
                  </a:solidFill>
                </a:rPr>
                <a:t>Next year plan</a:t>
              </a:r>
              <a:endParaRPr lang="zh-CN" altLang="en-US" dirty="0">
                <a:solidFill>
                  <a:srgbClr val="0B58AD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349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="" xmlns:a16="http://schemas.microsoft.com/office/drawing/2014/main" id="{91DAE425-83CF-4344-9893-4FA3A2E44CB1}"/>
              </a:ext>
            </a:extLst>
          </p:cNvPr>
          <p:cNvSpPr/>
          <p:nvPr/>
        </p:nvSpPr>
        <p:spPr>
          <a:xfrm>
            <a:off x="812800" y="2075543"/>
            <a:ext cx="13266057" cy="2215992"/>
          </a:xfrm>
          <a:prstGeom prst="parallelogram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2963C6B-88B2-4EB3-89F3-EBDD20511F82}"/>
              </a:ext>
            </a:extLst>
          </p:cNvPr>
          <p:cNvSpPr txBox="1"/>
          <p:nvPr/>
        </p:nvSpPr>
        <p:spPr>
          <a:xfrm>
            <a:off x="1885784" y="2238828"/>
            <a:ext cx="4043094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dirty="0">
                <a:solidFill>
                  <a:srgbClr val="73D1F7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ONE</a:t>
            </a:r>
            <a:endParaRPr lang="zh-CN" altLang="en-US" sz="13800" dirty="0">
              <a:solidFill>
                <a:srgbClr val="73D1F7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8B0C67EC-19C4-4ECB-92B9-F1BC2DC2458C}"/>
              </a:ext>
            </a:extLst>
          </p:cNvPr>
          <p:cNvGrpSpPr/>
          <p:nvPr/>
        </p:nvGrpSpPr>
        <p:grpSpPr>
          <a:xfrm>
            <a:off x="2256231" y="1846810"/>
            <a:ext cx="3672647" cy="556721"/>
            <a:chOff x="2924961" y="1867298"/>
            <a:chExt cx="3672647" cy="556721"/>
          </a:xfrm>
        </p:grpSpPr>
        <p:sp>
          <p:nvSpPr>
            <p:cNvPr id="10" name="平行四边形 9">
              <a:extLst>
                <a:ext uri="{FF2B5EF4-FFF2-40B4-BE49-F238E27FC236}">
                  <a16:creationId xmlns="" xmlns:a16="http://schemas.microsoft.com/office/drawing/2014/main" id="{92B1E3AF-60F9-43D7-A858-00AC8D4B272B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Group 19">
              <a:extLst>
                <a:ext uri="{FF2B5EF4-FFF2-40B4-BE49-F238E27FC236}">
                  <a16:creationId xmlns="" xmlns:a16="http://schemas.microsoft.com/office/drawing/2014/main" id="{4F5957CD-6F99-4F3D-A7DE-7DE511B42260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2" name="Oval 16">
                <a:extLst>
                  <a:ext uri="{FF2B5EF4-FFF2-40B4-BE49-F238E27FC236}">
                    <a16:creationId xmlns="" xmlns:a16="http://schemas.microsoft.com/office/drawing/2014/main" id="{D28F7FDE-94B4-4948-891E-F7D11A3979AF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Oval 17">
                <a:extLst>
                  <a:ext uri="{FF2B5EF4-FFF2-40B4-BE49-F238E27FC236}">
                    <a16:creationId xmlns="" xmlns:a16="http://schemas.microsoft.com/office/drawing/2014/main" id="{D5EB44F3-D8C9-484C-B266-577AA72F3055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3BE2D3FE-245E-4CB9-BB69-5EB639AE379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工作回顾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3E539F84-2CA6-4B21-877F-D9E4268F2368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43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Work review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2A8D77FB-F4B0-45C5-B55A-F0B61908F51F}"/>
              </a:ext>
            </a:extLst>
          </p:cNvPr>
          <p:cNvSpPr/>
          <p:nvPr/>
        </p:nvSpPr>
        <p:spPr>
          <a:xfrm>
            <a:off x="6522891" y="2535705"/>
            <a:ext cx="3288765" cy="135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OF THIS SCHEME, WE THANK YOU FOR YOUR READING, THE PROPOSAL IS IN WE UNDERSTAND YOUROF THIS SCHEME, </a:t>
            </a:r>
          </a:p>
        </p:txBody>
      </p: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71ECCF8B-6F9D-434F-AA0A-7603491BD4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4591" y="762439"/>
            <a:ext cx="2540579" cy="2388144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989EC291-839A-4158-95FE-FC7783A5D9D7}"/>
              </a:ext>
            </a:extLst>
          </p:cNvPr>
          <p:cNvGrpSpPr/>
          <p:nvPr/>
        </p:nvGrpSpPr>
        <p:grpSpPr>
          <a:xfrm>
            <a:off x="1056975" y="4619172"/>
            <a:ext cx="1342569" cy="159657"/>
            <a:chOff x="914400" y="4822372"/>
            <a:chExt cx="1342569" cy="159657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05953AD6-8622-4217-8FB5-B28E34677D41}"/>
                </a:ext>
              </a:extLst>
            </p:cNvPr>
            <p:cNvSpPr/>
            <p:nvPr/>
          </p:nvSpPr>
          <p:spPr>
            <a:xfrm>
              <a:off x="914400" y="4822372"/>
              <a:ext cx="159657" cy="15965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1CF924D8-342C-421B-AD69-4CC9A8AF88BF}"/>
                </a:ext>
              </a:extLst>
            </p:cNvPr>
            <p:cNvSpPr/>
            <p:nvPr/>
          </p:nvSpPr>
          <p:spPr>
            <a:xfrm>
              <a:off x="1308704" y="4822372"/>
              <a:ext cx="159657" cy="159657"/>
            </a:xfrm>
            <a:prstGeom prst="ellipse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EF6C7ECF-1F20-4239-B2C5-6839812CAB3B}"/>
                </a:ext>
              </a:extLst>
            </p:cNvPr>
            <p:cNvSpPr/>
            <p:nvPr/>
          </p:nvSpPr>
          <p:spPr>
            <a:xfrm>
              <a:off x="1703008" y="4822372"/>
              <a:ext cx="159657" cy="159657"/>
            </a:xfrm>
            <a:prstGeom prst="ellipse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36792BB5-EE4A-41D7-8F46-6FDAFE70780F}"/>
                </a:ext>
              </a:extLst>
            </p:cNvPr>
            <p:cNvSpPr/>
            <p:nvPr/>
          </p:nvSpPr>
          <p:spPr>
            <a:xfrm>
              <a:off x="2097312" y="4822372"/>
              <a:ext cx="159657" cy="159657"/>
            </a:xfrm>
            <a:prstGeom prst="ellipse">
              <a:avLst/>
            </a:prstGeom>
            <a:solidFill>
              <a:srgbClr val="0B58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5664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平行四边形 58">
            <a:extLst>
              <a:ext uri="{FF2B5EF4-FFF2-40B4-BE49-F238E27FC236}">
                <a16:creationId xmlns="" xmlns:a16="http://schemas.microsoft.com/office/drawing/2014/main" id="{800F611E-BFBE-4B60-9F4A-2FF504408BBF}"/>
              </a:ext>
            </a:extLst>
          </p:cNvPr>
          <p:cNvSpPr/>
          <p:nvPr/>
        </p:nvSpPr>
        <p:spPr>
          <a:xfrm>
            <a:off x="406400" y="1631043"/>
            <a:ext cx="13266057" cy="2215992"/>
          </a:xfrm>
          <a:prstGeom prst="parallelogram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63C80F5C-02BF-4F9B-9DFE-5E3FF42901FF}"/>
              </a:ext>
            </a:extLst>
          </p:cNvPr>
          <p:cNvGrpSpPr/>
          <p:nvPr/>
        </p:nvGrpSpPr>
        <p:grpSpPr>
          <a:xfrm>
            <a:off x="935431" y="1177723"/>
            <a:ext cx="3672647" cy="3429455"/>
            <a:chOff x="935431" y="1177723"/>
            <a:chExt cx="3672647" cy="3429455"/>
          </a:xfrm>
        </p:grpSpPr>
        <p:grpSp>
          <p:nvGrpSpPr>
            <p:cNvPr id="60" name="组合 59">
              <a:extLst>
                <a:ext uri="{FF2B5EF4-FFF2-40B4-BE49-F238E27FC236}">
                  <a16:creationId xmlns="" xmlns:a16="http://schemas.microsoft.com/office/drawing/2014/main" id="{A0417067-9577-46DF-ABA8-2372390B0618}"/>
                </a:ext>
              </a:extLst>
            </p:cNvPr>
            <p:cNvGrpSpPr/>
            <p:nvPr/>
          </p:nvGrpSpPr>
          <p:grpSpPr>
            <a:xfrm>
              <a:off x="935431" y="3568674"/>
              <a:ext cx="3672647" cy="556721"/>
              <a:chOff x="2924961" y="1867298"/>
              <a:chExt cx="3672647" cy="556721"/>
            </a:xfrm>
          </p:grpSpPr>
          <p:sp>
            <p:nvSpPr>
              <p:cNvPr id="61" name="平行四边形 60">
                <a:extLst>
                  <a:ext uri="{FF2B5EF4-FFF2-40B4-BE49-F238E27FC236}">
                    <a16:creationId xmlns="" xmlns:a16="http://schemas.microsoft.com/office/drawing/2014/main" id="{4B0B89CD-886B-47BE-BC52-75F5D63D415E}"/>
                  </a:ext>
                </a:extLst>
              </p:cNvPr>
              <p:cNvSpPr/>
              <p:nvPr/>
            </p:nvSpPr>
            <p:spPr>
              <a:xfrm>
                <a:off x="2924961" y="1867298"/>
                <a:ext cx="3672647" cy="556721"/>
              </a:xfrm>
              <a:prstGeom prst="parallelogram">
                <a:avLst/>
              </a:prstGeom>
              <a:solidFill>
                <a:srgbClr val="308B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2" name="Group 19">
                <a:extLst>
                  <a:ext uri="{FF2B5EF4-FFF2-40B4-BE49-F238E27FC236}">
                    <a16:creationId xmlns="" xmlns:a16="http://schemas.microsoft.com/office/drawing/2014/main" id="{517EA527-2815-4BBB-9000-9E6F68CEF978}"/>
                  </a:ext>
                </a:extLst>
              </p:cNvPr>
              <p:cNvGrpSpPr/>
              <p:nvPr/>
            </p:nvGrpSpPr>
            <p:grpSpPr>
              <a:xfrm>
                <a:off x="3044064" y="2035179"/>
                <a:ext cx="237581" cy="237581"/>
                <a:chOff x="7250654" y="2012478"/>
                <a:chExt cx="237581" cy="237581"/>
              </a:xfrm>
            </p:grpSpPr>
            <p:sp>
              <p:nvSpPr>
                <p:cNvPr id="65" name="Oval 16">
                  <a:extLst>
                    <a:ext uri="{FF2B5EF4-FFF2-40B4-BE49-F238E27FC236}">
                      <a16:creationId xmlns="" xmlns:a16="http://schemas.microsoft.com/office/drawing/2014/main" id="{B6F61338-13FA-43D9-91BE-8B50F9891CC0}"/>
                    </a:ext>
                  </a:extLst>
                </p:cNvPr>
                <p:cNvSpPr/>
                <p:nvPr/>
              </p:nvSpPr>
              <p:spPr>
                <a:xfrm>
                  <a:off x="7250654" y="2012478"/>
                  <a:ext cx="237581" cy="237581"/>
                </a:xfrm>
                <a:prstGeom prst="ellipse">
                  <a:avLst/>
                </a:pr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66" name="Oval 17">
                  <a:extLst>
                    <a:ext uri="{FF2B5EF4-FFF2-40B4-BE49-F238E27FC236}">
                      <a16:creationId xmlns="" xmlns:a16="http://schemas.microsoft.com/office/drawing/2014/main" id="{91279D75-521C-4CF1-9802-4CB780D9BE7D}"/>
                    </a:ext>
                  </a:extLst>
                </p:cNvPr>
                <p:cNvSpPr/>
                <p:nvPr/>
              </p:nvSpPr>
              <p:spPr>
                <a:xfrm>
                  <a:off x="7288308" y="2050133"/>
                  <a:ext cx="162271" cy="16227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</p:grpSp>
        <p:sp>
          <p:nvSpPr>
            <p:cNvPr id="67" name="Freeform 12">
              <a:extLst>
                <a:ext uri="{FF2B5EF4-FFF2-40B4-BE49-F238E27FC236}">
                  <a16:creationId xmlns="" xmlns:a16="http://schemas.microsoft.com/office/drawing/2014/main" id="{90613C6C-2511-44B1-B87A-7F64240E83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5813" y="1177723"/>
              <a:ext cx="1791857" cy="2390951"/>
            </a:xfrm>
            <a:custGeom>
              <a:avLst/>
              <a:gdLst>
                <a:gd name="T0" fmla="*/ 644 w 903"/>
                <a:gd name="T1" fmla="*/ 1040 h 1203"/>
                <a:gd name="T2" fmla="*/ 610 w 903"/>
                <a:gd name="T3" fmla="*/ 1019 h 1203"/>
                <a:gd name="T4" fmla="*/ 601 w 903"/>
                <a:gd name="T5" fmla="*/ 1013 h 1203"/>
                <a:gd name="T6" fmla="*/ 566 w 903"/>
                <a:gd name="T7" fmla="*/ 1026 h 1203"/>
                <a:gd name="T8" fmla="*/ 566 w 903"/>
                <a:gd name="T9" fmla="*/ 945 h 1203"/>
                <a:gd name="T10" fmla="*/ 793 w 903"/>
                <a:gd name="T11" fmla="*/ 653 h 1203"/>
                <a:gd name="T12" fmla="*/ 802 w 903"/>
                <a:gd name="T13" fmla="*/ 654 h 1203"/>
                <a:gd name="T14" fmla="*/ 853 w 903"/>
                <a:gd name="T15" fmla="*/ 553 h 1203"/>
                <a:gd name="T16" fmla="*/ 821 w 903"/>
                <a:gd name="T17" fmla="*/ 459 h 1203"/>
                <a:gd name="T18" fmla="*/ 823 w 903"/>
                <a:gd name="T19" fmla="*/ 413 h 1203"/>
                <a:gd name="T20" fmla="*/ 783 w 903"/>
                <a:gd name="T21" fmla="*/ 204 h 1203"/>
                <a:gd name="T22" fmla="*/ 736 w 903"/>
                <a:gd name="T23" fmla="*/ 145 h 1203"/>
                <a:gd name="T24" fmla="*/ 677 w 903"/>
                <a:gd name="T25" fmla="*/ 84 h 1203"/>
                <a:gd name="T26" fmla="*/ 501 w 903"/>
                <a:gd name="T27" fmla="*/ 0 h 1203"/>
                <a:gd name="T28" fmla="*/ 395 w 903"/>
                <a:gd name="T29" fmla="*/ 29 h 1203"/>
                <a:gd name="T30" fmla="*/ 309 w 903"/>
                <a:gd name="T31" fmla="*/ 51 h 1203"/>
                <a:gd name="T32" fmla="*/ 203 w 903"/>
                <a:gd name="T33" fmla="*/ 115 h 1203"/>
                <a:gd name="T34" fmla="*/ 160 w 903"/>
                <a:gd name="T35" fmla="*/ 203 h 1203"/>
                <a:gd name="T36" fmla="*/ 91 w 903"/>
                <a:gd name="T37" fmla="*/ 329 h 1203"/>
                <a:gd name="T38" fmla="*/ 94 w 903"/>
                <a:gd name="T39" fmla="*/ 456 h 1203"/>
                <a:gd name="T40" fmla="*/ 58 w 903"/>
                <a:gd name="T41" fmla="*/ 553 h 1203"/>
                <a:gd name="T42" fmla="*/ 108 w 903"/>
                <a:gd name="T43" fmla="*/ 654 h 1203"/>
                <a:gd name="T44" fmla="*/ 116 w 903"/>
                <a:gd name="T45" fmla="*/ 653 h 1203"/>
                <a:gd name="T46" fmla="*/ 338 w 903"/>
                <a:gd name="T47" fmla="*/ 943 h 1203"/>
                <a:gd name="T48" fmla="*/ 338 w 903"/>
                <a:gd name="T49" fmla="*/ 1027 h 1203"/>
                <a:gd name="T50" fmla="*/ 338 w 903"/>
                <a:gd name="T51" fmla="*/ 1027 h 1203"/>
                <a:gd name="T52" fmla="*/ 338 w 903"/>
                <a:gd name="T53" fmla="*/ 1027 h 1203"/>
                <a:gd name="T54" fmla="*/ 299 w 903"/>
                <a:gd name="T55" fmla="*/ 1013 h 1203"/>
                <a:gd name="T56" fmla="*/ 292 w 903"/>
                <a:gd name="T57" fmla="*/ 1019 h 1203"/>
                <a:gd name="T58" fmla="*/ 258 w 903"/>
                <a:gd name="T59" fmla="*/ 1040 h 1203"/>
                <a:gd name="T60" fmla="*/ 0 w 903"/>
                <a:gd name="T61" fmla="*/ 1203 h 1203"/>
                <a:gd name="T62" fmla="*/ 903 w 903"/>
                <a:gd name="T63" fmla="*/ 1203 h 1203"/>
                <a:gd name="T64" fmla="*/ 644 w 903"/>
                <a:gd name="T65" fmla="*/ 1040 h 1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3" h="1203">
                  <a:moveTo>
                    <a:pt x="644" y="1040"/>
                  </a:moveTo>
                  <a:cubicBezTo>
                    <a:pt x="632" y="1036"/>
                    <a:pt x="618" y="1026"/>
                    <a:pt x="610" y="1019"/>
                  </a:cubicBezTo>
                  <a:cubicBezTo>
                    <a:pt x="605" y="1016"/>
                    <a:pt x="601" y="1013"/>
                    <a:pt x="601" y="1013"/>
                  </a:cubicBezTo>
                  <a:cubicBezTo>
                    <a:pt x="573" y="1024"/>
                    <a:pt x="570" y="1026"/>
                    <a:pt x="566" y="1026"/>
                  </a:cubicBezTo>
                  <a:cubicBezTo>
                    <a:pt x="566" y="979"/>
                    <a:pt x="566" y="956"/>
                    <a:pt x="566" y="945"/>
                  </a:cubicBezTo>
                  <a:cubicBezTo>
                    <a:pt x="682" y="900"/>
                    <a:pt x="766" y="790"/>
                    <a:pt x="793" y="653"/>
                  </a:cubicBezTo>
                  <a:cubicBezTo>
                    <a:pt x="796" y="654"/>
                    <a:pt x="798" y="654"/>
                    <a:pt x="802" y="654"/>
                  </a:cubicBezTo>
                  <a:cubicBezTo>
                    <a:pt x="830" y="654"/>
                    <a:pt x="853" y="609"/>
                    <a:pt x="853" y="553"/>
                  </a:cubicBezTo>
                  <a:cubicBezTo>
                    <a:pt x="853" y="511"/>
                    <a:pt x="840" y="474"/>
                    <a:pt x="821" y="459"/>
                  </a:cubicBezTo>
                  <a:cubicBezTo>
                    <a:pt x="823" y="444"/>
                    <a:pt x="823" y="429"/>
                    <a:pt x="823" y="413"/>
                  </a:cubicBezTo>
                  <a:cubicBezTo>
                    <a:pt x="825" y="353"/>
                    <a:pt x="835" y="247"/>
                    <a:pt x="783" y="204"/>
                  </a:cubicBezTo>
                  <a:cubicBezTo>
                    <a:pt x="768" y="191"/>
                    <a:pt x="736" y="168"/>
                    <a:pt x="736" y="145"/>
                  </a:cubicBezTo>
                  <a:cubicBezTo>
                    <a:pt x="722" y="120"/>
                    <a:pt x="701" y="100"/>
                    <a:pt x="677" y="84"/>
                  </a:cubicBezTo>
                  <a:cubicBezTo>
                    <a:pt x="656" y="71"/>
                    <a:pt x="490" y="20"/>
                    <a:pt x="501" y="0"/>
                  </a:cubicBezTo>
                  <a:cubicBezTo>
                    <a:pt x="463" y="10"/>
                    <a:pt x="437" y="29"/>
                    <a:pt x="395" y="29"/>
                  </a:cubicBezTo>
                  <a:cubicBezTo>
                    <a:pt x="359" y="29"/>
                    <a:pt x="339" y="35"/>
                    <a:pt x="309" y="51"/>
                  </a:cubicBezTo>
                  <a:cubicBezTo>
                    <a:pt x="273" y="70"/>
                    <a:pt x="237" y="91"/>
                    <a:pt x="203" y="115"/>
                  </a:cubicBezTo>
                  <a:cubicBezTo>
                    <a:pt x="191" y="125"/>
                    <a:pt x="132" y="200"/>
                    <a:pt x="160" y="203"/>
                  </a:cubicBezTo>
                  <a:cubicBezTo>
                    <a:pt x="124" y="235"/>
                    <a:pt x="101" y="283"/>
                    <a:pt x="91" y="329"/>
                  </a:cubicBezTo>
                  <a:cubicBezTo>
                    <a:pt x="83" y="371"/>
                    <a:pt x="91" y="414"/>
                    <a:pt x="94" y="456"/>
                  </a:cubicBezTo>
                  <a:cubicBezTo>
                    <a:pt x="73" y="468"/>
                    <a:pt x="58" y="507"/>
                    <a:pt x="58" y="553"/>
                  </a:cubicBezTo>
                  <a:cubicBezTo>
                    <a:pt x="58" y="609"/>
                    <a:pt x="81" y="654"/>
                    <a:pt x="108" y="654"/>
                  </a:cubicBezTo>
                  <a:cubicBezTo>
                    <a:pt x="111" y="654"/>
                    <a:pt x="114" y="654"/>
                    <a:pt x="116" y="653"/>
                  </a:cubicBezTo>
                  <a:cubicBezTo>
                    <a:pt x="143" y="788"/>
                    <a:pt x="230" y="897"/>
                    <a:pt x="338" y="943"/>
                  </a:cubicBezTo>
                  <a:cubicBezTo>
                    <a:pt x="338" y="1027"/>
                    <a:pt x="338" y="1027"/>
                    <a:pt x="338" y="1027"/>
                  </a:cubicBezTo>
                  <a:cubicBezTo>
                    <a:pt x="338" y="1027"/>
                    <a:pt x="338" y="1027"/>
                    <a:pt x="338" y="1027"/>
                  </a:cubicBezTo>
                  <a:cubicBezTo>
                    <a:pt x="338" y="1027"/>
                    <a:pt x="338" y="1027"/>
                    <a:pt x="338" y="1027"/>
                  </a:cubicBezTo>
                  <a:cubicBezTo>
                    <a:pt x="299" y="1012"/>
                    <a:pt x="299" y="1013"/>
                    <a:pt x="299" y="1013"/>
                  </a:cubicBezTo>
                  <a:cubicBezTo>
                    <a:pt x="299" y="1013"/>
                    <a:pt x="296" y="1016"/>
                    <a:pt x="292" y="1019"/>
                  </a:cubicBezTo>
                  <a:cubicBezTo>
                    <a:pt x="283" y="1026"/>
                    <a:pt x="269" y="1036"/>
                    <a:pt x="258" y="1040"/>
                  </a:cubicBezTo>
                  <a:cubicBezTo>
                    <a:pt x="217" y="1052"/>
                    <a:pt x="89" y="1051"/>
                    <a:pt x="0" y="1203"/>
                  </a:cubicBezTo>
                  <a:cubicBezTo>
                    <a:pt x="903" y="1203"/>
                    <a:pt x="903" y="1203"/>
                    <a:pt x="903" y="1203"/>
                  </a:cubicBezTo>
                  <a:cubicBezTo>
                    <a:pt x="814" y="1051"/>
                    <a:pt x="685" y="1052"/>
                    <a:pt x="644" y="1040"/>
                  </a:cubicBezTo>
                  <a:close/>
                </a:path>
              </a:pathLst>
            </a:custGeom>
            <a:solidFill>
              <a:srgbClr val="308B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Text Placeholder 1">
              <a:extLst>
                <a:ext uri="{FF2B5EF4-FFF2-40B4-BE49-F238E27FC236}">
                  <a16:creationId xmlns="" xmlns:a16="http://schemas.microsoft.com/office/drawing/2014/main" id="{9CB00543-9341-4C67-88EA-BC65565306CB}"/>
                </a:ext>
              </a:extLst>
            </p:cNvPr>
            <p:cNvSpPr txBox="1">
              <a:spLocks/>
            </p:cNvSpPr>
            <p:nvPr/>
          </p:nvSpPr>
          <p:spPr>
            <a:xfrm>
              <a:off x="1634208" y="3693347"/>
              <a:ext cx="2275092" cy="4320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a-DK" sz="3600" dirty="0">
                  <a:solidFill>
                    <a:schemeClr val="bg1"/>
                  </a:solidFill>
                </a:rPr>
                <a:t>John Doe</a:t>
              </a:r>
              <a:endParaRPr lang="en-US" sz="3600" dirty="0">
                <a:solidFill>
                  <a:schemeClr val="bg1"/>
                </a:solidFill>
              </a:endParaRPr>
            </a:p>
          </p:txBody>
        </p:sp>
        <p:sp>
          <p:nvSpPr>
            <p:cNvPr id="69" name="Text Placeholder 1">
              <a:extLst>
                <a:ext uri="{FF2B5EF4-FFF2-40B4-BE49-F238E27FC236}">
                  <a16:creationId xmlns="" xmlns:a16="http://schemas.microsoft.com/office/drawing/2014/main" id="{E1C6FEF4-0F2E-4F56-898D-9C79C5700D36}"/>
                </a:ext>
              </a:extLst>
            </p:cNvPr>
            <p:cNvSpPr txBox="1">
              <a:spLocks/>
            </p:cNvSpPr>
            <p:nvPr/>
          </p:nvSpPr>
          <p:spPr>
            <a:xfrm>
              <a:off x="1254459" y="4163050"/>
              <a:ext cx="2999792" cy="444128"/>
            </a:xfrm>
            <a:prstGeom prst="rect">
              <a:avLst/>
            </a:prstGeom>
          </p:spPr>
          <p:txBody>
            <a:bodyPr anchor="t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a-DK" sz="2400" dirty="0">
                  <a:solidFill>
                    <a:schemeClr val="bg1"/>
                  </a:solidFill>
                </a:rPr>
                <a:t>Business Analyst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B0311922-B0F2-4A3E-8090-D97AD3366D01}"/>
              </a:ext>
            </a:extLst>
          </p:cNvPr>
          <p:cNvGrpSpPr/>
          <p:nvPr/>
        </p:nvGrpSpPr>
        <p:grpSpPr>
          <a:xfrm>
            <a:off x="5253818" y="1757177"/>
            <a:ext cx="2986463" cy="738664"/>
            <a:chOff x="5253818" y="1757177"/>
            <a:chExt cx="2986463" cy="738664"/>
          </a:xfrm>
        </p:grpSpPr>
        <p:sp>
          <p:nvSpPr>
            <p:cNvPr id="87" name="Rectangle 14">
              <a:extLst>
                <a:ext uri="{FF2B5EF4-FFF2-40B4-BE49-F238E27FC236}">
                  <a16:creationId xmlns="" xmlns:a16="http://schemas.microsoft.com/office/drawing/2014/main" id="{E198B320-FCE5-4630-852C-EFFC7EE79504}"/>
                </a:ext>
              </a:extLst>
            </p:cNvPr>
            <p:cNvSpPr/>
            <p:nvPr/>
          </p:nvSpPr>
          <p:spPr>
            <a:xfrm>
              <a:off x="5816899" y="1757177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grpSp>
          <p:nvGrpSpPr>
            <p:cNvPr id="89" name="Group 42">
              <a:extLst>
                <a:ext uri="{FF2B5EF4-FFF2-40B4-BE49-F238E27FC236}">
                  <a16:creationId xmlns="" xmlns:a16="http://schemas.microsoft.com/office/drawing/2014/main" id="{A685565F-1A09-4BB5-AEDD-29B7638BB830}"/>
                </a:ext>
              </a:extLst>
            </p:cNvPr>
            <p:cNvGrpSpPr/>
            <p:nvPr/>
          </p:nvGrpSpPr>
          <p:grpSpPr>
            <a:xfrm>
              <a:off x="5253818" y="1896082"/>
              <a:ext cx="510044" cy="507456"/>
              <a:chOff x="5682043" y="4553457"/>
              <a:chExt cx="287906" cy="286445"/>
            </a:xfrm>
            <a:solidFill>
              <a:srgbClr val="EF4136"/>
            </a:solidFill>
          </p:grpSpPr>
          <p:sp>
            <p:nvSpPr>
              <p:cNvPr id="90" name="Freeform 155">
                <a:extLst>
                  <a:ext uri="{FF2B5EF4-FFF2-40B4-BE49-F238E27FC236}">
                    <a16:creationId xmlns="" xmlns:a16="http://schemas.microsoft.com/office/drawing/2014/main" id="{6087750A-4F3D-478A-BBC1-83E5A460A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8880" y="4638221"/>
                <a:ext cx="26306" cy="27768"/>
              </a:xfrm>
              <a:custGeom>
                <a:avLst/>
                <a:gdLst>
                  <a:gd name="T0" fmla="*/ 36 w 36"/>
                  <a:gd name="T1" fmla="*/ 36 h 38"/>
                  <a:gd name="T2" fmla="*/ 36 w 36"/>
                  <a:gd name="T3" fmla="*/ 6 h 38"/>
                  <a:gd name="T4" fmla="*/ 36 w 36"/>
                  <a:gd name="T5" fmla="*/ 0 h 38"/>
                  <a:gd name="T6" fmla="*/ 30 w 36"/>
                  <a:gd name="T7" fmla="*/ 0 h 38"/>
                  <a:gd name="T8" fmla="*/ 0 w 36"/>
                  <a:gd name="T9" fmla="*/ 0 h 38"/>
                  <a:gd name="T10" fmla="*/ 0 w 36"/>
                  <a:gd name="T11" fmla="*/ 38 h 38"/>
                  <a:gd name="T12" fmla="*/ 36 w 36"/>
                  <a:gd name="T13" fmla="*/ 3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8">
                    <a:moveTo>
                      <a:pt x="36" y="36"/>
                    </a:moveTo>
                    <a:lnTo>
                      <a:pt x="36" y="6"/>
                    </a:lnTo>
                    <a:lnTo>
                      <a:pt x="36" y="0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0" y="38"/>
                    </a:lnTo>
                    <a:lnTo>
                      <a:pt x="36" y="3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1" name="Freeform 156">
                <a:extLst>
                  <a:ext uri="{FF2B5EF4-FFF2-40B4-BE49-F238E27FC236}">
                    <a16:creationId xmlns="" xmlns:a16="http://schemas.microsoft.com/office/drawing/2014/main" id="{F19D3744-9AEE-4666-937F-9D298EF92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498" y="4671835"/>
                <a:ext cx="55535" cy="54074"/>
              </a:xfrm>
              <a:custGeom>
                <a:avLst/>
                <a:gdLst>
                  <a:gd name="T0" fmla="*/ 38 w 76"/>
                  <a:gd name="T1" fmla="*/ 74 h 74"/>
                  <a:gd name="T2" fmla="*/ 38 w 76"/>
                  <a:gd name="T3" fmla="*/ 74 h 74"/>
                  <a:gd name="T4" fmla="*/ 44 w 76"/>
                  <a:gd name="T5" fmla="*/ 74 h 74"/>
                  <a:gd name="T6" fmla="*/ 52 w 76"/>
                  <a:gd name="T7" fmla="*/ 72 h 74"/>
                  <a:gd name="T8" fmla="*/ 58 w 76"/>
                  <a:gd name="T9" fmla="*/ 68 h 74"/>
                  <a:gd name="T10" fmla="*/ 64 w 76"/>
                  <a:gd name="T11" fmla="*/ 64 h 74"/>
                  <a:gd name="T12" fmla="*/ 68 w 76"/>
                  <a:gd name="T13" fmla="*/ 58 h 74"/>
                  <a:gd name="T14" fmla="*/ 72 w 76"/>
                  <a:gd name="T15" fmla="*/ 52 h 74"/>
                  <a:gd name="T16" fmla="*/ 74 w 76"/>
                  <a:gd name="T17" fmla="*/ 44 h 74"/>
                  <a:gd name="T18" fmla="*/ 76 w 76"/>
                  <a:gd name="T19" fmla="*/ 38 h 74"/>
                  <a:gd name="T20" fmla="*/ 76 w 76"/>
                  <a:gd name="T21" fmla="*/ 38 h 74"/>
                  <a:gd name="T22" fmla="*/ 74 w 76"/>
                  <a:gd name="T23" fmla="*/ 26 h 74"/>
                  <a:gd name="T24" fmla="*/ 68 w 76"/>
                  <a:gd name="T25" fmla="*/ 16 h 74"/>
                  <a:gd name="T26" fmla="*/ 68 w 76"/>
                  <a:gd name="T27" fmla="*/ 16 h 74"/>
                  <a:gd name="T28" fmla="*/ 62 w 76"/>
                  <a:gd name="T29" fmla="*/ 8 h 74"/>
                  <a:gd name="T30" fmla="*/ 54 w 76"/>
                  <a:gd name="T31" fmla="*/ 4 h 74"/>
                  <a:gd name="T32" fmla="*/ 46 w 76"/>
                  <a:gd name="T33" fmla="*/ 0 h 74"/>
                  <a:gd name="T34" fmla="*/ 38 w 76"/>
                  <a:gd name="T35" fmla="*/ 0 h 74"/>
                  <a:gd name="T36" fmla="*/ 38 w 76"/>
                  <a:gd name="T37" fmla="*/ 0 h 74"/>
                  <a:gd name="T38" fmla="*/ 28 w 76"/>
                  <a:gd name="T39" fmla="*/ 0 h 74"/>
                  <a:gd name="T40" fmla="*/ 20 w 76"/>
                  <a:gd name="T41" fmla="*/ 4 h 74"/>
                  <a:gd name="T42" fmla="*/ 12 w 76"/>
                  <a:gd name="T43" fmla="*/ 8 h 74"/>
                  <a:gd name="T44" fmla="*/ 6 w 76"/>
                  <a:gd name="T45" fmla="*/ 16 h 74"/>
                  <a:gd name="T46" fmla="*/ 6 w 76"/>
                  <a:gd name="T47" fmla="*/ 16 h 74"/>
                  <a:gd name="T48" fmla="*/ 2 w 76"/>
                  <a:gd name="T49" fmla="*/ 26 h 74"/>
                  <a:gd name="T50" fmla="*/ 0 w 76"/>
                  <a:gd name="T51" fmla="*/ 38 h 74"/>
                  <a:gd name="T52" fmla="*/ 0 w 76"/>
                  <a:gd name="T53" fmla="*/ 38 h 74"/>
                  <a:gd name="T54" fmla="*/ 0 w 76"/>
                  <a:gd name="T55" fmla="*/ 44 h 74"/>
                  <a:gd name="T56" fmla="*/ 2 w 76"/>
                  <a:gd name="T57" fmla="*/ 52 h 74"/>
                  <a:gd name="T58" fmla="*/ 6 w 76"/>
                  <a:gd name="T59" fmla="*/ 58 h 74"/>
                  <a:gd name="T60" fmla="*/ 10 w 76"/>
                  <a:gd name="T61" fmla="*/ 64 h 74"/>
                  <a:gd name="T62" fmla="*/ 16 w 76"/>
                  <a:gd name="T63" fmla="*/ 68 h 74"/>
                  <a:gd name="T64" fmla="*/ 22 w 76"/>
                  <a:gd name="T65" fmla="*/ 72 h 74"/>
                  <a:gd name="T66" fmla="*/ 30 w 76"/>
                  <a:gd name="T67" fmla="*/ 74 h 74"/>
                  <a:gd name="T68" fmla="*/ 38 w 76"/>
                  <a:gd name="T69" fmla="*/ 74 h 74"/>
                  <a:gd name="T70" fmla="*/ 38 w 76"/>
                  <a:gd name="T7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6" h="74">
                    <a:moveTo>
                      <a:pt x="38" y="74"/>
                    </a:moveTo>
                    <a:lnTo>
                      <a:pt x="38" y="74"/>
                    </a:lnTo>
                    <a:lnTo>
                      <a:pt x="44" y="74"/>
                    </a:lnTo>
                    <a:lnTo>
                      <a:pt x="52" y="72"/>
                    </a:lnTo>
                    <a:lnTo>
                      <a:pt x="58" y="68"/>
                    </a:lnTo>
                    <a:lnTo>
                      <a:pt x="64" y="64"/>
                    </a:lnTo>
                    <a:lnTo>
                      <a:pt x="68" y="58"/>
                    </a:lnTo>
                    <a:lnTo>
                      <a:pt x="72" y="52"/>
                    </a:lnTo>
                    <a:lnTo>
                      <a:pt x="74" y="44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4" y="2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2" y="8"/>
                    </a:lnTo>
                    <a:lnTo>
                      <a:pt x="54" y="4"/>
                    </a:lnTo>
                    <a:lnTo>
                      <a:pt x="4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8" y="0"/>
                    </a:lnTo>
                    <a:lnTo>
                      <a:pt x="20" y="4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2" y="2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4"/>
                    </a:lnTo>
                    <a:lnTo>
                      <a:pt x="2" y="52"/>
                    </a:lnTo>
                    <a:lnTo>
                      <a:pt x="6" y="58"/>
                    </a:lnTo>
                    <a:lnTo>
                      <a:pt x="10" y="64"/>
                    </a:lnTo>
                    <a:lnTo>
                      <a:pt x="16" y="68"/>
                    </a:lnTo>
                    <a:lnTo>
                      <a:pt x="22" y="72"/>
                    </a:lnTo>
                    <a:lnTo>
                      <a:pt x="30" y="74"/>
                    </a:lnTo>
                    <a:lnTo>
                      <a:pt x="38" y="74"/>
                    </a:lnTo>
                    <a:lnTo>
                      <a:pt x="38" y="74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2" name="Freeform 157">
                <a:extLst>
                  <a:ext uri="{FF2B5EF4-FFF2-40B4-BE49-F238E27FC236}">
                    <a16:creationId xmlns="" xmlns:a16="http://schemas.microsoft.com/office/drawing/2014/main" id="{BA7CE06D-BBB9-42B8-AE2D-559050DBB84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682043" y="4553457"/>
                <a:ext cx="287906" cy="286445"/>
              </a:xfrm>
              <a:custGeom>
                <a:avLst/>
                <a:gdLst>
                  <a:gd name="T0" fmla="*/ 196 w 393"/>
                  <a:gd name="T1" fmla="*/ 0 h 391"/>
                  <a:gd name="T2" fmla="*/ 156 w 393"/>
                  <a:gd name="T3" fmla="*/ 4 h 391"/>
                  <a:gd name="T4" fmla="*/ 120 w 393"/>
                  <a:gd name="T5" fmla="*/ 14 h 391"/>
                  <a:gd name="T6" fmla="*/ 86 w 393"/>
                  <a:gd name="T7" fmla="*/ 32 h 391"/>
                  <a:gd name="T8" fmla="*/ 58 w 393"/>
                  <a:gd name="T9" fmla="*/ 56 h 391"/>
                  <a:gd name="T10" fmla="*/ 32 w 393"/>
                  <a:gd name="T11" fmla="*/ 86 h 391"/>
                  <a:gd name="T12" fmla="*/ 14 w 393"/>
                  <a:gd name="T13" fmla="*/ 120 h 391"/>
                  <a:gd name="T14" fmla="*/ 4 w 393"/>
                  <a:gd name="T15" fmla="*/ 156 h 391"/>
                  <a:gd name="T16" fmla="*/ 0 w 393"/>
                  <a:gd name="T17" fmla="*/ 196 h 391"/>
                  <a:gd name="T18" fmla="*/ 0 w 393"/>
                  <a:gd name="T19" fmla="*/ 216 h 391"/>
                  <a:gd name="T20" fmla="*/ 8 w 393"/>
                  <a:gd name="T21" fmla="*/ 254 h 391"/>
                  <a:gd name="T22" fmla="*/ 24 w 393"/>
                  <a:gd name="T23" fmla="*/ 290 h 391"/>
                  <a:gd name="T24" fmla="*/ 44 w 393"/>
                  <a:gd name="T25" fmla="*/ 321 h 391"/>
                  <a:gd name="T26" fmla="*/ 70 w 393"/>
                  <a:gd name="T27" fmla="*/ 347 h 391"/>
                  <a:gd name="T28" fmla="*/ 102 w 393"/>
                  <a:gd name="T29" fmla="*/ 369 h 391"/>
                  <a:gd name="T30" fmla="*/ 138 w 393"/>
                  <a:gd name="T31" fmla="*/ 383 h 391"/>
                  <a:gd name="T32" fmla="*/ 176 w 393"/>
                  <a:gd name="T33" fmla="*/ 391 h 391"/>
                  <a:gd name="T34" fmla="*/ 196 w 393"/>
                  <a:gd name="T35" fmla="*/ 391 h 391"/>
                  <a:gd name="T36" fmla="*/ 236 w 393"/>
                  <a:gd name="T37" fmla="*/ 387 h 391"/>
                  <a:gd name="T38" fmla="*/ 272 w 393"/>
                  <a:gd name="T39" fmla="*/ 377 h 391"/>
                  <a:gd name="T40" fmla="*/ 305 w 393"/>
                  <a:gd name="T41" fmla="*/ 359 h 391"/>
                  <a:gd name="T42" fmla="*/ 335 w 393"/>
                  <a:gd name="T43" fmla="*/ 335 h 391"/>
                  <a:gd name="T44" fmla="*/ 359 w 393"/>
                  <a:gd name="T45" fmla="*/ 306 h 391"/>
                  <a:gd name="T46" fmla="*/ 377 w 393"/>
                  <a:gd name="T47" fmla="*/ 272 h 391"/>
                  <a:gd name="T48" fmla="*/ 389 w 393"/>
                  <a:gd name="T49" fmla="*/ 236 h 391"/>
                  <a:gd name="T50" fmla="*/ 393 w 393"/>
                  <a:gd name="T51" fmla="*/ 196 h 391"/>
                  <a:gd name="T52" fmla="*/ 391 w 393"/>
                  <a:gd name="T53" fmla="*/ 176 h 391"/>
                  <a:gd name="T54" fmla="*/ 383 w 393"/>
                  <a:gd name="T55" fmla="*/ 138 h 391"/>
                  <a:gd name="T56" fmla="*/ 369 w 393"/>
                  <a:gd name="T57" fmla="*/ 102 h 391"/>
                  <a:gd name="T58" fmla="*/ 347 w 393"/>
                  <a:gd name="T59" fmla="*/ 70 h 391"/>
                  <a:gd name="T60" fmla="*/ 321 w 393"/>
                  <a:gd name="T61" fmla="*/ 44 h 391"/>
                  <a:gd name="T62" fmla="*/ 290 w 393"/>
                  <a:gd name="T63" fmla="*/ 22 h 391"/>
                  <a:gd name="T64" fmla="*/ 254 w 393"/>
                  <a:gd name="T65" fmla="*/ 8 h 391"/>
                  <a:gd name="T66" fmla="*/ 216 w 393"/>
                  <a:gd name="T67" fmla="*/ 0 h 391"/>
                  <a:gd name="T68" fmla="*/ 196 w 393"/>
                  <a:gd name="T69" fmla="*/ 0 h 391"/>
                  <a:gd name="T70" fmla="*/ 301 w 393"/>
                  <a:gd name="T71" fmla="*/ 264 h 391"/>
                  <a:gd name="T72" fmla="*/ 301 w 393"/>
                  <a:gd name="T73" fmla="*/ 274 h 391"/>
                  <a:gd name="T74" fmla="*/ 296 w 393"/>
                  <a:gd name="T75" fmla="*/ 288 h 391"/>
                  <a:gd name="T76" fmla="*/ 284 w 393"/>
                  <a:gd name="T77" fmla="*/ 300 h 391"/>
                  <a:gd name="T78" fmla="*/ 270 w 393"/>
                  <a:gd name="T79" fmla="*/ 306 h 391"/>
                  <a:gd name="T80" fmla="*/ 130 w 393"/>
                  <a:gd name="T81" fmla="*/ 306 h 391"/>
                  <a:gd name="T82" fmla="*/ 122 w 393"/>
                  <a:gd name="T83" fmla="*/ 306 h 391"/>
                  <a:gd name="T84" fmla="*/ 106 w 393"/>
                  <a:gd name="T85" fmla="*/ 300 h 391"/>
                  <a:gd name="T86" fmla="*/ 96 w 393"/>
                  <a:gd name="T87" fmla="*/ 288 h 391"/>
                  <a:gd name="T88" fmla="*/ 90 w 393"/>
                  <a:gd name="T89" fmla="*/ 274 h 391"/>
                  <a:gd name="T90" fmla="*/ 88 w 393"/>
                  <a:gd name="T91" fmla="*/ 178 h 391"/>
                  <a:gd name="T92" fmla="*/ 88 w 393"/>
                  <a:gd name="T93" fmla="*/ 134 h 391"/>
                  <a:gd name="T94" fmla="*/ 92 w 393"/>
                  <a:gd name="T95" fmla="*/ 118 h 391"/>
                  <a:gd name="T96" fmla="*/ 100 w 393"/>
                  <a:gd name="T97" fmla="*/ 104 h 391"/>
                  <a:gd name="T98" fmla="*/ 114 w 393"/>
                  <a:gd name="T99" fmla="*/ 96 h 391"/>
                  <a:gd name="T100" fmla="*/ 130 w 393"/>
                  <a:gd name="T101" fmla="*/ 92 h 391"/>
                  <a:gd name="T102" fmla="*/ 262 w 393"/>
                  <a:gd name="T103" fmla="*/ 92 h 391"/>
                  <a:gd name="T104" fmla="*/ 278 w 393"/>
                  <a:gd name="T105" fmla="*/ 96 h 391"/>
                  <a:gd name="T106" fmla="*/ 290 w 393"/>
                  <a:gd name="T107" fmla="*/ 104 h 391"/>
                  <a:gd name="T108" fmla="*/ 300 w 393"/>
                  <a:gd name="T109" fmla="*/ 118 h 391"/>
                  <a:gd name="T110" fmla="*/ 301 w 393"/>
                  <a:gd name="T111" fmla="*/ 13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6" y="387"/>
                    </a:lnTo>
                    <a:lnTo>
                      <a:pt x="254" y="383"/>
                    </a:lnTo>
                    <a:lnTo>
                      <a:pt x="272" y="377"/>
                    </a:lnTo>
                    <a:lnTo>
                      <a:pt x="290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90" y="22"/>
                    </a:lnTo>
                    <a:lnTo>
                      <a:pt x="272" y="14"/>
                    </a:lnTo>
                    <a:lnTo>
                      <a:pt x="254" y="8"/>
                    </a:lnTo>
                    <a:lnTo>
                      <a:pt x="236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301" y="178"/>
                    </a:moveTo>
                    <a:lnTo>
                      <a:pt x="301" y="264"/>
                    </a:lnTo>
                    <a:lnTo>
                      <a:pt x="301" y="264"/>
                    </a:lnTo>
                    <a:lnTo>
                      <a:pt x="301" y="274"/>
                    </a:lnTo>
                    <a:lnTo>
                      <a:pt x="300" y="280"/>
                    </a:lnTo>
                    <a:lnTo>
                      <a:pt x="296" y="288"/>
                    </a:lnTo>
                    <a:lnTo>
                      <a:pt x="290" y="294"/>
                    </a:lnTo>
                    <a:lnTo>
                      <a:pt x="284" y="300"/>
                    </a:lnTo>
                    <a:lnTo>
                      <a:pt x="278" y="302"/>
                    </a:lnTo>
                    <a:lnTo>
                      <a:pt x="270" y="306"/>
                    </a:lnTo>
                    <a:lnTo>
                      <a:pt x="262" y="306"/>
                    </a:lnTo>
                    <a:lnTo>
                      <a:pt x="130" y="306"/>
                    </a:lnTo>
                    <a:lnTo>
                      <a:pt x="130" y="306"/>
                    </a:lnTo>
                    <a:lnTo>
                      <a:pt x="122" y="306"/>
                    </a:lnTo>
                    <a:lnTo>
                      <a:pt x="114" y="302"/>
                    </a:lnTo>
                    <a:lnTo>
                      <a:pt x="106" y="300"/>
                    </a:lnTo>
                    <a:lnTo>
                      <a:pt x="100" y="294"/>
                    </a:lnTo>
                    <a:lnTo>
                      <a:pt x="96" y="288"/>
                    </a:lnTo>
                    <a:lnTo>
                      <a:pt x="92" y="280"/>
                    </a:lnTo>
                    <a:lnTo>
                      <a:pt x="90" y="274"/>
                    </a:lnTo>
                    <a:lnTo>
                      <a:pt x="88" y="264"/>
                    </a:lnTo>
                    <a:lnTo>
                      <a:pt x="88" y="178"/>
                    </a:lnTo>
                    <a:lnTo>
                      <a:pt x="88" y="134"/>
                    </a:lnTo>
                    <a:lnTo>
                      <a:pt x="88" y="134"/>
                    </a:lnTo>
                    <a:lnTo>
                      <a:pt x="90" y="124"/>
                    </a:lnTo>
                    <a:lnTo>
                      <a:pt x="92" y="118"/>
                    </a:lnTo>
                    <a:lnTo>
                      <a:pt x="96" y="110"/>
                    </a:lnTo>
                    <a:lnTo>
                      <a:pt x="100" y="104"/>
                    </a:lnTo>
                    <a:lnTo>
                      <a:pt x="106" y="98"/>
                    </a:lnTo>
                    <a:lnTo>
                      <a:pt x="114" y="96"/>
                    </a:lnTo>
                    <a:lnTo>
                      <a:pt x="122" y="92"/>
                    </a:lnTo>
                    <a:lnTo>
                      <a:pt x="130" y="92"/>
                    </a:lnTo>
                    <a:lnTo>
                      <a:pt x="262" y="92"/>
                    </a:lnTo>
                    <a:lnTo>
                      <a:pt x="262" y="92"/>
                    </a:lnTo>
                    <a:lnTo>
                      <a:pt x="270" y="92"/>
                    </a:lnTo>
                    <a:lnTo>
                      <a:pt x="278" y="96"/>
                    </a:lnTo>
                    <a:lnTo>
                      <a:pt x="284" y="98"/>
                    </a:lnTo>
                    <a:lnTo>
                      <a:pt x="290" y="104"/>
                    </a:lnTo>
                    <a:lnTo>
                      <a:pt x="296" y="110"/>
                    </a:lnTo>
                    <a:lnTo>
                      <a:pt x="300" y="118"/>
                    </a:lnTo>
                    <a:lnTo>
                      <a:pt x="301" y="124"/>
                    </a:lnTo>
                    <a:lnTo>
                      <a:pt x="301" y="134"/>
                    </a:lnTo>
                    <a:lnTo>
                      <a:pt x="301" y="178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3" name="Freeform 158">
                <a:extLst>
                  <a:ext uri="{FF2B5EF4-FFF2-40B4-BE49-F238E27FC236}">
                    <a16:creationId xmlns="" xmlns:a16="http://schemas.microsoft.com/office/drawing/2014/main" id="{B5C778E8-DCFE-42F0-994D-78C41D271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2424" y="4683527"/>
                <a:ext cx="125685" cy="78919"/>
              </a:xfrm>
              <a:custGeom>
                <a:avLst/>
                <a:gdLst>
                  <a:gd name="T0" fmla="*/ 144 w 172"/>
                  <a:gd name="T1" fmla="*/ 22 h 108"/>
                  <a:gd name="T2" fmla="*/ 144 w 172"/>
                  <a:gd name="T3" fmla="*/ 22 h 108"/>
                  <a:gd name="T4" fmla="*/ 142 w 172"/>
                  <a:gd name="T5" fmla="*/ 32 h 108"/>
                  <a:gd name="T6" fmla="*/ 140 w 172"/>
                  <a:gd name="T7" fmla="*/ 44 h 108"/>
                  <a:gd name="T8" fmla="*/ 134 w 172"/>
                  <a:gd name="T9" fmla="*/ 54 h 108"/>
                  <a:gd name="T10" fmla="*/ 126 w 172"/>
                  <a:gd name="T11" fmla="*/ 62 h 108"/>
                  <a:gd name="T12" fmla="*/ 118 w 172"/>
                  <a:gd name="T13" fmla="*/ 70 h 108"/>
                  <a:gd name="T14" fmla="*/ 108 w 172"/>
                  <a:gd name="T15" fmla="*/ 74 h 108"/>
                  <a:gd name="T16" fmla="*/ 98 w 172"/>
                  <a:gd name="T17" fmla="*/ 78 h 108"/>
                  <a:gd name="T18" fmla="*/ 86 w 172"/>
                  <a:gd name="T19" fmla="*/ 80 h 108"/>
                  <a:gd name="T20" fmla="*/ 86 w 172"/>
                  <a:gd name="T21" fmla="*/ 80 h 108"/>
                  <a:gd name="T22" fmla="*/ 74 w 172"/>
                  <a:gd name="T23" fmla="*/ 78 h 108"/>
                  <a:gd name="T24" fmla="*/ 62 w 172"/>
                  <a:gd name="T25" fmla="*/ 74 h 108"/>
                  <a:gd name="T26" fmla="*/ 52 w 172"/>
                  <a:gd name="T27" fmla="*/ 70 h 108"/>
                  <a:gd name="T28" fmla="*/ 44 w 172"/>
                  <a:gd name="T29" fmla="*/ 62 h 108"/>
                  <a:gd name="T30" fmla="*/ 36 w 172"/>
                  <a:gd name="T31" fmla="*/ 54 h 108"/>
                  <a:gd name="T32" fmla="*/ 32 w 172"/>
                  <a:gd name="T33" fmla="*/ 44 h 108"/>
                  <a:gd name="T34" fmla="*/ 28 w 172"/>
                  <a:gd name="T35" fmla="*/ 32 h 108"/>
                  <a:gd name="T36" fmla="*/ 26 w 172"/>
                  <a:gd name="T37" fmla="*/ 22 h 108"/>
                  <a:gd name="T38" fmla="*/ 26 w 172"/>
                  <a:gd name="T39" fmla="*/ 22 h 108"/>
                  <a:gd name="T40" fmla="*/ 28 w 172"/>
                  <a:gd name="T41" fmla="*/ 10 h 108"/>
                  <a:gd name="T42" fmla="*/ 32 w 172"/>
                  <a:gd name="T43" fmla="*/ 0 h 108"/>
                  <a:gd name="T44" fmla="*/ 0 w 172"/>
                  <a:gd name="T45" fmla="*/ 0 h 108"/>
                  <a:gd name="T46" fmla="*/ 0 w 172"/>
                  <a:gd name="T47" fmla="*/ 86 h 108"/>
                  <a:gd name="T48" fmla="*/ 0 w 172"/>
                  <a:gd name="T49" fmla="*/ 86 h 108"/>
                  <a:gd name="T50" fmla="*/ 0 w 172"/>
                  <a:gd name="T51" fmla="*/ 94 h 108"/>
                  <a:gd name="T52" fmla="*/ 6 w 172"/>
                  <a:gd name="T53" fmla="*/ 102 h 108"/>
                  <a:gd name="T54" fmla="*/ 12 w 172"/>
                  <a:gd name="T55" fmla="*/ 106 h 108"/>
                  <a:gd name="T56" fmla="*/ 20 w 172"/>
                  <a:gd name="T57" fmla="*/ 108 h 108"/>
                  <a:gd name="T58" fmla="*/ 152 w 172"/>
                  <a:gd name="T59" fmla="*/ 108 h 108"/>
                  <a:gd name="T60" fmla="*/ 152 w 172"/>
                  <a:gd name="T61" fmla="*/ 108 h 108"/>
                  <a:gd name="T62" fmla="*/ 160 w 172"/>
                  <a:gd name="T63" fmla="*/ 106 h 108"/>
                  <a:gd name="T64" fmla="*/ 166 w 172"/>
                  <a:gd name="T65" fmla="*/ 102 h 108"/>
                  <a:gd name="T66" fmla="*/ 170 w 172"/>
                  <a:gd name="T67" fmla="*/ 94 h 108"/>
                  <a:gd name="T68" fmla="*/ 172 w 172"/>
                  <a:gd name="T69" fmla="*/ 86 h 108"/>
                  <a:gd name="T70" fmla="*/ 172 w 172"/>
                  <a:gd name="T71" fmla="*/ 0 h 108"/>
                  <a:gd name="T72" fmla="*/ 140 w 172"/>
                  <a:gd name="T73" fmla="*/ 0 h 108"/>
                  <a:gd name="T74" fmla="*/ 140 w 172"/>
                  <a:gd name="T75" fmla="*/ 0 h 108"/>
                  <a:gd name="T76" fmla="*/ 142 w 172"/>
                  <a:gd name="T77" fmla="*/ 10 h 108"/>
                  <a:gd name="T78" fmla="*/ 144 w 172"/>
                  <a:gd name="T79" fmla="*/ 22 h 108"/>
                  <a:gd name="T80" fmla="*/ 144 w 172"/>
                  <a:gd name="T81" fmla="*/ 2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2" h="108">
                    <a:moveTo>
                      <a:pt x="144" y="22"/>
                    </a:moveTo>
                    <a:lnTo>
                      <a:pt x="144" y="22"/>
                    </a:lnTo>
                    <a:lnTo>
                      <a:pt x="142" y="32"/>
                    </a:lnTo>
                    <a:lnTo>
                      <a:pt x="140" y="44"/>
                    </a:lnTo>
                    <a:lnTo>
                      <a:pt x="134" y="54"/>
                    </a:lnTo>
                    <a:lnTo>
                      <a:pt x="126" y="62"/>
                    </a:lnTo>
                    <a:lnTo>
                      <a:pt x="118" y="70"/>
                    </a:lnTo>
                    <a:lnTo>
                      <a:pt x="108" y="74"/>
                    </a:lnTo>
                    <a:lnTo>
                      <a:pt x="98" y="78"/>
                    </a:lnTo>
                    <a:lnTo>
                      <a:pt x="86" y="80"/>
                    </a:lnTo>
                    <a:lnTo>
                      <a:pt x="86" y="80"/>
                    </a:lnTo>
                    <a:lnTo>
                      <a:pt x="74" y="78"/>
                    </a:lnTo>
                    <a:lnTo>
                      <a:pt x="62" y="74"/>
                    </a:lnTo>
                    <a:lnTo>
                      <a:pt x="52" y="70"/>
                    </a:lnTo>
                    <a:lnTo>
                      <a:pt x="44" y="62"/>
                    </a:lnTo>
                    <a:lnTo>
                      <a:pt x="36" y="54"/>
                    </a:lnTo>
                    <a:lnTo>
                      <a:pt x="32" y="44"/>
                    </a:lnTo>
                    <a:lnTo>
                      <a:pt x="28" y="32"/>
                    </a:lnTo>
                    <a:lnTo>
                      <a:pt x="26" y="22"/>
                    </a:lnTo>
                    <a:lnTo>
                      <a:pt x="26" y="22"/>
                    </a:lnTo>
                    <a:lnTo>
                      <a:pt x="28" y="10"/>
                    </a:lnTo>
                    <a:lnTo>
                      <a:pt x="32" y="0"/>
                    </a:lnTo>
                    <a:lnTo>
                      <a:pt x="0" y="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0" y="94"/>
                    </a:lnTo>
                    <a:lnTo>
                      <a:pt x="6" y="102"/>
                    </a:lnTo>
                    <a:lnTo>
                      <a:pt x="12" y="106"/>
                    </a:lnTo>
                    <a:lnTo>
                      <a:pt x="20" y="108"/>
                    </a:lnTo>
                    <a:lnTo>
                      <a:pt x="152" y="108"/>
                    </a:lnTo>
                    <a:lnTo>
                      <a:pt x="152" y="108"/>
                    </a:lnTo>
                    <a:lnTo>
                      <a:pt x="160" y="106"/>
                    </a:lnTo>
                    <a:lnTo>
                      <a:pt x="166" y="102"/>
                    </a:lnTo>
                    <a:lnTo>
                      <a:pt x="170" y="94"/>
                    </a:lnTo>
                    <a:lnTo>
                      <a:pt x="172" y="86"/>
                    </a:lnTo>
                    <a:lnTo>
                      <a:pt x="172" y="0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2" y="10"/>
                    </a:lnTo>
                    <a:lnTo>
                      <a:pt x="144" y="22"/>
                    </a:lnTo>
                    <a:lnTo>
                      <a:pt x="144" y="22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185C6BBE-0F84-4311-AD34-8841A9FEFA4F}"/>
              </a:ext>
            </a:extLst>
          </p:cNvPr>
          <p:cNvGrpSpPr/>
          <p:nvPr/>
        </p:nvGrpSpPr>
        <p:grpSpPr>
          <a:xfrm>
            <a:off x="5306855" y="2954683"/>
            <a:ext cx="2944925" cy="738664"/>
            <a:chOff x="5306855" y="2954683"/>
            <a:chExt cx="2944925" cy="738664"/>
          </a:xfrm>
        </p:grpSpPr>
        <p:sp>
          <p:nvSpPr>
            <p:cNvPr id="86" name="Rectangle 11">
              <a:extLst>
                <a:ext uri="{FF2B5EF4-FFF2-40B4-BE49-F238E27FC236}">
                  <a16:creationId xmlns="" xmlns:a16="http://schemas.microsoft.com/office/drawing/2014/main" id="{B2BBED6C-34DD-4648-B684-2B7D9D9004EA}"/>
                </a:ext>
              </a:extLst>
            </p:cNvPr>
            <p:cNvSpPr/>
            <p:nvPr/>
          </p:nvSpPr>
          <p:spPr>
            <a:xfrm>
              <a:off x="5828398" y="2954683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grpSp>
          <p:nvGrpSpPr>
            <p:cNvPr id="94" name="Group 47">
              <a:extLst>
                <a:ext uri="{FF2B5EF4-FFF2-40B4-BE49-F238E27FC236}">
                  <a16:creationId xmlns="" xmlns:a16="http://schemas.microsoft.com/office/drawing/2014/main" id="{02C5C489-85A2-4C59-AD46-0838F3EFB0AF}"/>
                </a:ext>
              </a:extLst>
            </p:cNvPr>
            <p:cNvGrpSpPr/>
            <p:nvPr/>
          </p:nvGrpSpPr>
          <p:grpSpPr>
            <a:xfrm>
              <a:off x="5306855" y="3005739"/>
              <a:ext cx="510044" cy="507456"/>
              <a:chOff x="6848284" y="4553457"/>
              <a:chExt cx="287906" cy="286445"/>
            </a:xfrm>
            <a:solidFill>
              <a:srgbClr val="EF4136"/>
            </a:solidFill>
          </p:grpSpPr>
          <p:sp>
            <p:nvSpPr>
              <p:cNvPr id="95" name="Freeform 163">
                <a:extLst>
                  <a:ext uri="{FF2B5EF4-FFF2-40B4-BE49-F238E27FC236}">
                    <a16:creationId xmlns="" xmlns:a16="http://schemas.microsoft.com/office/drawing/2014/main" id="{C8DA2AAA-D278-4C3B-9885-519F08CF4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3279" y="4638221"/>
                <a:ext cx="35075" cy="48228"/>
              </a:xfrm>
              <a:custGeom>
                <a:avLst/>
                <a:gdLst>
                  <a:gd name="T0" fmla="*/ 30 w 48"/>
                  <a:gd name="T1" fmla="*/ 66 h 66"/>
                  <a:gd name="T2" fmla="*/ 30 w 48"/>
                  <a:gd name="T3" fmla="*/ 66 h 66"/>
                  <a:gd name="T4" fmla="*/ 36 w 48"/>
                  <a:gd name="T5" fmla="*/ 64 h 66"/>
                  <a:gd name="T6" fmla="*/ 42 w 48"/>
                  <a:gd name="T7" fmla="*/ 60 h 66"/>
                  <a:gd name="T8" fmla="*/ 42 w 48"/>
                  <a:gd name="T9" fmla="*/ 60 h 66"/>
                  <a:gd name="T10" fmla="*/ 46 w 48"/>
                  <a:gd name="T11" fmla="*/ 54 h 66"/>
                  <a:gd name="T12" fmla="*/ 48 w 48"/>
                  <a:gd name="T13" fmla="*/ 48 h 66"/>
                  <a:gd name="T14" fmla="*/ 48 w 48"/>
                  <a:gd name="T15" fmla="*/ 42 h 66"/>
                  <a:gd name="T16" fmla="*/ 48 w 48"/>
                  <a:gd name="T17" fmla="*/ 34 h 66"/>
                  <a:gd name="T18" fmla="*/ 48 w 48"/>
                  <a:gd name="T19" fmla="*/ 34 h 66"/>
                  <a:gd name="T20" fmla="*/ 44 w 48"/>
                  <a:gd name="T21" fmla="*/ 22 h 66"/>
                  <a:gd name="T22" fmla="*/ 38 w 48"/>
                  <a:gd name="T23" fmla="*/ 10 h 66"/>
                  <a:gd name="T24" fmla="*/ 30 w 48"/>
                  <a:gd name="T25" fmla="*/ 2 h 66"/>
                  <a:gd name="T26" fmla="*/ 24 w 48"/>
                  <a:gd name="T27" fmla="*/ 0 h 66"/>
                  <a:gd name="T28" fmla="*/ 20 w 48"/>
                  <a:gd name="T29" fmla="*/ 0 h 66"/>
                  <a:gd name="T30" fmla="*/ 18 w 48"/>
                  <a:gd name="T31" fmla="*/ 0 h 66"/>
                  <a:gd name="T32" fmla="*/ 18 w 48"/>
                  <a:gd name="T33" fmla="*/ 0 h 66"/>
                  <a:gd name="T34" fmla="*/ 12 w 48"/>
                  <a:gd name="T35" fmla="*/ 2 h 66"/>
                  <a:gd name="T36" fmla="*/ 6 w 48"/>
                  <a:gd name="T37" fmla="*/ 6 h 66"/>
                  <a:gd name="T38" fmla="*/ 6 w 48"/>
                  <a:gd name="T39" fmla="*/ 6 h 66"/>
                  <a:gd name="T40" fmla="*/ 2 w 48"/>
                  <a:gd name="T41" fmla="*/ 10 h 66"/>
                  <a:gd name="T42" fmla="*/ 0 w 48"/>
                  <a:gd name="T43" fmla="*/ 16 h 66"/>
                  <a:gd name="T44" fmla="*/ 0 w 48"/>
                  <a:gd name="T45" fmla="*/ 24 h 66"/>
                  <a:gd name="T46" fmla="*/ 0 w 48"/>
                  <a:gd name="T47" fmla="*/ 30 h 66"/>
                  <a:gd name="T48" fmla="*/ 0 w 48"/>
                  <a:gd name="T49" fmla="*/ 30 h 66"/>
                  <a:gd name="T50" fmla="*/ 4 w 48"/>
                  <a:gd name="T51" fmla="*/ 44 h 66"/>
                  <a:gd name="T52" fmla="*/ 10 w 48"/>
                  <a:gd name="T53" fmla="*/ 54 h 66"/>
                  <a:gd name="T54" fmla="*/ 20 w 48"/>
                  <a:gd name="T55" fmla="*/ 62 h 66"/>
                  <a:gd name="T56" fmla="*/ 24 w 48"/>
                  <a:gd name="T57" fmla="*/ 64 h 66"/>
                  <a:gd name="T58" fmla="*/ 30 w 48"/>
                  <a:gd name="T59" fmla="*/ 66 h 66"/>
                  <a:gd name="T60" fmla="*/ 30 w 48"/>
                  <a:gd name="T6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8" h="66">
                    <a:moveTo>
                      <a:pt x="30" y="66"/>
                    </a:moveTo>
                    <a:lnTo>
                      <a:pt x="30" y="66"/>
                    </a:lnTo>
                    <a:lnTo>
                      <a:pt x="36" y="64"/>
                    </a:lnTo>
                    <a:lnTo>
                      <a:pt x="42" y="60"/>
                    </a:lnTo>
                    <a:lnTo>
                      <a:pt x="42" y="60"/>
                    </a:lnTo>
                    <a:lnTo>
                      <a:pt x="46" y="54"/>
                    </a:lnTo>
                    <a:lnTo>
                      <a:pt x="48" y="48"/>
                    </a:lnTo>
                    <a:lnTo>
                      <a:pt x="48" y="42"/>
                    </a:lnTo>
                    <a:lnTo>
                      <a:pt x="48" y="34"/>
                    </a:lnTo>
                    <a:lnTo>
                      <a:pt x="48" y="34"/>
                    </a:lnTo>
                    <a:lnTo>
                      <a:pt x="44" y="22"/>
                    </a:lnTo>
                    <a:lnTo>
                      <a:pt x="38" y="10"/>
                    </a:lnTo>
                    <a:lnTo>
                      <a:pt x="30" y="2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6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4" y="44"/>
                    </a:lnTo>
                    <a:lnTo>
                      <a:pt x="10" y="54"/>
                    </a:lnTo>
                    <a:lnTo>
                      <a:pt x="20" y="62"/>
                    </a:lnTo>
                    <a:lnTo>
                      <a:pt x="24" y="64"/>
                    </a:lnTo>
                    <a:lnTo>
                      <a:pt x="30" y="66"/>
                    </a:lnTo>
                    <a:lnTo>
                      <a:pt x="30" y="66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6" name="Freeform 164">
                <a:extLst>
                  <a:ext uri="{FF2B5EF4-FFF2-40B4-BE49-F238E27FC236}">
                    <a16:creationId xmlns="" xmlns:a16="http://schemas.microsoft.com/office/drawing/2014/main" id="{79BF8357-2BDF-4A8A-BFDF-C45CB7ADD3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34510" y="4722986"/>
                <a:ext cx="55535" cy="40921"/>
              </a:xfrm>
              <a:custGeom>
                <a:avLst/>
                <a:gdLst>
                  <a:gd name="T0" fmla="*/ 56 w 76"/>
                  <a:gd name="T1" fmla="*/ 4 h 56"/>
                  <a:gd name="T2" fmla="*/ 56 w 76"/>
                  <a:gd name="T3" fmla="*/ 4 h 56"/>
                  <a:gd name="T4" fmla="*/ 52 w 76"/>
                  <a:gd name="T5" fmla="*/ 2 h 56"/>
                  <a:gd name="T6" fmla="*/ 52 w 76"/>
                  <a:gd name="T7" fmla="*/ 2 h 56"/>
                  <a:gd name="T8" fmla="*/ 40 w 76"/>
                  <a:gd name="T9" fmla="*/ 0 h 56"/>
                  <a:gd name="T10" fmla="*/ 38 w 76"/>
                  <a:gd name="T11" fmla="*/ 0 h 56"/>
                  <a:gd name="T12" fmla="*/ 38 w 76"/>
                  <a:gd name="T13" fmla="*/ 0 h 56"/>
                  <a:gd name="T14" fmla="*/ 24 w 76"/>
                  <a:gd name="T15" fmla="*/ 2 h 56"/>
                  <a:gd name="T16" fmla="*/ 10 w 76"/>
                  <a:gd name="T17" fmla="*/ 8 h 56"/>
                  <a:gd name="T18" fmla="*/ 6 w 76"/>
                  <a:gd name="T19" fmla="*/ 12 h 56"/>
                  <a:gd name="T20" fmla="*/ 2 w 76"/>
                  <a:gd name="T21" fmla="*/ 16 h 56"/>
                  <a:gd name="T22" fmla="*/ 0 w 76"/>
                  <a:gd name="T23" fmla="*/ 22 h 56"/>
                  <a:gd name="T24" fmla="*/ 0 w 76"/>
                  <a:gd name="T25" fmla="*/ 26 h 56"/>
                  <a:gd name="T26" fmla="*/ 0 w 76"/>
                  <a:gd name="T27" fmla="*/ 26 h 56"/>
                  <a:gd name="T28" fmla="*/ 0 w 76"/>
                  <a:gd name="T29" fmla="*/ 32 h 56"/>
                  <a:gd name="T30" fmla="*/ 2 w 76"/>
                  <a:gd name="T31" fmla="*/ 38 h 56"/>
                  <a:gd name="T32" fmla="*/ 6 w 76"/>
                  <a:gd name="T33" fmla="*/ 42 h 56"/>
                  <a:gd name="T34" fmla="*/ 10 w 76"/>
                  <a:gd name="T35" fmla="*/ 46 h 56"/>
                  <a:gd name="T36" fmla="*/ 20 w 76"/>
                  <a:gd name="T37" fmla="*/ 52 h 56"/>
                  <a:gd name="T38" fmla="*/ 36 w 76"/>
                  <a:gd name="T39" fmla="*/ 56 h 56"/>
                  <a:gd name="T40" fmla="*/ 36 w 76"/>
                  <a:gd name="T41" fmla="*/ 56 h 56"/>
                  <a:gd name="T42" fmla="*/ 52 w 76"/>
                  <a:gd name="T43" fmla="*/ 54 h 56"/>
                  <a:gd name="T44" fmla="*/ 60 w 76"/>
                  <a:gd name="T45" fmla="*/ 52 h 56"/>
                  <a:gd name="T46" fmla="*/ 66 w 76"/>
                  <a:gd name="T47" fmla="*/ 48 h 56"/>
                  <a:gd name="T48" fmla="*/ 70 w 76"/>
                  <a:gd name="T49" fmla="*/ 44 h 56"/>
                  <a:gd name="T50" fmla="*/ 72 w 76"/>
                  <a:gd name="T51" fmla="*/ 40 h 56"/>
                  <a:gd name="T52" fmla="*/ 74 w 76"/>
                  <a:gd name="T53" fmla="*/ 34 h 56"/>
                  <a:gd name="T54" fmla="*/ 76 w 76"/>
                  <a:gd name="T55" fmla="*/ 28 h 56"/>
                  <a:gd name="T56" fmla="*/ 76 w 76"/>
                  <a:gd name="T57" fmla="*/ 28 h 56"/>
                  <a:gd name="T58" fmla="*/ 74 w 76"/>
                  <a:gd name="T59" fmla="*/ 22 h 56"/>
                  <a:gd name="T60" fmla="*/ 74 w 76"/>
                  <a:gd name="T61" fmla="*/ 22 h 56"/>
                  <a:gd name="T62" fmla="*/ 72 w 76"/>
                  <a:gd name="T63" fmla="*/ 18 h 56"/>
                  <a:gd name="T64" fmla="*/ 68 w 76"/>
                  <a:gd name="T65" fmla="*/ 14 h 56"/>
                  <a:gd name="T66" fmla="*/ 56 w 76"/>
                  <a:gd name="T67" fmla="*/ 4 h 56"/>
                  <a:gd name="T68" fmla="*/ 56 w 76"/>
                  <a:gd name="T69" fmla="*/ 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6" h="56">
                    <a:moveTo>
                      <a:pt x="56" y="4"/>
                    </a:moveTo>
                    <a:lnTo>
                      <a:pt x="56" y="4"/>
                    </a:lnTo>
                    <a:lnTo>
                      <a:pt x="52" y="2"/>
                    </a:lnTo>
                    <a:lnTo>
                      <a:pt x="52" y="2"/>
                    </a:lnTo>
                    <a:lnTo>
                      <a:pt x="40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4" y="2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2" y="16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2" y="38"/>
                    </a:lnTo>
                    <a:lnTo>
                      <a:pt x="6" y="42"/>
                    </a:lnTo>
                    <a:lnTo>
                      <a:pt x="10" y="46"/>
                    </a:lnTo>
                    <a:lnTo>
                      <a:pt x="20" y="52"/>
                    </a:lnTo>
                    <a:lnTo>
                      <a:pt x="36" y="56"/>
                    </a:lnTo>
                    <a:lnTo>
                      <a:pt x="36" y="56"/>
                    </a:lnTo>
                    <a:lnTo>
                      <a:pt x="52" y="54"/>
                    </a:lnTo>
                    <a:lnTo>
                      <a:pt x="60" y="52"/>
                    </a:lnTo>
                    <a:lnTo>
                      <a:pt x="66" y="48"/>
                    </a:lnTo>
                    <a:lnTo>
                      <a:pt x="70" y="44"/>
                    </a:lnTo>
                    <a:lnTo>
                      <a:pt x="72" y="40"/>
                    </a:lnTo>
                    <a:lnTo>
                      <a:pt x="74" y="34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4" y="22"/>
                    </a:lnTo>
                    <a:lnTo>
                      <a:pt x="74" y="22"/>
                    </a:lnTo>
                    <a:lnTo>
                      <a:pt x="72" y="18"/>
                    </a:lnTo>
                    <a:lnTo>
                      <a:pt x="68" y="14"/>
                    </a:lnTo>
                    <a:lnTo>
                      <a:pt x="56" y="4"/>
                    </a:lnTo>
                    <a:lnTo>
                      <a:pt x="56" y="4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7" name="Freeform 165">
                <a:extLst>
                  <a:ext uri="{FF2B5EF4-FFF2-40B4-BE49-F238E27FC236}">
                    <a16:creationId xmlns="" xmlns:a16="http://schemas.microsoft.com/office/drawing/2014/main" id="{8DE9AFC6-2D30-4566-8BBE-689B2A34CD1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48284" y="4553457"/>
                <a:ext cx="287906" cy="286445"/>
              </a:xfrm>
              <a:custGeom>
                <a:avLst/>
                <a:gdLst>
                  <a:gd name="T0" fmla="*/ 156 w 393"/>
                  <a:gd name="T1" fmla="*/ 4 h 391"/>
                  <a:gd name="T2" fmla="*/ 86 w 393"/>
                  <a:gd name="T3" fmla="*/ 32 h 391"/>
                  <a:gd name="T4" fmla="*/ 32 w 393"/>
                  <a:gd name="T5" fmla="*/ 86 h 391"/>
                  <a:gd name="T6" fmla="*/ 4 w 393"/>
                  <a:gd name="T7" fmla="*/ 156 h 391"/>
                  <a:gd name="T8" fmla="*/ 0 w 393"/>
                  <a:gd name="T9" fmla="*/ 216 h 391"/>
                  <a:gd name="T10" fmla="*/ 24 w 393"/>
                  <a:gd name="T11" fmla="*/ 290 h 391"/>
                  <a:gd name="T12" fmla="*/ 70 w 393"/>
                  <a:gd name="T13" fmla="*/ 347 h 391"/>
                  <a:gd name="T14" fmla="*/ 138 w 393"/>
                  <a:gd name="T15" fmla="*/ 383 h 391"/>
                  <a:gd name="T16" fmla="*/ 196 w 393"/>
                  <a:gd name="T17" fmla="*/ 391 h 391"/>
                  <a:gd name="T18" fmla="*/ 271 w 393"/>
                  <a:gd name="T19" fmla="*/ 377 h 391"/>
                  <a:gd name="T20" fmla="*/ 335 w 393"/>
                  <a:gd name="T21" fmla="*/ 335 h 391"/>
                  <a:gd name="T22" fmla="*/ 377 w 393"/>
                  <a:gd name="T23" fmla="*/ 272 h 391"/>
                  <a:gd name="T24" fmla="*/ 393 w 393"/>
                  <a:gd name="T25" fmla="*/ 196 h 391"/>
                  <a:gd name="T26" fmla="*/ 383 w 393"/>
                  <a:gd name="T27" fmla="*/ 138 h 391"/>
                  <a:gd name="T28" fmla="*/ 347 w 393"/>
                  <a:gd name="T29" fmla="*/ 70 h 391"/>
                  <a:gd name="T30" fmla="*/ 289 w 393"/>
                  <a:gd name="T31" fmla="*/ 22 h 391"/>
                  <a:gd name="T32" fmla="*/ 216 w 393"/>
                  <a:gd name="T33" fmla="*/ 0 h 391"/>
                  <a:gd name="T34" fmla="*/ 178 w 393"/>
                  <a:gd name="T35" fmla="*/ 304 h 391"/>
                  <a:gd name="T36" fmla="*/ 138 w 393"/>
                  <a:gd name="T37" fmla="*/ 306 h 391"/>
                  <a:gd name="T38" fmla="*/ 102 w 393"/>
                  <a:gd name="T39" fmla="*/ 294 h 391"/>
                  <a:gd name="T40" fmla="*/ 86 w 393"/>
                  <a:gd name="T41" fmla="*/ 272 h 391"/>
                  <a:gd name="T42" fmla="*/ 88 w 393"/>
                  <a:gd name="T43" fmla="*/ 250 h 391"/>
                  <a:gd name="T44" fmla="*/ 106 w 393"/>
                  <a:gd name="T45" fmla="*/ 230 h 391"/>
                  <a:gd name="T46" fmla="*/ 140 w 393"/>
                  <a:gd name="T47" fmla="*/ 216 h 391"/>
                  <a:gd name="T48" fmla="*/ 152 w 393"/>
                  <a:gd name="T49" fmla="*/ 216 h 391"/>
                  <a:gd name="T50" fmla="*/ 148 w 393"/>
                  <a:gd name="T51" fmla="*/ 198 h 391"/>
                  <a:gd name="T52" fmla="*/ 120 w 393"/>
                  <a:gd name="T53" fmla="*/ 188 h 391"/>
                  <a:gd name="T54" fmla="*/ 100 w 393"/>
                  <a:gd name="T55" fmla="*/ 158 h 391"/>
                  <a:gd name="T56" fmla="*/ 102 w 393"/>
                  <a:gd name="T57" fmla="*/ 134 h 391"/>
                  <a:gd name="T58" fmla="*/ 136 w 393"/>
                  <a:gd name="T59" fmla="*/ 102 h 391"/>
                  <a:gd name="T60" fmla="*/ 218 w 393"/>
                  <a:gd name="T61" fmla="*/ 98 h 391"/>
                  <a:gd name="T62" fmla="*/ 224 w 393"/>
                  <a:gd name="T63" fmla="*/ 100 h 391"/>
                  <a:gd name="T64" fmla="*/ 208 w 393"/>
                  <a:gd name="T65" fmla="*/ 116 h 391"/>
                  <a:gd name="T66" fmla="*/ 204 w 393"/>
                  <a:gd name="T67" fmla="*/ 124 h 391"/>
                  <a:gd name="T68" fmla="*/ 210 w 393"/>
                  <a:gd name="T69" fmla="*/ 148 h 391"/>
                  <a:gd name="T70" fmla="*/ 190 w 393"/>
                  <a:gd name="T71" fmla="*/ 184 h 391"/>
                  <a:gd name="T72" fmla="*/ 180 w 393"/>
                  <a:gd name="T73" fmla="*/ 198 h 391"/>
                  <a:gd name="T74" fmla="*/ 206 w 393"/>
                  <a:gd name="T75" fmla="*/ 222 h 391"/>
                  <a:gd name="T76" fmla="*/ 218 w 393"/>
                  <a:gd name="T77" fmla="*/ 258 h 391"/>
                  <a:gd name="T78" fmla="*/ 208 w 393"/>
                  <a:gd name="T79" fmla="*/ 286 h 391"/>
                  <a:gd name="T80" fmla="*/ 178 w 393"/>
                  <a:gd name="T81" fmla="*/ 304 h 391"/>
                  <a:gd name="T82" fmla="*/ 315 w 393"/>
                  <a:gd name="T83" fmla="*/ 200 h 391"/>
                  <a:gd name="T84" fmla="*/ 277 w 393"/>
                  <a:gd name="T85" fmla="*/ 238 h 391"/>
                  <a:gd name="T86" fmla="*/ 263 w 393"/>
                  <a:gd name="T87" fmla="*/ 242 h 391"/>
                  <a:gd name="T88" fmla="*/ 224 w 393"/>
                  <a:gd name="T89" fmla="*/ 202 h 391"/>
                  <a:gd name="T90" fmla="*/ 218 w 393"/>
                  <a:gd name="T91" fmla="*/ 188 h 391"/>
                  <a:gd name="T92" fmla="*/ 257 w 393"/>
                  <a:gd name="T93" fmla="*/ 182 h 391"/>
                  <a:gd name="T94" fmla="*/ 263 w 393"/>
                  <a:gd name="T95" fmla="*/ 142 h 391"/>
                  <a:gd name="T96" fmla="*/ 277 w 393"/>
                  <a:gd name="T97" fmla="*/ 148 h 391"/>
                  <a:gd name="T98" fmla="*/ 315 w 393"/>
                  <a:gd name="T99" fmla="*/ 18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5" y="387"/>
                    </a:lnTo>
                    <a:lnTo>
                      <a:pt x="253" y="383"/>
                    </a:lnTo>
                    <a:lnTo>
                      <a:pt x="271" y="377"/>
                    </a:lnTo>
                    <a:lnTo>
                      <a:pt x="289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89" y="22"/>
                    </a:lnTo>
                    <a:lnTo>
                      <a:pt x="271" y="14"/>
                    </a:lnTo>
                    <a:lnTo>
                      <a:pt x="253" y="8"/>
                    </a:lnTo>
                    <a:lnTo>
                      <a:pt x="235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178" y="304"/>
                    </a:moveTo>
                    <a:lnTo>
                      <a:pt x="178" y="304"/>
                    </a:lnTo>
                    <a:lnTo>
                      <a:pt x="166" y="306"/>
                    </a:lnTo>
                    <a:lnTo>
                      <a:pt x="154" y="306"/>
                    </a:lnTo>
                    <a:lnTo>
                      <a:pt x="154" y="306"/>
                    </a:lnTo>
                    <a:lnTo>
                      <a:pt x="138" y="306"/>
                    </a:lnTo>
                    <a:lnTo>
                      <a:pt x="124" y="304"/>
                    </a:lnTo>
                    <a:lnTo>
                      <a:pt x="124" y="304"/>
                    </a:lnTo>
                    <a:lnTo>
                      <a:pt x="112" y="300"/>
                    </a:lnTo>
                    <a:lnTo>
                      <a:pt x="102" y="294"/>
                    </a:lnTo>
                    <a:lnTo>
                      <a:pt x="94" y="288"/>
                    </a:lnTo>
                    <a:lnTo>
                      <a:pt x="88" y="280"/>
                    </a:lnTo>
                    <a:lnTo>
                      <a:pt x="88" y="280"/>
                    </a:lnTo>
                    <a:lnTo>
                      <a:pt x="86" y="272"/>
                    </a:lnTo>
                    <a:lnTo>
                      <a:pt x="86" y="266"/>
                    </a:lnTo>
                    <a:lnTo>
                      <a:pt x="86" y="266"/>
                    </a:lnTo>
                    <a:lnTo>
                      <a:pt x="86" y="258"/>
                    </a:lnTo>
                    <a:lnTo>
                      <a:pt x="88" y="250"/>
                    </a:lnTo>
                    <a:lnTo>
                      <a:pt x="88" y="250"/>
                    </a:lnTo>
                    <a:lnTo>
                      <a:pt x="94" y="242"/>
                    </a:lnTo>
                    <a:lnTo>
                      <a:pt x="98" y="236"/>
                    </a:lnTo>
                    <a:lnTo>
                      <a:pt x="106" y="230"/>
                    </a:lnTo>
                    <a:lnTo>
                      <a:pt x="112" y="226"/>
                    </a:lnTo>
                    <a:lnTo>
                      <a:pt x="122" y="222"/>
                    </a:lnTo>
                    <a:lnTo>
                      <a:pt x="130" y="218"/>
                    </a:lnTo>
                    <a:lnTo>
                      <a:pt x="140" y="216"/>
                    </a:lnTo>
                    <a:lnTo>
                      <a:pt x="150" y="216"/>
                    </a:lnTo>
                    <a:lnTo>
                      <a:pt x="150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48" y="210"/>
                    </a:lnTo>
                    <a:lnTo>
                      <a:pt x="148" y="204"/>
                    </a:lnTo>
                    <a:lnTo>
                      <a:pt x="148" y="204"/>
                    </a:lnTo>
                    <a:lnTo>
                      <a:pt x="148" y="198"/>
                    </a:lnTo>
                    <a:lnTo>
                      <a:pt x="148" y="198"/>
                    </a:lnTo>
                    <a:lnTo>
                      <a:pt x="138" y="196"/>
                    </a:lnTo>
                    <a:lnTo>
                      <a:pt x="128" y="194"/>
                    </a:lnTo>
                    <a:lnTo>
                      <a:pt x="120" y="188"/>
                    </a:lnTo>
                    <a:lnTo>
                      <a:pt x="112" y="182"/>
                    </a:lnTo>
                    <a:lnTo>
                      <a:pt x="106" y="176"/>
                    </a:lnTo>
                    <a:lnTo>
                      <a:pt x="102" y="168"/>
                    </a:lnTo>
                    <a:lnTo>
                      <a:pt x="100" y="158"/>
                    </a:lnTo>
                    <a:lnTo>
                      <a:pt x="98" y="148"/>
                    </a:lnTo>
                    <a:lnTo>
                      <a:pt x="98" y="148"/>
                    </a:lnTo>
                    <a:lnTo>
                      <a:pt x="100" y="140"/>
                    </a:lnTo>
                    <a:lnTo>
                      <a:pt x="102" y="134"/>
                    </a:lnTo>
                    <a:lnTo>
                      <a:pt x="104" y="126"/>
                    </a:lnTo>
                    <a:lnTo>
                      <a:pt x="110" y="120"/>
                    </a:lnTo>
                    <a:lnTo>
                      <a:pt x="122" y="108"/>
                    </a:lnTo>
                    <a:lnTo>
                      <a:pt x="136" y="102"/>
                    </a:lnTo>
                    <a:lnTo>
                      <a:pt x="136" y="102"/>
                    </a:lnTo>
                    <a:lnTo>
                      <a:pt x="146" y="98"/>
                    </a:lnTo>
                    <a:lnTo>
                      <a:pt x="158" y="98"/>
                    </a:lnTo>
                    <a:lnTo>
                      <a:pt x="218" y="98"/>
                    </a:lnTo>
                    <a:lnTo>
                      <a:pt x="218" y="98"/>
                    </a:lnTo>
                    <a:lnTo>
                      <a:pt x="222" y="98"/>
                    </a:lnTo>
                    <a:lnTo>
                      <a:pt x="224" y="100"/>
                    </a:lnTo>
                    <a:lnTo>
                      <a:pt x="224" y="100"/>
                    </a:lnTo>
                    <a:lnTo>
                      <a:pt x="224" y="104"/>
                    </a:lnTo>
                    <a:lnTo>
                      <a:pt x="222" y="106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04" y="118"/>
                    </a:lnTo>
                    <a:lnTo>
                      <a:pt x="200" y="118"/>
                    </a:lnTo>
                    <a:lnTo>
                      <a:pt x="200" y="118"/>
                    </a:lnTo>
                    <a:lnTo>
                      <a:pt x="204" y="124"/>
                    </a:lnTo>
                    <a:lnTo>
                      <a:pt x="208" y="130"/>
                    </a:lnTo>
                    <a:lnTo>
                      <a:pt x="210" y="140"/>
                    </a:lnTo>
                    <a:lnTo>
                      <a:pt x="210" y="148"/>
                    </a:lnTo>
                    <a:lnTo>
                      <a:pt x="210" y="148"/>
                    </a:lnTo>
                    <a:lnTo>
                      <a:pt x="208" y="158"/>
                    </a:lnTo>
                    <a:lnTo>
                      <a:pt x="206" y="168"/>
                    </a:lnTo>
                    <a:lnTo>
                      <a:pt x="200" y="176"/>
                    </a:lnTo>
                    <a:lnTo>
                      <a:pt x="190" y="184"/>
                    </a:lnTo>
                    <a:lnTo>
                      <a:pt x="190" y="184"/>
                    </a:lnTo>
                    <a:lnTo>
                      <a:pt x="182" y="192"/>
                    </a:lnTo>
                    <a:lnTo>
                      <a:pt x="180" y="198"/>
                    </a:lnTo>
                    <a:lnTo>
                      <a:pt x="180" y="198"/>
                    </a:lnTo>
                    <a:lnTo>
                      <a:pt x="186" y="204"/>
                    </a:lnTo>
                    <a:lnTo>
                      <a:pt x="196" y="214"/>
                    </a:lnTo>
                    <a:lnTo>
                      <a:pt x="196" y="214"/>
                    </a:lnTo>
                    <a:lnTo>
                      <a:pt x="206" y="222"/>
                    </a:lnTo>
                    <a:lnTo>
                      <a:pt x="214" y="232"/>
                    </a:lnTo>
                    <a:lnTo>
                      <a:pt x="218" y="244"/>
                    </a:lnTo>
                    <a:lnTo>
                      <a:pt x="218" y="258"/>
                    </a:lnTo>
                    <a:lnTo>
                      <a:pt x="218" y="258"/>
                    </a:lnTo>
                    <a:lnTo>
                      <a:pt x="218" y="264"/>
                    </a:lnTo>
                    <a:lnTo>
                      <a:pt x="216" y="272"/>
                    </a:lnTo>
                    <a:lnTo>
                      <a:pt x="212" y="280"/>
                    </a:lnTo>
                    <a:lnTo>
                      <a:pt x="208" y="286"/>
                    </a:lnTo>
                    <a:lnTo>
                      <a:pt x="202" y="292"/>
                    </a:lnTo>
                    <a:lnTo>
                      <a:pt x="194" y="296"/>
                    </a:lnTo>
                    <a:lnTo>
                      <a:pt x="188" y="300"/>
                    </a:lnTo>
                    <a:lnTo>
                      <a:pt x="178" y="304"/>
                    </a:lnTo>
                    <a:lnTo>
                      <a:pt x="178" y="304"/>
                    </a:lnTo>
                    <a:close/>
                    <a:moveTo>
                      <a:pt x="317" y="198"/>
                    </a:moveTo>
                    <a:lnTo>
                      <a:pt x="317" y="198"/>
                    </a:lnTo>
                    <a:lnTo>
                      <a:pt x="315" y="200"/>
                    </a:lnTo>
                    <a:lnTo>
                      <a:pt x="311" y="202"/>
                    </a:lnTo>
                    <a:lnTo>
                      <a:pt x="277" y="202"/>
                    </a:lnTo>
                    <a:lnTo>
                      <a:pt x="277" y="238"/>
                    </a:lnTo>
                    <a:lnTo>
                      <a:pt x="277" y="238"/>
                    </a:lnTo>
                    <a:lnTo>
                      <a:pt x="275" y="240"/>
                    </a:lnTo>
                    <a:lnTo>
                      <a:pt x="271" y="242"/>
                    </a:lnTo>
                    <a:lnTo>
                      <a:pt x="263" y="242"/>
                    </a:lnTo>
                    <a:lnTo>
                      <a:pt x="263" y="242"/>
                    </a:lnTo>
                    <a:lnTo>
                      <a:pt x="259" y="240"/>
                    </a:lnTo>
                    <a:lnTo>
                      <a:pt x="257" y="238"/>
                    </a:lnTo>
                    <a:lnTo>
                      <a:pt x="257" y="202"/>
                    </a:lnTo>
                    <a:lnTo>
                      <a:pt x="224" y="202"/>
                    </a:lnTo>
                    <a:lnTo>
                      <a:pt x="224" y="202"/>
                    </a:lnTo>
                    <a:lnTo>
                      <a:pt x="220" y="200"/>
                    </a:lnTo>
                    <a:lnTo>
                      <a:pt x="218" y="198"/>
                    </a:lnTo>
                    <a:lnTo>
                      <a:pt x="218" y="188"/>
                    </a:lnTo>
                    <a:lnTo>
                      <a:pt x="218" y="188"/>
                    </a:lnTo>
                    <a:lnTo>
                      <a:pt x="220" y="184"/>
                    </a:lnTo>
                    <a:lnTo>
                      <a:pt x="224" y="182"/>
                    </a:lnTo>
                    <a:lnTo>
                      <a:pt x="257" y="182"/>
                    </a:lnTo>
                    <a:lnTo>
                      <a:pt x="257" y="148"/>
                    </a:lnTo>
                    <a:lnTo>
                      <a:pt x="257" y="148"/>
                    </a:lnTo>
                    <a:lnTo>
                      <a:pt x="259" y="144"/>
                    </a:lnTo>
                    <a:lnTo>
                      <a:pt x="263" y="142"/>
                    </a:lnTo>
                    <a:lnTo>
                      <a:pt x="271" y="142"/>
                    </a:lnTo>
                    <a:lnTo>
                      <a:pt x="271" y="142"/>
                    </a:lnTo>
                    <a:lnTo>
                      <a:pt x="275" y="144"/>
                    </a:lnTo>
                    <a:lnTo>
                      <a:pt x="277" y="148"/>
                    </a:lnTo>
                    <a:lnTo>
                      <a:pt x="277" y="182"/>
                    </a:lnTo>
                    <a:lnTo>
                      <a:pt x="311" y="182"/>
                    </a:lnTo>
                    <a:lnTo>
                      <a:pt x="311" y="182"/>
                    </a:lnTo>
                    <a:lnTo>
                      <a:pt x="315" y="184"/>
                    </a:lnTo>
                    <a:lnTo>
                      <a:pt x="317" y="188"/>
                    </a:lnTo>
                    <a:lnTo>
                      <a:pt x="317" y="198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894625C8-C8A7-4446-91C5-0DFB2F3E52D9}"/>
              </a:ext>
            </a:extLst>
          </p:cNvPr>
          <p:cNvGrpSpPr/>
          <p:nvPr/>
        </p:nvGrpSpPr>
        <p:grpSpPr>
          <a:xfrm>
            <a:off x="8580895" y="1757177"/>
            <a:ext cx="3136983" cy="738664"/>
            <a:chOff x="8580895" y="1757177"/>
            <a:chExt cx="3136983" cy="738664"/>
          </a:xfrm>
        </p:grpSpPr>
        <p:sp>
          <p:nvSpPr>
            <p:cNvPr id="100" name="Rectangle 14">
              <a:extLst>
                <a:ext uri="{FF2B5EF4-FFF2-40B4-BE49-F238E27FC236}">
                  <a16:creationId xmlns="" xmlns:a16="http://schemas.microsoft.com/office/drawing/2014/main" id="{9FB92ADF-96FB-4076-9F7E-1A5D4CE48FFE}"/>
                </a:ext>
              </a:extLst>
            </p:cNvPr>
            <p:cNvSpPr/>
            <p:nvPr/>
          </p:nvSpPr>
          <p:spPr>
            <a:xfrm>
              <a:off x="9294496" y="1757177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110" name="Freeform 185">
              <a:extLst>
                <a:ext uri="{FF2B5EF4-FFF2-40B4-BE49-F238E27FC236}">
                  <a16:creationId xmlns="" xmlns:a16="http://schemas.microsoft.com/office/drawing/2014/main" id="{579EBB9D-E6FD-4242-A07C-7AB536F9D7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0895" y="1878740"/>
              <a:ext cx="510044" cy="510047"/>
            </a:xfrm>
            <a:custGeom>
              <a:avLst/>
              <a:gdLst>
                <a:gd name="T0" fmla="*/ 177 w 393"/>
                <a:gd name="T1" fmla="*/ 0 h 393"/>
                <a:gd name="T2" fmla="*/ 119 w 393"/>
                <a:gd name="T3" fmla="*/ 16 h 393"/>
                <a:gd name="T4" fmla="*/ 72 w 393"/>
                <a:gd name="T5" fmla="*/ 44 h 393"/>
                <a:gd name="T6" fmla="*/ 34 w 393"/>
                <a:gd name="T7" fmla="*/ 85 h 393"/>
                <a:gd name="T8" fmla="*/ 10 w 393"/>
                <a:gd name="T9" fmla="*/ 137 h 393"/>
                <a:gd name="T10" fmla="*/ 0 w 393"/>
                <a:gd name="T11" fmla="*/ 195 h 393"/>
                <a:gd name="T12" fmla="*/ 4 w 393"/>
                <a:gd name="T13" fmla="*/ 235 h 393"/>
                <a:gd name="T14" fmla="*/ 24 w 393"/>
                <a:gd name="T15" fmla="*/ 289 h 393"/>
                <a:gd name="T16" fmla="*/ 58 w 393"/>
                <a:gd name="T17" fmla="*/ 335 h 393"/>
                <a:gd name="T18" fmla="*/ 103 w 393"/>
                <a:gd name="T19" fmla="*/ 369 h 393"/>
                <a:gd name="T20" fmla="*/ 157 w 393"/>
                <a:gd name="T21" fmla="*/ 389 h 393"/>
                <a:gd name="T22" fmla="*/ 197 w 393"/>
                <a:gd name="T23" fmla="*/ 393 h 393"/>
                <a:gd name="T24" fmla="*/ 255 w 393"/>
                <a:gd name="T25" fmla="*/ 385 h 393"/>
                <a:gd name="T26" fmla="*/ 307 w 393"/>
                <a:gd name="T27" fmla="*/ 359 h 393"/>
                <a:gd name="T28" fmla="*/ 349 w 393"/>
                <a:gd name="T29" fmla="*/ 321 h 393"/>
                <a:gd name="T30" fmla="*/ 379 w 393"/>
                <a:gd name="T31" fmla="*/ 273 h 393"/>
                <a:gd name="T32" fmla="*/ 393 w 393"/>
                <a:gd name="T33" fmla="*/ 217 h 393"/>
                <a:gd name="T34" fmla="*/ 393 w 393"/>
                <a:gd name="T35" fmla="*/ 175 h 393"/>
                <a:gd name="T36" fmla="*/ 379 w 393"/>
                <a:gd name="T37" fmla="*/ 119 h 393"/>
                <a:gd name="T38" fmla="*/ 349 w 393"/>
                <a:gd name="T39" fmla="*/ 71 h 393"/>
                <a:gd name="T40" fmla="*/ 307 w 393"/>
                <a:gd name="T41" fmla="*/ 34 h 393"/>
                <a:gd name="T42" fmla="*/ 255 w 393"/>
                <a:gd name="T43" fmla="*/ 8 h 393"/>
                <a:gd name="T44" fmla="*/ 197 w 393"/>
                <a:gd name="T45" fmla="*/ 0 h 393"/>
                <a:gd name="T46" fmla="*/ 295 w 393"/>
                <a:gd name="T47" fmla="*/ 157 h 393"/>
                <a:gd name="T48" fmla="*/ 293 w 393"/>
                <a:gd name="T49" fmla="*/ 187 h 393"/>
                <a:gd name="T50" fmla="*/ 269 w 393"/>
                <a:gd name="T51" fmla="*/ 247 h 393"/>
                <a:gd name="T52" fmla="*/ 239 w 393"/>
                <a:gd name="T53" fmla="*/ 277 h 393"/>
                <a:gd name="T54" fmla="*/ 201 w 393"/>
                <a:gd name="T55" fmla="*/ 297 h 393"/>
                <a:gd name="T56" fmla="*/ 155 w 393"/>
                <a:gd name="T57" fmla="*/ 303 h 393"/>
                <a:gd name="T58" fmla="*/ 115 w 393"/>
                <a:gd name="T59" fmla="*/ 297 h 393"/>
                <a:gd name="T60" fmla="*/ 80 w 393"/>
                <a:gd name="T61" fmla="*/ 281 h 393"/>
                <a:gd name="T62" fmla="*/ 107 w 393"/>
                <a:gd name="T63" fmla="*/ 281 h 393"/>
                <a:gd name="T64" fmla="*/ 153 w 393"/>
                <a:gd name="T65" fmla="*/ 261 h 393"/>
                <a:gd name="T66" fmla="*/ 137 w 393"/>
                <a:gd name="T67" fmla="*/ 259 h 393"/>
                <a:gd name="T68" fmla="*/ 109 w 393"/>
                <a:gd name="T69" fmla="*/ 233 h 393"/>
                <a:gd name="T70" fmla="*/ 115 w 393"/>
                <a:gd name="T71" fmla="*/ 227 h 393"/>
                <a:gd name="T72" fmla="*/ 129 w 393"/>
                <a:gd name="T73" fmla="*/ 225 h 393"/>
                <a:gd name="T74" fmla="*/ 105 w 393"/>
                <a:gd name="T75" fmla="*/ 215 h 393"/>
                <a:gd name="T76" fmla="*/ 92 w 393"/>
                <a:gd name="T77" fmla="*/ 195 h 393"/>
                <a:gd name="T78" fmla="*/ 90 w 393"/>
                <a:gd name="T79" fmla="*/ 177 h 393"/>
                <a:gd name="T80" fmla="*/ 99 w 393"/>
                <a:gd name="T81" fmla="*/ 181 h 393"/>
                <a:gd name="T82" fmla="*/ 101 w 393"/>
                <a:gd name="T83" fmla="*/ 175 h 393"/>
                <a:gd name="T84" fmla="*/ 90 w 393"/>
                <a:gd name="T85" fmla="*/ 141 h 393"/>
                <a:gd name="T86" fmla="*/ 95 w 393"/>
                <a:gd name="T87" fmla="*/ 117 h 393"/>
                <a:gd name="T88" fmla="*/ 115 w 393"/>
                <a:gd name="T89" fmla="*/ 137 h 393"/>
                <a:gd name="T90" fmla="*/ 153 w 393"/>
                <a:gd name="T91" fmla="*/ 159 h 393"/>
                <a:gd name="T92" fmla="*/ 197 w 393"/>
                <a:gd name="T93" fmla="*/ 169 h 393"/>
                <a:gd name="T94" fmla="*/ 197 w 393"/>
                <a:gd name="T95" fmla="*/ 157 h 393"/>
                <a:gd name="T96" fmla="*/ 205 w 393"/>
                <a:gd name="T97" fmla="*/ 129 h 393"/>
                <a:gd name="T98" fmla="*/ 227 w 393"/>
                <a:gd name="T99" fmla="*/ 111 h 393"/>
                <a:gd name="T100" fmla="*/ 247 w 393"/>
                <a:gd name="T101" fmla="*/ 107 h 393"/>
                <a:gd name="T102" fmla="*/ 275 w 393"/>
                <a:gd name="T103" fmla="*/ 117 h 393"/>
                <a:gd name="T104" fmla="*/ 299 w 393"/>
                <a:gd name="T105" fmla="*/ 119 h 393"/>
                <a:gd name="T106" fmla="*/ 311 w 393"/>
                <a:gd name="T107" fmla="*/ 119 h 393"/>
                <a:gd name="T108" fmla="*/ 293 w 393"/>
                <a:gd name="T109" fmla="*/ 139 h 393"/>
                <a:gd name="T110" fmla="*/ 321 w 393"/>
                <a:gd name="T111" fmla="*/ 131 h 393"/>
                <a:gd name="T112" fmla="*/ 295 w 393"/>
                <a:gd name="T113" fmla="*/ 157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3" h="393">
                  <a:moveTo>
                    <a:pt x="197" y="0"/>
                  </a:moveTo>
                  <a:lnTo>
                    <a:pt x="197" y="0"/>
                  </a:lnTo>
                  <a:lnTo>
                    <a:pt x="177" y="0"/>
                  </a:lnTo>
                  <a:lnTo>
                    <a:pt x="157" y="4"/>
                  </a:lnTo>
                  <a:lnTo>
                    <a:pt x="139" y="8"/>
                  </a:lnTo>
                  <a:lnTo>
                    <a:pt x="119" y="16"/>
                  </a:lnTo>
                  <a:lnTo>
                    <a:pt x="103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3" y="369"/>
                  </a:lnTo>
                  <a:lnTo>
                    <a:pt x="119" y="377"/>
                  </a:lnTo>
                  <a:lnTo>
                    <a:pt x="139" y="385"/>
                  </a:lnTo>
                  <a:lnTo>
                    <a:pt x="157" y="389"/>
                  </a:lnTo>
                  <a:lnTo>
                    <a:pt x="177" y="391"/>
                  </a:lnTo>
                  <a:lnTo>
                    <a:pt x="197" y="393"/>
                  </a:lnTo>
                  <a:lnTo>
                    <a:pt x="197" y="393"/>
                  </a:lnTo>
                  <a:lnTo>
                    <a:pt x="217" y="391"/>
                  </a:lnTo>
                  <a:lnTo>
                    <a:pt x="237" y="389"/>
                  </a:lnTo>
                  <a:lnTo>
                    <a:pt x="255" y="385"/>
                  </a:lnTo>
                  <a:lnTo>
                    <a:pt x="273" y="377"/>
                  </a:lnTo>
                  <a:lnTo>
                    <a:pt x="291" y="369"/>
                  </a:lnTo>
                  <a:lnTo>
                    <a:pt x="307" y="359"/>
                  </a:lnTo>
                  <a:lnTo>
                    <a:pt x="321" y="347"/>
                  </a:lnTo>
                  <a:lnTo>
                    <a:pt x="335" y="335"/>
                  </a:lnTo>
                  <a:lnTo>
                    <a:pt x="349" y="321"/>
                  </a:lnTo>
                  <a:lnTo>
                    <a:pt x="359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59" y="85"/>
                  </a:lnTo>
                  <a:lnTo>
                    <a:pt x="349" y="71"/>
                  </a:lnTo>
                  <a:lnTo>
                    <a:pt x="335" y="57"/>
                  </a:lnTo>
                  <a:lnTo>
                    <a:pt x="321" y="44"/>
                  </a:lnTo>
                  <a:lnTo>
                    <a:pt x="307" y="34"/>
                  </a:lnTo>
                  <a:lnTo>
                    <a:pt x="291" y="24"/>
                  </a:lnTo>
                  <a:lnTo>
                    <a:pt x="273" y="16"/>
                  </a:lnTo>
                  <a:lnTo>
                    <a:pt x="255" y="8"/>
                  </a:lnTo>
                  <a:lnTo>
                    <a:pt x="237" y="4"/>
                  </a:lnTo>
                  <a:lnTo>
                    <a:pt x="217" y="0"/>
                  </a:lnTo>
                  <a:lnTo>
                    <a:pt x="197" y="0"/>
                  </a:lnTo>
                  <a:lnTo>
                    <a:pt x="197" y="0"/>
                  </a:lnTo>
                  <a:close/>
                  <a:moveTo>
                    <a:pt x="295" y="157"/>
                  </a:moveTo>
                  <a:lnTo>
                    <a:pt x="295" y="157"/>
                  </a:lnTo>
                  <a:lnTo>
                    <a:pt x="295" y="163"/>
                  </a:lnTo>
                  <a:lnTo>
                    <a:pt x="295" y="163"/>
                  </a:lnTo>
                  <a:lnTo>
                    <a:pt x="293" y="187"/>
                  </a:lnTo>
                  <a:lnTo>
                    <a:pt x="287" y="213"/>
                  </a:lnTo>
                  <a:lnTo>
                    <a:pt x="275" y="237"/>
                  </a:lnTo>
                  <a:lnTo>
                    <a:pt x="269" y="247"/>
                  </a:lnTo>
                  <a:lnTo>
                    <a:pt x="259" y="257"/>
                  </a:lnTo>
                  <a:lnTo>
                    <a:pt x="251" y="267"/>
                  </a:lnTo>
                  <a:lnTo>
                    <a:pt x="239" y="277"/>
                  </a:lnTo>
                  <a:lnTo>
                    <a:pt x="227" y="285"/>
                  </a:lnTo>
                  <a:lnTo>
                    <a:pt x="215" y="291"/>
                  </a:lnTo>
                  <a:lnTo>
                    <a:pt x="201" y="297"/>
                  </a:lnTo>
                  <a:lnTo>
                    <a:pt x="187" y="301"/>
                  </a:lnTo>
                  <a:lnTo>
                    <a:pt x="171" y="303"/>
                  </a:lnTo>
                  <a:lnTo>
                    <a:pt x="155" y="303"/>
                  </a:lnTo>
                  <a:lnTo>
                    <a:pt x="155" y="303"/>
                  </a:lnTo>
                  <a:lnTo>
                    <a:pt x="135" y="303"/>
                  </a:lnTo>
                  <a:lnTo>
                    <a:pt x="115" y="297"/>
                  </a:lnTo>
                  <a:lnTo>
                    <a:pt x="95" y="291"/>
                  </a:lnTo>
                  <a:lnTo>
                    <a:pt x="80" y="281"/>
                  </a:lnTo>
                  <a:lnTo>
                    <a:pt x="80" y="281"/>
                  </a:lnTo>
                  <a:lnTo>
                    <a:pt x="92" y="283"/>
                  </a:lnTo>
                  <a:lnTo>
                    <a:pt x="92" y="283"/>
                  </a:lnTo>
                  <a:lnTo>
                    <a:pt x="107" y="281"/>
                  </a:lnTo>
                  <a:lnTo>
                    <a:pt x="123" y="277"/>
                  </a:lnTo>
                  <a:lnTo>
                    <a:pt x="139" y="269"/>
                  </a:lnTo>
                  <a:lnTo>
                    <a:pt x="153" y="261"/>
                  </a:lnTo>
                  <a:lnTo>
                    <a:pt x="153" y="261"/>
                  </a:lnTo>
                  <a:lnTo>
                    <a:pt x="145" y="261"/>
                  </a:lnTo>
                  <a:lnTo>
                    <a:pt x="137" y="259"/>
                  </a:lnTo>
                  <a:lnTo>
                    <a:pt x="123" y="251"/>
                  </a:lnTo>
                  <a:lnTo>
                    <a:pt x="113" y="241"/>
                  </a:lnTo>
                  <a:lnTo>
                    <a:pt x="109" y="233"/>
                  </a:lnTo>
                  <a:lnTo>
                    <a:pt x="105" y="227"/>
                  </a:lnTo>
                  <a:lnTo>
                    <a:pt x="105" y="227"/>
                  </a:lnTo>
                  <a:lnTo>
                    <a:pt x="115" y="227"/>
                  </a:lnTo>
                  <a:lnTo>
                    <a:pt x="115" y="227"/>
                  </a:lnTo>
                  <a:lnTo>
                    <a:pt x="129" y="225"/>
                  </a:lnTo>
                  <a:lnTo>
                    <a:pt x="129" y="225"/>
                  </a:lnTo>
                  <a:lnTo>
                    <a:pt x="119" y="223"/>
                  </a:lnTo>
                  <a:lnTo>
                    <a:pt x="113" y="219"/>
                  </a:lnTo>
                  <a:lnTo>
                    <a:pt x="105" y="215"/>
                  </a:lnTo>
                  <a:lnTo>
                    <a:pt x="99" y="209"/>
                  </a:lnTo>
                  <a:lnTo>
                    <a:pt x="95" y="201"/>
                  </a:lnTo>
                  <a:lnTo>
                    <a:pt x="92" y="195"/>
                  </a:lnTo>
                  <a:lnTo>
                    <a:pt x="90" y="185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9" y="181"/>
                  </a:lnTo>
                  <a:lnTo>
                    <a:pt x="111" y="183"/>
                  </a:lnTo>
                  <a:lnTo>
                    <a:pt x="111" y="183"/>
                  </a:lnTo>
                  <a:lnTo>
                    <a:pt x="101" y="175"/>
                  </a:lnTo>
                  <a:lnTo>
                    <a:pt x="95" y="165"/>
                  </a:lnTo>
                  <a:lnTo>
                    <a:pt x="92" y="153"/>
                  </a:lnTo>
                  <a:lnTo>
                    <a:pt x="90" y="141"/>
                  </a:lnTo>
                  <a:lnTo>
                    <a:pt x="90" y="141"/>
                  </a:lnTo>
                  <a:lnTo>
                    <a:pt x="92" y="129"/>
                  </a:lnTo>
                  <a:lnTo>
                    <a:pt x="95" y="117"/>
                  </a:lnTo>
                  <a:lnTo>
                    <a:pt x="95" y="117"/>
                  </a:lnTo>
                  <a:lnTo>
                    <a:pt x="105" y="127"/>
                  </a:lnTo>
                  <a:lnTo>
                    <a:pt x="115" y="137"/>
                  </a:lnTo>
                  <a:lnTo>
                    <a:pt x="127" y="145"/>
                  </a:lnTo>
                  <a:lnTo>
                    <a:pt x="141" y="153"/>
                  </a:lnTo>
                  <a:lnTo>
                    <a:pt x="153" y="159"/>
                  </a:lnTo>
                  <a:lnTo>
                    <a:pt x="167" y="163"/>
                  </a:lnTo>
                  <a:lnTo>
                    <a:pt x="183" y="167"/>
                  </a:lnTo>
                  <a:lnTo>
                    <a:pt x="197" y="169"/>
                  </a:lnTo>
                  <a:lnTo>
                    <a:pt x="197" y="169"/>
                  </a:lnTo>
                  <a:lnTo>
                    <a:pt x="197" y="157"/>
                  </a:lnTo>
                  <a:lnTo>
                    <a:pt x="197" y="157"/>
                  </a:lnTo>
                  <a:lnTo>
                    <a:pt x="197" y="147"/>
                  </a:lnTo>
                  <a:lnTo>
                    <a:pt x="201" y="137"/>
                  </a:lnTo>
                  <a:lnTo>
                    <a:pt x="205" y="129"/>
                  </a:lnTo>
                  <a:lnTo>
                    <a:pt x="211" y="121"/>
                  </a:lnTo>
                  <a:lnTo>
                    <a:pt x="219" y="115"/>
                  </a:lnTo>
                  <a:lnTo>
                    <a:pt x="227" y="111"/>
                  </a:lnTo>
                  <a:lnTo>
                    <a:pt x="237" y="109"/>
                  </a:lnTo>
                  <a:lnTo>
                    <a:pt x="247" y="107"/>
                  </a:lnTo>
                  <a:lnTo>
                    <a:pt x="247" y="107"/>
                  </a:lnTo>
                  <a:lnTo>
                    <a:pt x="257" y="109"/>
                  </a:lnTo>
                  <a:lnTo>
                    <a:pt x="267" y="111"/>
                  </a:lnTo>
                  <a:lnTo>
                    <a:pt x="275" y="117"/>
                  </a:lnTo>
                  <a:lnTo>
                    <a:pt x="283" y="123"/>
                  </a:lnTo>
                  <a:lnTo>
                    <a:pt x="283" y="123"/>
                  </a:lnTo>
                  <a:lnTo>
                    <a:pt x="299" y="119"/>
                  </a:lnTo>
                  <a:lnTo>
                    <a:pt x="313" y="111"/>
                  </a:lnTo>
                  <a:lnTo>
                    <a:pt x="313" y="111"/>
                  </a:lnTo>
                  <a:lnTo>
                    <a:pt x="311" y="119"/>
                  </a:lnTo>
                  <a:lnTo>
                    <a:pt x="305" y="127"/>
                  </a:lnTo>
                  <a:lnTo>
                    <a:pt x="299" y="133"/>
                  </a:lnTo>
                  <a:lnTo>
                    <a:pt x="293" y="139"/>
                  </a:lnTo>
                  <a:lnTo>
                    <a:pt x="293" y="139"/>
                  </a:lnTo>
                  <a:lnTo>
                    <a:pt x="307" y="135"/>
                  </a:lnTo>
                  <a:lnTo>
                    <a:pt x="321" y="131"/>
                  </a:lnTo>
                  <a:lnTo>
                    <a:pt x="321" y="131"/>
                  </a:lnTo>
                  <a:lnTo>
                    <a:pt x="309" y="145"/>
                  </a:lnTo>
                  <a:lnTo>
                    <a:pt x="295" y="157"/>
                  </a:lnTo>
                  <a:lnTo>
                    <a:pt x="295" y="157"/>
                  </a:lnTo>
                  <a:close/>
                </a:path>
              </a:pathLst>
            </a:custGeom>
            <a:solidFill>
              <a:srgbClr val="0B58A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B69407B5-FDE8-452E-A058-89B8D35123DD}"/>
              </a:ext>
            </a:extLst>
          </p:cNvPr>
          <p:cNvGrpSpPr/>
          <p:nvPr/>
        </p:nvGrpSpPr>
        <p:grpSpPr>
          <a:xfrm>
            <a:off x="8580895" y="2954683"/>
            <a:ext cx="3148482" cy="738664"/>
            <a:chOff x="8580895" y="2954683"/>
            <a:chExt cx="3148482" cy="738664"/>
          </a:xfrm>
        </p:grpSpPr>
        <p:sp>
          <p:nvSpPr>
            <p:cNvPr id="99" name="Rectangle 11">
              <a:extLst>
                <a:ext uri="{FF2B5EF4-FFF2-40B4-BE49-F238E27FC236}">
                  <a16:creationId xmlns="" xmlns:a16="http://schemas.microsoft.com/office/drawing/2014/main" id="{75AFF81D-F443-4EBA-8F37-369D84ACD9DC}"/>
                </a:ext>
              </a:extLst>
            </p:cNvPr>
            <p:cNvSpPr/>
            <p:nvPr/>
          </p:nvSpPr>
          <p:spPr>
            <a:xfrm>
              <a:off x="9305995" y="2954683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111" name="Freeform 115">
              <a:extLst>
                <a:ext uri="{FF2B5EF4-FFF2-40B4-BE49-F238E27FC236}">
                  <a16:creationId xmlns="" xmlns:a16="http://schemas.microsoft.com/office/drawing/2014/main" id="{BAA9DCEC-2300-4961-9BDF-D4A5981479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0895" y="3068991"/>
              <a:ext cx="510044" cy="510047"/>
            </a:xfrm>
            <a:custGeom>
              <a:avLst/>
              <a:gdLst>
                <a:gd name="T0" fmla="*/ 198 w 393"/>
                <a:gd name="T1" fmla="*/ 0 h 393"/>
                <a:gd name="T2" fmla="*/ 158 w 393"/>
                <a:gd name="T3" fmla="*/ 4 h 393"/>
                <a:gd name="T4" fmla="*/ 120 w 393"/>
                <a:gd name="T5" fmla="*/ 16 h 393"/>
                <a:gd name="T6" fmla="*/ 88 w 393"/>
                <a:gd name="T7" fmla="*/ 34 h 393"/>
                <a:gd name="T8" fmla="*/ 58 w 393"/>
                <a:gd name="T9" fmla="*/ 57 h 393"/>
                <a:gd name="T10" fmla="*/ 34 w 393"/>
                <a:gd name="T11" fmla="*/ 85 h 393"/>
                <a:gd name="T12" fmla="*/ 16 w 393"/>
                <a:gd name="T13" fmla="*/ 119 h 393"/>
                <a:gd name="T14" fmla="*/ 4 w 393"/>
                <a:gd name="T15" fmla="*/ 157 h 393"/>
                <a:gd name="T16" fmla="*/ 0 w 393"/>
                <a:gd name="T17" fmla="*/ 195 h 393"/>
                <a:gd name="T18" fmla="*/ 2 w 393"/>
                <a:gd name="T19" fmla="*/ 217 h 393"/>
                <a:gd name="T20" fmla="*/ 10 w 393"/>
                <a:gd name="T21" fmla="*/ 255 h 393"/>
                <a:gd name="T22" fmla="*/ 24 w 393"/>
                <a:gd name="T23" fmla="*/ 289 h 393"/>
                <a:gd name="T24" fmla="*/ 46 w 393"/>
                <a:gd name="T25" fmla="*/ 321 h 393"/>
                <a:gd name="T26" fmla="*/ 72 w 393"/>
                <a:gd name="T27" fmla="*/ 347 h 393"/>
                <a:gd name="T28" fmla="*/ 104 w 393"/>
                <a:gd name="T29" fmla="*/ 369 h 393"/>
                <a:gd name="T30" fmla="*/ 138 w 393"/>
                <a:gd name="T31" fmla="*/ 385 h 393"/>
                <a:gd name="T32" fmla="*/ 178 w 393"/>
                <a:gd name="T33" fmla="*/ 391 h 393"/>
                <a:gd name="T34" fmla="*/ 198 w 393"/>
                <a:gd name="T35" fmla="*/ 393 h 393"/>
                <a:gd name="T36" fmla="*/ 238 w 393"/>
                <a:gd name="T37" fmla="*/ 389 h 393"/>
                <a:gd name="T38" fmla="*/ 274 w 393"/>
                <a:gd name="T39" fmla="*/ 377 h 393"/>
                <a:gd name="T40" fmla="*/ 308 w 393"/>
                <a:gd name="T41" fmla="*/ 359 h 393"/>
                <a:gd name="T42" fmla="*/ 336 w 393"/>
                <a:gd name="T43" fmla="*/ 335 h 393"/>
                <a:gd name="T44" fmla="*/ 360 w 393"/>
                <a:gd name="T45" fmla="*/ 307 h 393"/>
                <a:gd name="T46" fmla="*/ 379 w 393"/>
                <a:gd name="T47" fmla="*/ 273 h 393"/>
                <a:gd name="T48" fmla="*/ 389 w 393"/>
                <a:gd name="T49" fmla="*/ 235 h 393"/>
                <a:gd name="T50" fmla="*/ 393 w 393"/>
                <a:gd name="T51" fmla="*/ 195 h 393"/>
                <a:gd name="T52" fmla="*/ 393 w 393"/>
                <a:gd name="T53" fmla="*/ 175 h 393"/>
                <a:gd name="T54" fmla="*/ 385 w 393"/>
                <a:gd name="T55" fmla="*/ 137 h 393"/>
                <a:gd name="T56" fmla="*/ 369 w 393"/>
                <a:gd name="T57" fmla="*/ 101 h 393"/>
                <a:gd name="T58" fmla="*/ 350 w 393"/>
                <a:gd name="T59" fmla="*/ 71 h 393"/>
                <a:gd name="T60" fmla="*/ 322 w 393"/>
                <a:gd name="T61" fmla="*/ 44 h 393"/>
                <a:gd name="T62" fmla="*/ 292 w 393"/>
                <a:gd name="T63" fmla="*/ 24 h 393"/>
                <a:gd name="T64" fmla="*/ 256 w 393"/>
                <a:gd name="T65" fmla="*/ 8 h 393"/>
                <a:gd name="T66" fmla="*/ 218 w 393"/>
                <a:gd name="T67" fmla="*/ 0 h 393"/>
                <a:gd name="T68" fmla="*/ 198 w 393"/>
                <a:gd name="T69" fmla="*/ 0 h 393"/>
                <a:gd name="T70" fmla="*/ 216 w 393"/>
                <a:gd name="T71" fmla="*/ 195 h 393"/>
                <a:gd name="T72" fmla="*/ 216 w 393"/>
                <a:gd name="T73" fmla="*/ 317 h 393"/>
                <a:gd name="T74" fmla="*/ 164 w 393"/>
                <a:gd name="T75" fmla="*/ 317 h 393"/>
                <a:gd name="T76" fmla="*/ 140 w 393"/>
                <a:gd name="T77" fmla="*/ 195 h 393"/>
                <a:gd name="T78" fmla="*/ 164 w 393"/>
                <a:gd name="T79" fmla="*/ 153 h 393"/>
                <a:gd name="T80" fmla="*/ 164 w 393"/>
                <a:gd name="T81" fmla="*/ 125 h 393"/>
                <a:gd name="T82" fmla="*/ 170 w 393"/>
                <a:gd name="T83" fmla="*/ 99 h 393"/>
                <a:gd name="T84" fmla="*/ 182 w 393"/>
                <a:gd name="T85" fmla="*/ 85 h 393"/>
                <a:gd name="T86" fmla="*/ 202 w 393"/>
                <a:gd name="T87" fmla="*/ 75 h 393"/>
                <a:gd name="T88" fmla="*/ 254 w 393"/>
                <a:gd name="T89" fmla="*/ 73 h 393"/>
                <a:gd name="T90" fmla="*/ 254 w 393"/>
                <a:gd name="T91" fmla="*/ 115 h 393"/>
                <a:gd name="T92" fmla="*/ 226 w 393"/>
                <a:gd name="T93" fmla="*/ 115 h 393"/>
                <a:gd name="T94" fmla="*/ 220 w 393"/>
                <a:gd name="T95" fmla="*/ 117 h 393"/>
                <a:gd name="T96" fmla="*/ 216 w 393"/>
                <a:gd name="T97" fmla="*/ 127 h 393"/>
                <a:gd name="T98" fmla="*/ 254 w 393"/>
                <a:gd name="T99" fmla="*/ 153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93" h="393">
                  <a:moveTo>
                    <a:pt x="198" y="0"/>
                  </a:moveTo>
                  <a:lnTo>
                    <a:pt x="198" y="0"/>
                  </a:lnTo>
                  <a:lnTo>
                    <a:pt x="178" y="0"/>
                  </a:lnTo>
                  <a:lnTo>
                    <a:pt x="158" y="4"/>
                  </a:lnTo>
                  <a:lnTo>
                    <a:pt x="138" y="8"/>
                  </a:lnTo>
                  <a:lnTo>
                    <a:pt x="120" y="16"/>
                  </a:lnTo>
                  <a:lnTo>
                    <a:pt x="104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4" y="369"/>
                  </a:lnTo>
                  <a:lnTo>
                    <a:pt x="120" y="377"/>
                  </a:lnTo>
                  <a:lnTo>
                    <a:pt x="138" y="385"/>
                  </a:lnTo>
                  <a:lnTo>
                    <a:pt x="158" y="389"/>
                  </a:lnTo>
                  <a:lnTo>
                    <a:pt x="178" y="391"/>
                  </a:lnTo>
                  <a:lnTo>
                    <a:pt x="198" y="393"/>
                  </a:lnTo>
                  <a:lnTo>
                    <a:pt x="198" y="393"/>
                  </a:lnTo>
                  <a:lnTo>
                    <a:pt x="218" y="391"/>
                  </a:lnTo>
                  <a:lnTo>
                    <a:pt x="238" y="389"/>
                  </a:lnTo>
                  <a:lnTo>
                    <a:pt x="256" y="385"/>
                  </a:lnTo>
                  <a:lnTo>
                    <a:pt x="274" y="377"/>
                  </a:lnTo>
                  <a:lnTo>
                    <a:pt x="292" y="369"/>
                  </a:lnTo>
                  <a:lnTo>
                    <a:pt x="308" y="359"/>
                  </a:lnTo>
                  <a:lnTo>
                    <a:pt x="322" y="347"/>
                  </a:lnTo>
                  <a:lnTo>
                    <a:pt x="336" y="335"/>
                  </a:lnTo>
                  <a:lnTo>
                    <a:pt x="350" y="321"/>
                  </a:lnTo>
                  <a:lnTo>
                    <a:pt x="360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60" y="85"/>
                  </a:lnTo>
                  <a:lnTo>
                    <a:pt x="350" y="71"/>
                  </a:lnTo>
                  <a:lnTo>
                    <a:pt x="336" y="57"/>
                  </a:lnTo>
                  <a:lnTo>
                    <a:pt x="322" y="44"/>
                  </a:lnTo>
                  <a:lnTo>
                    <a:pt x="308" y="34"/>
                  </a:lnTo>
                  <a:lnTo>
                    <a:pt x="292" y="24"/>
                  </a:lnTo>
                  <a:lnTo>
                    <a:pt x="274" y="16"/>
                  </a:lnTo>
                  <a:lnTo>
                    <a:pt x="256" y="8"/>
                  </a:lnTo>
                  <a:lnTo>
                    <a:pt x="238" y="4"/>
                  </a:lnTo>
                  <a:lnTo>
                    <a:pt x="218" y="0"/>
                  </a:lnTo>
                  <a:lnTo>
                    <a:pt x="198" y="0"/>
                  </a:lnTo>
                  <a:lnTo>
                    <a:pt x="198" y="0"/>
                  </a:lnTo>
                  <a:close/>
                  <a:moveTo>
                    <a:pt x="250" y="195"/>
                  </a:moveTo>
                  <a:lnTo>
                    <a:pt x="216" y="195"/>
                  </a:lnTo>
                  <a:lnTo>
                    <a:pt x="216" y="195"/>
                  </a:lnTo>
                  <a:lnTo>
                    <a:pt x="216" y="317"/>
                  </a:lnTo>
                  <a:lnTo>
                    <a:pt x="164" y="317"/>
                  </a:lnTo>
                  <a:lnTo>
                    <a:pt x="164" y="317"/>
                  </a:lnTo>
                  <a:lnTo>
                    <a:pt x="164" y="195"/>
                  </a:lnTo>
                  <a:lnTo>
                    <a:pt x="140" y="195"/>
                  </a:lnTo>
                  <a:lnTo>
                    <a:pt x="140" y="153"/>
                  </a:lnTo>
                  <a:lnTo>
                    <a:pt x="164" y="153"/>
                  </a:lnTo>
                  <a:lnTo>
                    <a:pt x="164" y="125"/>
                  </a:lnTo>
                  <a:lnTo>
                    <a:pt x="164" y="125"/>
                  </a:lnTo>
                  <a:lnTo>
                    <a:pt x="168" y="107"/>
                  </a:lnTo>
                  <a:lnTo>
                    <a:pt x="170" y="99"/>
                  </a:lnTo>
                  <a:lnTo>
                    <a:pt x="174" y="91"/>
                  </a:lnTo>
                  <a:lnTo>
                    <a:pt x="182" y="85"/>
                  </a:lnTo>
                  <a:lnTo>
                    <a:pt x="190" y="79"/>
                  </a:lnTo>
                  <a:lnTo>
                    <a:pt x="202" y="75"/>
                  </a:lnTo>
                  <a:lnTo>
                    <a:pt x="216" y="73"/>
                  </a:lnTo>
                  <a:lnTo>
                    <a:pt x="254" y="73"/>
                  </a:lnTo>
                  <a:lnTo>
                    <a:pt x="254" y="115"/>
                  </a:lnTo>
                  <a:lnTo>
                    <a:pt x="254" y="115"/>
                  </a:lnTo>
                  <a:lnTo>
                    <a:pt x="226" y="115"/>
                  </a:lnTo>
                  <a:lnTo>
                    <a:pt x="226" y="115"/>
                  </a:lnTo>
                  <a:lnTo>
                    <a:pt x="222" y="115"/>
                  </a:lnTo>
                  <a:lnTo>
                    <a:pt x="220" y="117"/>
                  </a:lnTo>
                  <a:lnTo>
                    <a:pt x="216" y="121"/>
                  </a:lnTo>
                  <a:lnTo>
                    <a:pt x="216" y="127"/>
                  </a:lnTo>
                  <a:lnTo>
                    <a:pt x="216" y="153"/>
                  </a:lnTo>
                  <a:lnTo>
                    <a:pt x="254" y="153"/>
                  </a:lnTo>
                  <a:lnTo>
                    <a:pt x="250" y="195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val="170094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工作回顾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43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Work review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6" name="组合 185">
            <a:extLst>
              <a:ext uri="{FF2B5EF4-FFF2-40B4-BE49-F238E27FC236}">
                <a16:creationId xmlns="" xmlns:a16="http://schemas.microsoft.com/office/drawing/2014/main" id="{0C83A185-BC7C-467B-8639-353C47E7E550}"/>
              </a:ext>
            </a:extLst>
          </p:cNvPr>
          <p:cNvGrpSpPr/>
          <p:nvPr/>
        </p:nvGrpSpPr>
        <p:grpSpPr>
          <a:xfrm>
            <a:off x="5969053" y="531442"/>
            <a:ext cx="5758490" cy="5650003"/>
            <a:chOff x="5969053" y="531442"/>
            <a:chExt cx="5758490" cy="5650003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4BB8AC2F-7585-41D2-883A-9786D50BEE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16800" y="531442"/>
              <a:ext cx="4310743" cy="5650003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C97B2B8C-5AC7-49E0-9063-5A96F9F019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9053" y="1589135"/>
              <a:ext cx="5474947" cy="4077629"/>
            </a:xfrm>
            <a:prstGeom prst="rect">
              <a:avLst/>
            </a:prstGeom>
          </p:spPr>
        </p:pic>
      </p:grpSp>
      <p:grpSp>
        <p:nvGrpSpPr>
          <p:cNvPr id="114" name="Group 138">
            <a:extLst>
              <a:ext uri="{FF2B5EF4-FFF2-40B4-BE49-F238E27FC236}">
                <a16:creationId xmlns="" xmlns:a16="http://schemas.microsoft.com/office/drawing/2014/main" id="{3EDDA432-80B4-4362-A9F3-BF2DAE18D4E2}"/>
              </a:ext>
            </a:extLst>
          </p:cNvPr>
          <p:cNvGrpSpPr/>
          <p:nvPr/>
        </p:nvGrpSpPr>
        <p:grpSpPr>
          <a:xfrm>
            <a:off x="622978" y="2722846"/>
            <a:ext cx="6018834" cy="2237883"/>
            <a:chOff x="4116124" y="3522465"/>
            <a:chExt cx="6018834" cy="2237882"/>
          </a:xfrm>
        </p:grpSpPr>
        <p:sp>
          <p:nvSpPr>
            <p:cNvPr id="116" name="Oval 50">
              <a:extLst>
                <a:ext uri="{FF2B5EF4-FFF2-40B4-BE49-F238E27FC236}">
                  <a16:creationId xmlns="" xmlns:a16="http://schemas.microsoft.com/office/drawing/2014/main" id="{90F8A6BB-AD45-478F-B593-9CEBC8406E60}"/>
                </a:ext>
              </a:extLst>
            </p:cNvPr>
            <p:cNvSpPr/>
            <p:nvPr/>
          </p:nvSpPr>
          <p:spPr>
            <a:xfrm>
              <a:off x="5361383" y="3522465"/>
              <a:ext cx="237152" cy="237152"/>
            </a:xfrm>
            <a:prstGeom prst="ellipse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17" name="Oval 67">
              <a:extLst>
                <a:ext uri="{FF2B5EF4-FFF2-40B4-BE49-F238E27FC236}">
                  <a16:creationId xmlns="" xmlns:a16="http://schemas.microsoft.com/office/drawing/2014/main" id="{BE0E9A9D-22BD-43A8-A149-40803F29FB10}"/>
                </a:ext>
              </a:extLst>
            </p:cNvPr>
            <p:cNvSpPr/>
            <p:nvPr/>
          </p:nvSpPr>
          <p:spPr>
            <a:xfrm>
              <a:off x="6873524" y="3522465"/>
              <a:ext cx="237152" cy="237152"/>
            </a:xfrm>
            <a:prstGeom prst="ellipse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18" name="Oval 73">
              <a:extLst>
                <a:ext uri="{FF2B5EF4-FFF2-40B4-BE49-F238E27FC236}">
                  <a16:creationId xmlns="" xmlns:a16="http://schemas.microsoft.com/office/drawing/2014/main" id="{D316375D-185F-4240-B4E8-6EE9512207CA}"/>
                </a:ext>
              </a:extLst>
            </p:cNvPr>
            <p:cNvSpPr/>
            <p:nvPr/>
          </p:nvSpPr>
          <p:spPr>
            <a:xfrm>
              <a:off x="8385665" y="3522465"/>
              <a:ext cx="237152" cy="237152"/>
            </a:xfrm>
            <a:prstGeom prst="ellipse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19" name="Oval 79">
              <a:extLst>
                <a:ext uri="{FF2B5EF4-FFF2-40B4-BE49-F238E27FC236}">
                  <a16:creationId xmlns="" xmlns:a16="http://schemas.microsoft.com/office/drawing/2014/main" id="{4470AC23-E299-448F-9B53-6AAE31898CFE}"/>
                </a:ext>
              </a:extLst>
            </p:cNvPr>
            <p:cNvSpPr/>
            <p:nvPr/>
          </p:nvSpPr>
          <p:spPr>
            <a:xfrm>
              <a:off x="9897806" y="3522465"/>
              <a:ext cx="237152" cy="237152"/>
            </a:xfrm>
            <a:prstGeom prst="ellipse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0" name="Oval 44">
              <a:extLst>
                <a:ext uri="{FF2B5EF4-FFF2-40B4-BE49-F238E27FC236}">
                  <a16:creationId xmlns="" xmlns:a16="http://schemas.microsoft.com/office/drawing/2014/main" id="{BB3D06BE-51FB-4186-B5BD-4BED6FAC613A}"/>
                </a:ext>
              </a:extLst>
            </p:cNvPr>
            <p:cNvSpPr/>
            <p:nvPr/>
          </p:nvSpPr>
          <p:spPr>
            <a:xfrm>
              <a:off x="4260075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1" name="Oval 45">
              <a:extLst>
                <a:ext uri="{FF2B5EF4-FFF2-40B4-BE49-F238E27FC236}">
                  <a16:creationId xmlns="" xmlns:a16="http://schemas.microsoft.com/office/drawing/2014/main" id="{EE7B4C78-73BC-4E82-A64C-0A70AAE956D0}"/>
                </a:ext>
              </a:extLst>
            </p:cNvPr>
            <p:cNvSpPr/>
            <p:nvPr/>
          </p:nvSpPr>
          <p:spPr>
            <a:xfrm>
              <a:off x="4535402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2" name="Oval 46">
              <a:extLst>
                <a:ext uri="{FF2B5EF4-FFF2-40B4-BE49-F238E27FC236}">
                  <a16:creationId xmlns="" xmlns:a16="http://schemas.microsoft.com/office/drawing/2014/main" id="{CBD511F2-6241-40BD-A186-920A60499EA7}"/>
                </a:ext>
              </a:extLst>
            </p:cNvPr>
            <p:cNvSpPr/>
            <p:nvPr/>
          </p:nvSpPr>
          <p:spPr>
            <a:xfrm>
              <a:off x="4810729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3" name="Oval 47">
              <a:extLst>
                <a:ext uri="{FF2B5EF4-FFF2-40B4-BE49-F238E27FC236}">
                  <a16:creationId xmlns="" xmlns:a16="http://schemas.microsoft.com/office/drawing/2014/main" id="{9C63C592-FA47-472E-A1F4-4F56FF7CED28}"/>
                </a:ext>
              </a:extLst>
            </p:cNvPr>
            <p:cNvSpPr/>
            <p:nvPr/>
          </p:nvSpPr>
          <p:spPr>
            <a:xfrm>
              <a:off x="5086056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4" name="Oval 63">
              <a:extLst>
                <a:ext uri="{FF2B5EF4-FFF2-40B4-BE49-F238E27FC236}">
                  <a16:creationId xmlns="" xmlns:a16="http://schemas.microsoft.com/office/drawing/2014/main" id="{3BA604B8-2096-43E9-B644-6EED68358BF0}"/>
                </a:ext>
              </a:extLst>
            </p:cNvPr>
            <p:cNvSpPr/>
            <p:nvPr/>
          </p:nvSpPr>
          <p:spPr>
            <a:xfrm>
              <a:off x="5772216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5" name="Oval 64">
              <a:extLst>
                <a:ext uri="{FF2B5EF4-FFF2-40B4-BE49-F238E27FC236}">
                  <a16:creationId xmlns="" xmlns:a16="http://schemas.microsoft.com/office/drawing/2014/main" id="{75A367C5-370D-4206-A84A-FF443E32CB47}"/>
                </a:ext>
              </a:extLst>
            </p:cNvPr>
            <p:cNvSpPr/>
            <p:nvPr/>
          </p:nvSpPr>
          <p:spPr>
            <a:xfrm>
              <a:off x="6047543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6" name="Oval 65">
              <a:extLst>
                <a:ext uri="{FF2B5EF4-FFF2-40B4-BE49-F238E27FC236}">
                  <a16:creationId xmlns="" xmlns:a16="http://schemas.microsoft.com/office/drawing/2014/main" id="{125E6C0E-6373-426C-B268-DE5AAD214B87}"/>
                </a:ext>
              </a:extLst>
            </p:cNvPr>
            <p:cNvSpPr/>
            <p:nvPr/>
          </p:nvSpPr>
          <p:spPr>
            <a:xfrm>
              <a:off x="6322870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7" name="Oval 66">
              <a:extLst>
                <a:ext uri="{FF2B5EF4-FFF2-40B4-BE49-F238E27FC236}">
                  <a16:creationId xmlns="" xmlns:a16="http://schemas.microsoft.com/office/drawing/2014/main" id="{27348BF6-9740-4523-B9C0-B6911240C192}"/>
                </a:ext>
              </a:extLst>
            </p:cNvPr>
            <p:cNvSpPr/>
            <p:nvPr/>
          </p:nvSpPr>
          <p:spPr>
            <a:xfrm>
              <a:off x="6598197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8" name="Oval 69">
              <a:extLst>
                <a:ext uri="{FF2B5EF4-FFF2-40B4-BE49-F238E27FC236}">
                  <a16:creationId xmlns="" xmlns:a16="http://schemas.microsoft.com/office/drawing/2014/main" id="{D6419228-8D53-4657-92F2-BDFFB4FD71E5}"/>
                </a:ext>
              </a:extLst>
            </p:cNvPr>
            <p:cNvSpPr/>
            <p:nvPr/>
          </p:nvSpPr>
          <p:spPr>
            <a:xfrm>
              <a:off x="7284357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9" name="Oval 70">
              <a:extLst>
                <a:ext uri="{FF2B5EF4-FFF2-40B4-BE49-F238E27FC236}">
                  <a16:creationId xmlns="" xmlns:a16="http://schemas.microsoft.com/office/drawing/2014/main" id="{C0284B7A-60CC-462D-B09F-9002DAFDE5A1}"/>
                </a:ext>
              </a:extLst>
            </p:cNvPr>
            <p:cNvSpPr/>
            <p:nvPr/>
          </p:nvSpPr>
          <p:spPr>
            <a:xfrm>
              <a:off x="7559684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0" name="Oval 71">
              <a:extLst>
                <a:ext uri="{FF2B5EF4-FFF2-40B4-BE49-F238E27FC236}">
                  <a16:creationId xmlns="" xmlns:a16="http://schemas.microsoft.com/office/drawing/2014/main" id="{1BEAB9C4-ACC7-4B6D-AF2A-A136DD6ABAA3}"/>
                </a:ext>
              </a:extLst>
            </p:cNvPr>
            <p:cNvSpPr/>
            <p:nvPr/>
          </p:nvSpPr>
          <p:spPr>
            <a:xfrm>
              <a:off x="7835011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1" name="Oval 72">
              <a:extLst>
                <a:ext uri="{FF2B5EF4-FFF2-40B4-BE49-F238E27FC236}">
                  <a16:creationId xmlns="" xmlns:a16="http://schemas.microsoft.com/office/drawing/2014/main" id="{E4FAB5F4-AF37-47CA-9DB8-B3A8227B2A76}"/>
                </a:ext>
              </a:extLst>
            </p:cNvPr>
            <p:cNvSpPr/>
            <p:nvPr/>
          </p:nvSpPr>
          <p:spPr>
            <a:xfrm>
              <a:off x="8110338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2" name="Oval 75">
              <a:extLst>
                <a:ext uri="{FF2B5EF4-FFF2-40B4-BE49-F238E27FC236}">
                  <a16:creationId xmlns="" xmlns:a16="http://schemas.microsoft.com/office/drawing/2014/main" id="{6E9F4E17-B059-4FD0-B2F7-11D6F1B4DC38}"/>
                </a:ext>
              </a:extLst>
            </p:cNvPr>
            <p:cNvSpPr/>
            <p:nvPr/>
          </p:nvSpPr>
          <p:spPr>
            <a:xfrm>
              <a:off x="8796498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3" name="Oval 76">
              <a:extLst>
                <a:ext uri="{FF2B5EF4-FFF2-40B4-BE49-F238E27FC236}">
                  <a16:creationId xmlns="" xmlns:a16="http://schemas.microsoft.com/office/drawing/2014/main" id="{2C50091E-3CF2-441F-8269-BF6999CC477B}"/>
                </a:ext>
              </a:extLst>
            </p:cNvPr>
            <p:cNvSpPr/>
            <p:nvPr/>
          </p:nvSpPr>
          <p:spPr>
            <a:xfrm>
              <a:off x="9071825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4" name="Oval 77">
              <a:extLst>
                <a:ext uri="{FF2B5EF4-FFF2-40B4-BE49-F238E27FC236}">
                  <a16:creationId xmlns="" xmlns:a16="http://schemas.microsoft.com/office/drawing/2014/main" id="{C472BFF6-042F-4383-9176-BDB4E8D81895}"/>
                </a:ext>
              </a:extLst>
            </p:cNvPr>
            <p:cNvSpPr/>
            <p:nvPr/>
          </p:nvSpPr>
          <p:spPr>
            <a:xfrm>
              <a:off x="9347152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5" name="Oval 78">
              <a:extLst>
                <a:ext uri="{FF2B5EF4-FFF2-40B4-BE49-F238E27FC236}">
                  <a16:creationId xmlns="" xmlns:a16="http://schemas.microsoft.com/office/drawing/2014/main" id="{58DAE4ED-D850-4B36-A045-18F0C6994B61}"/>
                </a:ext>
              </a:extLst>
            </p:cNvPr>
            <p:cNvSpPr/>
            <p:nvPr/>
          </p:nvSpPr>
          <p:spPr>
            <a:xfrm>
              <a:off x="9622479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cxnSp>
          <p:nvCxnSpPr>
            <p:cNvPr id="139" name="Straight Connector 104">
              <a:extLst>
                <a:ext uri="{FF2B5EF4-FFF2-40B4-BE49-F238E27FC236}">
                  <a16:creationId xmlns="" xmlns:a16="http://schemas.microsoft.com/office/drawing/2014/main" id="{87CFEEBE-0042-4E66-B590-2A055A7B4D4B}"/>
                </a:ext>
              </a:extLst>
            </p:cNvPr>
            <p:cNvCxnSpPr>
              <a:cxnSpLocks/>
            </p:cNvCxnSpPr>
            <p:nvPr/>
          </p:nvCxnSpPr>
          <p:spPr>
            <a:xfrm>
              <a:off x="7005686" y="3903945"/>
              <a:ext cx="0" cy="1856402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Rectangle 3">
              <a:extLst>
                <a:ext uri="{FF2B5EF4-FFF2-40B4-BE49-F238E27FC236}">
                  <a16:creationId xmlns="" xmlns:a16="http://schemas.microsoft.com/office/drawing/2014/main" id="{75A7057A-191A-4E64-A0FC-25DE371FEB90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5636407" y="4671201"/>
              <a:ext cx="1282662" cy="758138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tillium Lt" panose="00000400000000000000" pitchFamily="50" charset="0"/>
              </a:endParaRPr>
            </a:p>
          </p:txBody>
        </p:sp>
        <p:sp>
          <p:nvSpPr>
            <p:cNvPr id="141" name="Rectangle 3">
              <a:extLst>
                <a:ext uri="{FF2B5EF4-FFF2-40B4-BE49-F238E27FC236}">
                  <a16:creationId xmlns="" xmlns:a16="http://schemas.microsoft.com/office/drawing/2014/main" id="{01AE7537-576C-43B3-9553-0A847088A574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5939827" y="4178439"/>
              <a:ext cx="979242" cy="316407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</a:rPr>
                <a:t>2016</a:t>
              </a:r>
            </a:p>
          </p:txBody>
        </p:sp>
        <p:cxnSp>
          <p:nvCxnSpPr>
            <p:cNvPr id="142" name="Straight Connector 107">
              <a:extLst>
                <a:ext uri="{FF2B5EF4-FFF2-40B4-BE49-F238E27FC236}">
                  <a16:creationId xmlns="" xmlns:a16="http://schemas.microsoft.com/office/drawing/2014/main" id="{2B53588E-35F5-498A-865B-537FC3DDD469}"/>
                </a:ext>
              </a:extLst>
            </p:cNvPr>
            <p:cNvCxnSpPr>
              <a:cxnSpLocks/>
            </p:cNvCxnSpPr>
            <p:nvPr/>
          </p:nvCxnSpPr>
          <p:spPr>
            <a:xfrm>
              <a:off x="10017414" y="3903945"/>
              <a:ext cx="0" cy="1856402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Rectangle 3">
              <a:extLst>
                <a:ext uri="{FF2B5EF4-FFF2-40B4-BE49-F238E27FC236}">
                  <a16:creationId xmlns="" xmlns:a16="http://schemas.microsoft.com/office/drawing/2014/main" id="{CD50EE00-B874-43FE-8A61-0F4AF3F4A67C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8648135" y="4671201"/>
              <a:ext cx="1282662" cy="758138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tillium Lt" panose="00000400000000000000" pitchFamily="50" charset="0"/>
              </a:endParaRPr>
            </a:p>
          </p:txBody>
        </p:sp>
        <p:sp>
          <p:nvSpPr>
            <p:cNvPr id="144" name="Rectangle 3">
              <a:extLst>
                <a:ext uri="{FF2B5EF4-FFF2-40B4-BE49-F238E27FC236}">
                  <a16:creationId xmlns="" xmlns:a16="http://schemas.microsoft.com/office/drawing/2014/main" id="{981E3881-F44C-43D3-907B-F98137CAA3BE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8951555" y="4178439"/>
              <a:ext cx="979242" cy="316407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</a:rPr>
                <a:t>2020</a:t>
              </a:r>
            </a:p>
          </p:txBody>
        </p:sp>
        <p:cxnSp>
          <p:nvCxnSpPr>
            <p:cNvPr id="145" name="Straight Connector 122">
              <a:extLst>
                <a:ext uri="{FF2B5EF4-FFF2-40B4-BE49-F238E27FC236}">
                  <a16:creationId xmlns="" xmlns:a16="http://schemas.microsoft.com/office/drawing/2014/main" id="{FE5860EB-D69F-450D-93A3-730B928E50BC}"/>
                </a:ext>
              </a:extLst>
            </p:cNvPr>
            <p:cNvCxnSpPr>
              <a:cxnSpLocks/>
            </p:cNvCxnSpPr>
            <p:nvPr/>
          </p:nvCxnSpPr>
          <p:spPr>
            <a:xfrm>
              <a:off x="8513199" y="3903945"/>
              <a:ext cx="0" cy="1856402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Rectangle 3">
              <a:extLst>
                <a:ext uri="{FF2B5EF4-FFF2-40B4-BE49-F238E27FC236}">
                  <a16:creationId xmlns="" xmlns:a16="http://schemas.microsoft.com/office/drawing/2014/main" id="{2DF58F96-CA9D-46AC-89AA-2604B1D9F7BE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7143920" y="4671201"/>
              <a:ext cx="1282662" cy="758138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tillium Lt" panose="00000400000000000000" pitchFamily="50" charset="0"/>
              </a:endParaRPr>
            </a:p>
          </p:txBody>
        </p:sp>
        <p:sp>
          <p:nvSpPr>
            <p:cNvPr id="147" name="Rectangle 3">
              <a:extLst>
                <a:ext uri="{FF2B5EF4-FFF2-40B4-BE49-F238E27FC236}">
                  <a16:creationId xmlns="" xmlns:a16="http://schemas.microsoft.com/office/drawing/2014/main" id="{FC57E2A5-A0CC-4AAB-85DE-FD7FB4B1F6F5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7447340" y="4178439"/>
              <a:ext cx="979242" cy="316407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</a:rPr>
                <a:t>2018</a:t>
              </a:r>
            </a:p>
          </p:txBody>
        </p:sp>
        <p:cxnSp>
          <p:nvCxnSpPr>
            <p:cNvPr id="148" name="Straight Connector 125">
              <a:extLst>
                <a:ext uri="{FF2B5EF4-FFF2-40B4-BE49-F238E27FC236}">
                  <a16:creationId xmlns="" xmlns:a16="http://schemas.microsoft.com/office/drawing/2014/main" id="{4907939C-5BB9-4CD5-9E1E-19F0D71AE7DA}"/>
                </a:ext>
              </a:extLst>
            </p:cNvPr>
            <p:cNvCxnSpPr>
              <a:cxnSpLocks/>
            </p:cNvCxnSpPr>
            <p:nvPr/>
          </p:nvCxnSpPr>
          <p:spPr>
            <a:xfrm>
              <a:off x="5485403" y="3903945"/>
              <a:ext cx="0" cy="1856402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Rectangle 3">
              <a:extLst>
                <a:ext uri="{FF2B5EF4-FFF2-40B4-BE49-F238E27FC236}">
                  <a16:creationId xmlns="" xmlns:a16="http://schemas.microsoft.com/office/drawing/2014/main" id="{CC057455-6E35-40BD-8CCA-F4221EF50ED1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116124" y="4671201"/>
              <a:ext cx="1282662" cy="758138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tillium Lt" panose="00000400000000000000" pitchFamily="50" charset="0"/>
              </a:endParaRPr>
            </a:p>
          </p:txBody>
        </p:sp>
        <p:sp>
          <p:nvSpPr>
            <p:cNvPr id="150" name="Rectangle 3">
              <a:extLst>
                <a:ext uri="{FF2B5EF4-FFF2-40B4-BE49-F238E27FC236}">
                  <a16:creationId xmlns="" xmlns:a16="http://schemas.microsoft.com/office/drawing/2014/main" id="{6396F17B-9A7C-4F1A-8551-24799082C76F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419544" y="4178439"/>
              <a:ext cx="979242" cy="316407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</a:rPr>
                <a:t>2014</a:t>
              </a:r>
            </a:p>
          </p:txBody>
        </p:sp>
      </p:grpSp>
      <p:grpSp>
        <p:nvGrpSpPr>
          <p:cNvPr id="151" name="Group 7">
            <a:extLst>
              <a:ext uri="{FF2B5EF4-FFF2-40B4-BE49-F238E27FC236}">
                <a16:creationId xmlns="" xmlns:a16="http://schemas.microsoft.com/office/drawing/2014/main" id="{17E0CE1B-5EBA-4120-95EF-D3ED468E538C}"/>
              </a:ext>
            </a:extLst>
          </p:cNvPr>
          <p:cNvGrpSpPr/>
          <p:nvPr/>
        </p:nvGrpSpPr>
        <p:grpSpPr>
          <a:xfrm>
            <a:off x="1868237" y="2037746"/>
            <a:ext cx="4899250" cy="457200"/>
            <a:chOff x="6226454" y="-851278"/>
            <a:chExt cx="4899250" cy="457200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152" name="Group 82">
              <a:extLst>
                <a:ext uri="{FF2B5EF4-FFF2-40B4-BE49-F238E27FC236}">
                  <a16:creationId xmlns="" xmlns:a16="http://schemas.microsoft.com/office/drawing/2014/main" id="{EC2302E5-FDE2-4330-8FC9-85239D8941B9}"/>
                </a:ext>
              </a:extLst>
            </p:cNvPr>
            <p:cNvGrpSpPr/>
            <p:nvPr/>
          </p:nvGrpSpPr>
          <p:grpSpPr>
            <a:xfrm>
              <a:off x="10668504" y="-851278"/>
              <a:ext cx="457200" cy="457200"/>
              <a:chOff x="8085931" y="1818084"/>
              <a:chExt cx="457200" cy="457200"/>
            </a:xfrm>
            <a:grpFill/>
          </p:grpSpPr>
          <p:sp>
            <p:nvSpPr>
              <p:cNvPr id="164" name="Freeform 82">
                <a:extLst>
                  <a:ext uri="{FF2B5EF4-FFF2-40B4-BE49-F238E27FC236}">
                    <a16:creationId xmlns="" xmlns:a16="http://schemas.microsoft.com/office/drawing/2014/main" id="{DC5F92E7-FCD9-4BC0-AF73-EC62ACBED98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85931" y="1818084"/>
                <a:ext cx="457200" cy="457200"/>
              </a:xfrm>
              <a:custGeom>
                <a:avLst/>
                <a:gdLst>
                  <a:gd name="T0" fmla="*/ 1058 w 1152"/>
                  <a:gd name="T1" fmla="*/ 563 h 1152"/>
                  <a:gd name="T2" fmla="*/ 929 w 1152"/>
                  <a:gd name="T3" fmla="*/ 577 h 1152"/>
                  <a:gd name="T4" fmla="*/ 921 w 1152"/>
                  <a:gd name="T5" fmla="*/ 603 h 1152"/>
                  <a:gd name="T6" fmla="*/ 1032 w 1152"/>
                  <a:gd name="T7" fmla="*/ 616 h 1152"/>
                  <a:gd name="T8" fmla="*/ 1063 w 1152"/>
                  <a:gd name="T9" fmla="*/ 658 h 1152"/>
                  <a:gd name="T10" fmla="*/ 1030 w 1152"/>
                  <a:gd name="T11" fmla="*/ 744 h 1152"/>
                  <a:gd name="T12" fmla="*/ 890 w 1152"/>
                  <a:gd name="T13" fmla="*/ 759 h 1152"/>
                  <a:gd name="T14" fmla="*/ 887 w 1152"/>
                  <a:gd name="T15" fmla="*/ 787 h 1152"/>
                  <a:gd name="T16" fmla="*/ 1005 w 1152"/>
                  <a:gd name="T17" fmla="*/ 800 h 1152"/>
                  <a:gd name="T18" fmla="*/ 1020 w 1152"/>
                  <a:gd name="T19" fmla="*/ 855 h 1152"/>
                  <a:gd name="T20" fmla="*/ 983 w 1152"/>
                  <a:gd name="T21" fmla="*/ 923 h 1152"/>
                  <a:gd name="T22" fmla="*/ 857 w 1152"/>
                  <a:gd name="T23" fmla="*/ 937 h 1152"/>
                  <a:gd name="T24" fmla="*/ 849 w 1152"/>
                  <a:gd name="T25" fmla="*/ 964 h 1152"/>
                  <a:gd name="T26" fmla="*/ 939 w 1152"/>
                  <a:gd name="T27" fmla="*/ 975 h 1152"/>
                  <a:gd name="T28" fmla="*/ 957 w 1152"/>
                  <a:gd name="T29" fmla="*/ 1022 h 1152"/>
                  <a:gd name="T30" fmla="*/ 895 w 1152"/>
                  <a:gd name="T31" fmla="*/ 1080 h 1152"/>
                  <a:gd name="T32" fmla="*/ 491 w 1152"/>
                  <a:gd name="T33" fmla="*/ 1058 h 1152"/>
                  <a:gd name="T34" fmla="*/ 319 w 1152"/>
                  <a:gd name="T35" fmla="*/ 1017 h 1152"/>
                  <a:gd name="T36" fmla="*/ 288 w 1152"/>
                  <a:gd name="T37" fmla="*/ 488 h 1152"/>
                  <a:gd name="T38" fmla="*/ 320 w 1152"/>
                  <a:gd name="T39" fmla="*/ 449 h 1152"/>
                  <a:gd name="T40" fmla="*/ 427 w 1152"/>
                  <a:gd name="T41" fmla="*/ 383 h 1152"/>
                  <a:gd name="T42" fmla="*/ 522 w 1152"/>
                  <a:gd name="T43" fmla="*/ 228 h 1152"/>
                  <a:gd name="T44" fmla="*/ 549 w 1152"/>
                  <a:gd name="T45" fmla="*/ 84 h 1152"/>
                  <a:gd name="T46" fmla="*/ 617 w 1152"/>
                  <a:gd name="T47" fmla="*/ 93 h 1152"/>
                  <a:gd name="T48" fmla="*/ 679 w 1152"/>
                  <a:gd name="T49" fmla="*/ 208 h 1152"/>
                  <a:gd name="T50" fmla="*/ 658 w 1152"/>
                  <a:gd name="T51" fmla="*/ 401 h 1152"/>
                  <a:gd name="T52" fmla="*/ 1037 w 1152"/>
                  <a:gd name="T53" fmla="*/ 446 h 1152"/>
                  <a:gd name="T54" fmla="*/ 1079 w 1152"/>
                  <a:gd name="T55" fmla="*/ 495 h 1152"/>
                  <a:gd name="T56" fmla="*/ 236 w 1152"/>
                  <a:gd name="T57" fmla="*/ 1073 h 1152"/>
                  <a:gd name="T58" fmla="*/ 78 w 1152"/>
                  <a:gd name="T59" fmla="*/ 1063 h 1152"/>
                  <a:gd name="T60" fmla="*/ 88 w 1152"/>
                  <a:gd name="T61" fmla="*/ 438 h 1152"/>
                  <a:gd name="T62" fmla="*/ 246 w 1152"/>
                  <a:gd name="T63" fmla="*/ 448 h 1152"/>
                  <a:gd name="T64" fmla="*/ 938 w 1152"/>
                  <a:gd name="T65" fmla="*/ 366 h 1152"/>
                  <a:gd name="T66" fmla="*/ 752 w 1152"/>
                  <a:gd name="T67" fmla="*/ 219 h 1152"/>
                  <a:gd name="T68" fmla="*/ 669 w 1152"/>
                  <a:gd name="T69" fmla="*/ 43 h 1152"/>
                  <a:gd name="T70" fmla="*/ 565 w 1152"/>
                  <a:gd name="T71" fmla="*/ 1 h 1152"/>
                  <a:gd name="T72" fmla="*/ 487 w 1152"/>
                  <a:gd name="T73" fmla="*/ 47 h 1152"/>
                  <a:gd name="T74" fmla="*/ 465 w 1152"/>
                  <a:gd name="T75" fmla="*/ 153 h 1152"/>
                  <a:gd name="T76" fmla="*/ 397 w 1152"/>
                  <a:gd name="T77" fmla="*/ 311 h 1152"/>
                  <a:gd name="T78" fmla="*/ 292 w 1152"/>
                  <a:gd name="T79" fmla="*/ 384 h 1152"/>
                  <a:gd name="T80" fmla="*/ 226 w 1152"/>
                  <a:gd name="T81" fmla="*/ 360 h 1152"/>
                  <a:gd name="T82" fmla="*/ 39 w 1152"/>
                  <a:gd name="T83" fmla="*/ 384 h 1152"/>
                  <a:gd name="T84" fmla="*/ 0 w 1152"/>
                  <a:gd name="T85" fmla="*/ 468 h 1152"/>
                  <a:gd name="T86" fmla="*/ 32 w 1152"/>
                  <a:gd name="T87" fmla="*/ 1121 h 1152"/>
                  <a:gd name="T88" fmla="*/ 216 w 1152"/>
                  <a:gd name="T89" fmla="*/ 1152 h 1152"/>
                  <a:gd name="T90" fmla="*/ 286 w 1152"/>
                  <a:gd name="T91" fmla="*/ 1125 h 1152"/>
                  <a:gd name="T92" fmla="*/ 325 w 1152"/>
                  <a:gd name="T93" fmla="*/ 1093 h 1152"/>
                  <a:gd name="T94" fmla="*/ 578 w 1152"/>
                  <a:gd name="T95" fmla="*/ 1146 h 1152"/>
                  <a:gd name="T96" fmla="*/ 934 w 1152"/>
                  <a:gd name="T97" fmla="*/ 1146 h 1152"/>
                  <a:gd name="T98" fmla="*/ 1001 w 1152"/>
                  <a:gd name="T99" fmla="*/ 1099 h 1152"/>
                  <a:gd name="T100" fmla="*/ 1031 w 1152"/>
                  <a:gd name="T101" fmla="*/ 1006 h 1152"/>
                  <a:gd name="T102" fmla="*/ 1068 w 1152"/>
                  <a:gd name="T103" fmla="*/ 934 h 1152"/>
                  <a:gd name="T104" fmla="*/ 1093 w 1152"/>
                  <a:gd name="T105" fmla="*/ 819 h 1152"/>
                  <a:gd name="T106" fmla="*/ 1127 w 1152"/>
                  <a:gd name="T107" fmla="*/ 722 h 1152"/>
                  <a:gd name="T108" fmla="*/ 1125 w 1152"/>
                  <a:gd name="T109" fmla="*/ 614 h 1152"/>
                  <a:gd name="T110" fmla="*/ 1151 w 1152"/>
                  <a:gd name="T111" fmla="*/ 526 h 1152"/>
                  <a:gd name="T112" fmla="*/ 1139 w 1152"/>
                  <a:gd name="T113" fmla="*/ 447 h 1152"/>
                  <a:gd name="T114" fmla="*/ 1063 w 1152"/>
                  <a:gd name="T115" fmla="*/ 381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52" h="1152">
                    <a:moveTo>
                      <a:pt x="1079" y="523"/>
                    </a:moveTo>
                    <a:lnTo>
                      <a:pt x="1078" y="531"/>
                    </a:lnTo>
                    <a:lnTo>
                      <a:pt x="1076" y="539"/>
                    </a:lnTo>
                    <a:lnTo>
                      <a:pt x="1075" y="543"/>
                    </a:lnTo>
                    <a:lnTo>
                      <a:pt x="1073" y="547"/>
                    </a:lnTo>
                    <a:lnTo>
                      <a:pt x="1071" y="552"/>
                    </a:lnTo>
                    <a:lnTo>
                      <a:pt x="1066" y="556"/>
                    </a:lnTo>
                    <a:lnTo>
                      <a:pt x="1063" y="560"/>
                    </a:lnTo>
                    <a:lnTo>
                      <a:pt x="1058" y="563"/>
                    </a:lnTo>
                    <a:lnTo>
                      <a:pt x="1052" y="567"/>
                    </a:lnTo>
                    <a:lnTo>
                      <a:pt x="1046" y="570"/>
                    </a:lnTo>
                    <a:lnTo>
                      <a:pt x="1038" y="572"/>
                    </a:lnTo>
                    <a:lnTo>
                      <a:pt x="1029" y="574"/>
                    </a:lnTo>
                    <a:lnTo>
                      <a:pt x="1019" y="575"/>
                    </a:lnTo>
                    <a:lnTo>
                      <a:pt x="1008" y="576"/>
                    </a:lnTo>
                    <a:lnTo>
                      <a:pt x="936" y="576"/>
                    </a:lnTo>
                    <a:lnTo>
                      <a:pt x="933" y="576"/>
                    </a:lnTo>
                    <a:lnTo>
                      <a:pt x="929" y="577"/>
                    </a:lnTo>
                    <a:lnTo>
                      <a:pt x="926" y="579"/>
                    </a:lnTo>
                    <a:lnTo>
                      <a:pt x="923" y="581"/>
                    </a:lnTo>
                    <a:lnTo>
                      <a:pt x="921" y="584"/>
                    </a:lnTo>
                    <a:lnTo>
                      <a:pt x="920" y="587"/>
                    </a:lnTo>
                    <a:lnTo>
                      <a:pt x="919" y="590"/>
                    </a:lnTo>
                    <a:lnTo>
                      <a:pt x="919" y="594"/>
                    </a:lnTo>
                    <a:lnTo>
                      <a:pt x="919" y="598"/>
                    </a:lnTo>
                    <a:lnTo>
                      <a:pt x="920" y="601"/>
                    </a:lnTo>
                    <a:lnTo>
                      <a:pt x="921" y="603"/>
                    </a:lnTo>
                    <a:lnTo>
                      <a:pt x="923" y="607"/>
                    </a:lnTo>
                    <a:lnTo>
                      <a:pt x="926" y="609"/>
                    </a:lnTo>
                    <a:lnTo>
                      <a:pt x="929" y="611"/>
                    </a:lnTo>
                    <a:lnTo>
                      <a:pt x="933" y="612"/>
                    </a:lnTo>
                    <a:lnTo>
                      <a:pt x="936" y="612"/>
                    </a:lnTo>
                    <a:lnTo>
                      <a:pt x="1006" y="612"/>
                    </a:lnTo>
                    <a:lnTo>
                      <a:pt x="1016" y="612"/>
                    </a:lnTo>
                    <a:lnTo>
                      <a:pt x="1024" y="614"/>
                    </a:lnTo>
                    <a:lnTo>
                      <a:pt x="1032" y="616"/>
                    </a:lnTo>
                    <a:lnTo>
                      <a:pt x="1038" y="620"/>
                    </a:lnTo>
                    <a:lnTo>
                      <a:pt x="1044" y="623"/>
                    </a:lnTo>
                    <a:lnTo>
                      <a:pt x="1048" y="627"/>
                    </a:lnTo>
                    <a:lnTo>
                      <a:pt x="1052" y="631"/>
                    </a:lnTo>
                    <a:lnTo>
                      <a:pt x="1056" y="637"/>
                    </a:lnTo>
                    <a:lnTo>
                      <a:pt x="1059" y="642"/>
                    </a:lnTo>
                    <a:lnTo>
                      <a:pt x="1061" y="648"/>
                    </a:lnTo>
                    <a:lnTo>
                      <a:pt x="1062" y="653"/>
                    </a:lnTo>
                    <a:lnTo>
                      <a:pt x="1063" y="658"/>
                    </a:lnTo>
                    <a:lnTo>
                      <a:pt x="1064" y="669"/>
                    </a:lnTo>
                    <a:lnTo>
                      <a:pt x="1063" y="678"/>
                    </a:lnTo>
                    <a:lnTo>
                      <a:pt x="1061" y="690"/>
                    </a:lnTo>
                    <a:lnTo>
                      <a:pt x="1058" y="702"/>
                    </a:lnTo>
                    <a:lnTo>
                      <a:pt x="1052" y="715"/>
                    </a:lnTo>
                    <a:lnTo>
                      <a:pt x="1046" y="728"/>
                    </a:lnTo>
                    <a:lnTo>
                      <a:pt x="1041" y="733"/>
                    </a:lnTo>
                    <a:lnTo>
                      <a:pt x="1035" y="738"/>
                    </a:lnTo>
                    <a:lnTo>
                      <a:pt x="1030" y="744"/>
                    </a:lnTo>
                    <a:lnTo>
                      <a:pt x="1022" y="747"/>
                    </a:lnTo>
                    <a:lnTo>
                      <a:pt x="1015" y="751"/>
                    </a:lnTo>
                    <a:lnTo>
                      <a:pt x="1006" y="753"/>
                    </a:lnTo>
                    <a:lnTo>
                      <a:pt x="996" y="756"/>
                    </a:lnTo>
                    <a:lnTo>
                      <a:pt x="985" y="756"/>
                    </a:lnTo>
                    <a:lnTo>
                      <a:pt x="900" y="756"/>
                    </a:lnTo>
                    <a:lnTo>
                      <a:pt x="896" y="757"/>
                    </a:lnTo>
                    <a:lnTo>
                      <a:pt x="893" y="757"/>
                    </a:lnTo>
                    <a:lnTo>
                      <a:pt x="890" y="759"/>
                    </a:lnTo>
                    <a:lnTo>
                      <a:pt x="887" y="761"/>
                    </a:lnTo>
                    <a:lnTo>
                      <a:pt x="885" y="764"/>
                    </a:lnTo>
                    <a:lnTo>
                      <a:pt x="883" y="766"/>
                    </a:lnTo>
                    <a:lnTo>
                      <a:pt x="883" y="770"/>
                    </a:lnTo>
                    <a:lnTo>
                      <a:pt x="882" y="774"/>
                    </a:lnTo>
                    <a:lnTo>
                      <a:pt x="883" y="777"/>
                    </a:lnTo>
                    <a:lnTo>
                      <a:pt x="883" y="780"/>
                    </a:lnTo>
                    <a:lnTo>
                      <a:pt x="885" y="784"/>
                    </a:lnTo>
                    <a:lnTo>
                      <a:pt x="887" y="787"/>
                    </a:lnTo>
                    <a:lnTo>
                      <a:pt x="890" y="789"/>
                    </a:lnTo>
                    <a:lnTo>
                      <a:pt x="893" y="790"/>
                    </a:lnTo>
                    <a:lnTo>
                      <a:pt x="896" y="791"/>
                    </a:lnTo>
                    <a:lnTo>
                      <a:pt x="900" y="792"/>
                    </a:lnTo>
                    <a:lnTo>
                      <a:pt x="970" y="791"/>
                    </a:lnTo>
                    <a:lnTo>
                      <a:pt x="981" y="792"/>
                    </a:lnTo>
                    <a:lnTo>
                      <a:pt x="991" y="793"/>
                    </a:lnTo>
                    <a:lnTo>
                      <a:pt x="998" y="797"/>
                    </a:lnTo>
                    <a:lnTo>
                      <a:pt x="1005" y="800"/>
                    </a:lnTo>
                    <a:lnTo>
                      <a:pt x="1010" y="803"/>
                    </a:lnTo>
                    <a:lnTo>
                      <a:pt x="1015" y="807"/>
                    </a:lnTo>
                    <a:lnTo>
                      <a:pt x="1018" y="813"/>
                    </a:lnTo>
                    <a:lnTo>
                      <a:pt x="1020" y="818"/>
                    </a:lnTo>
                    <a:lnTo>
                      <a:pt x="1022" y="825"/>
                    </a:lnTo>
                    <a:lnTo>
                      <a:pt x="1022" y="830"/>
                    </a:lnTo>
                    <a:lnTo>
                      <a:pt x="1023" y="837"/>
                    </a:lnTo>
                    <a:lnTo>
                      <a:pt x="1022" y="843"/>
                    </a:lnTo>
                    <a:lnTo>
                      <a:pt x="1020" y="855"/>
                    </a:lnTo>
                    <a:lnTo>
                      <a:pt x="1018" y="866"/>
                    </a:lnTo>
                    <a:lnTo>
                      <a:pt x="1014" y="879"/>
                    </a:lnTo>
                    <a:lnTo>
                      <a:pt x="1008" y="892"/>
                    </a:lnTo>
                    <a:lnTo>
                      <a:pt x="1006" y="898"/>
                    </a:lnTo>
                    <a:lnTo>
                      <a:pt x="1003" y="904"/>
                    </a:lnTo>
                    <a:lnTo>
                      <a:pt x="998" y="909"/>
                    </a:lnTo>
                    <a:lnTo>
                      <a:pt x="994" y="914"/>
                    </a:lnTo>
                    <a:lnTo>
                      <a:pt x="989" y="919"/>
                    </a:lnTo>
                    <a:lnTo>
                      <a:pt x="983" y="923"/>
                    </a:lnTo>
                    <a:lnTo>
                      <a:pt x="976" y="927"/>
                    </a:lnTo>
                    <a:lnTo>
                      <a:pt x="968" y="930"/>
                    </a:lnTo>
                    <a:lnTo>
                      <a:pt x="958" y="933"/>
                    </a:lnTo>
                    <a:lnTo>
                      <a:pt x="948" y="934"/>
                    </a:lnTo>
                    <a:lnTo>
                      <a:pt x="936" y="935"/>
                    </a:lnTo>
                    <a:lnTo>
                      <a:pt x="923" y="936"/>
                    </a:lnTo>
                    <a:lnTo>
                      <a:pt x="863" y="936"/>
                    </a:lnTo>
                    <a:lnTo>
                      <a:pt x="860" y="936"/>
                    </a:lnTo>
                    <a:lnTo>
                      <a:pt x="857" y="937"/>
                    </a:lnTo>
                    <a:lnTo>
                      <a:pt x="854" y="939"/>
                    </a:lnTo>
                    <a:lnTo>
                      <a:pt x="852" y="941"/>
                    </a:lnTo>
                    <a:lnTo>
                      <a:pt x="849" y="944"/>
                    </a:lnTo>
                    <a:lnTo>
                      <a:pt x="847" y="947"/>
                    </a:lnTo>
                    <a:lnTo>
                      <a:pt x="846" y="950"/>
                    </a:lnTo>
                    <a:lnTo>
                      <a:pt x="846" y="954"/>
                    </a:lnTo>
                    <a:lnTo>
                      <a:pt x="846" y="958"/>
                    </a:lnTo>
                    <a:lnTo>
                      <a:pt x="847" y="961"/>
                    </a:lnTo>
                    <a:lnTo>
                      <a:pt x="849" y="964"/>
                    </a:lnTo>
                    <a:lnTo>
                      <a:pt x="852" y="966"/>
                    </a:lnTo>
                    <a:lnTo>
                      <a:pt x="854" y="968"/>
                    </a:lnTo>
                    <a:lnTo>
                      <a:pt x="857" y="971"/>
                    </a:lnTo>
                    <a:lnTo>
                      <a:pt x="860" y="972"/>
                    </a:lnTo>
                    <a:lnTo>
                      <a:pt x="863" y="972"/>
                    </a:lnTo>
                    <a:lnTo>
                      <a:pt x="921" y="972"/>
                    </a:lnTo>
                    <a:lnTo>
                      <a:pt x="927" y="973"/>
                    </a:lnTo>
                    <a:lnTo>
                      <a:pt x="934" y="974"/>
                    </a:lnTo>
                    <a:lnTo>
                      <a:pt x="939" y="975"/>
                    </a:lnTo>
                    <a:lnTo>
                      <a:pt x="943" y="978"/>
                    </a:lnTo>
                    <a:lnTo>
                      <a:pt x="947" y="981"/>
                    </a:lnTo>
                    <a:lnTo>
                      <a:pt x="950" y="985"/>
                    </a:lnTo>
                    <a:lnTo>
                      <a:pt x="953" y="988"/>
                    </a:lnTo>
                    <a:lnTo>
                      <a:pt x="955" y="992"/>
                    </a:lnTo>
                    <a:lnTo>
                      <a:pt x="957" y="1001"/>
                    </a:lnTo>
                    <a:lnTo>
                      <a:pt x="958" y="1008"/>
                    </a:lnTo>
                    <a:lnTo>
                      <a:pt x="958" y="1016"/>
                    </a:lnTo>
                    <a:lnTo>
                      <a:pt x="957" y="1022"/>
                    </a:lnTo>
                    <a:lnTo>
                      <a:pt x="951" y="1041"/>
                    </a:lnTo>
                    <a:lnTo>
                      <a:pt x="948" y="1048"/>
                    </a:lnTo>
                    <a:lnTo>
                      <a:pt x="943" y="1056"/>
                    </a:lnTo>
                    <a:lnTo>
                      <a:pt x="938" y="1061"/>
                    </a:lnTo>
                    <a:lnTo>
                      <a:pt x="931" y="1067"/>
                    </a:lnTo>
                    <a:lnTo>
                      <a:pt x="924" y="1071"/>
                    </a:lnTo>
                    <a:lnTo>
                      <a:pt x="916" y="1075"/>
                    </a:lnTo>
                    <a:lnTo>
                      <a:pt x="907" y="1077"/>
                    </a:lnTo>
                    <a:lnTo>
                      <a:pt x="895" y="1080"/>
                    </a:lnTo>
                    <a:lnTo>
                      <a:pt x="882" y="1080"/>
                    </a:lnTo>
                    <a:lnTo>
                      <a:pt x="685" y="1080"/>
                    </a:lnTo>
                    <a:lnTo>
                      <a:pt x="649" y="1079"/>
                    </a:lnTo>
                    <a:lnTo>
                      <a:pt x="613" y="1076"/>
                    </a:lnTo>
                    <a:lnTo>
                      <a:pt x="579" y="1073"/>
                    </a:lnTo>
                    <a:lnTo>
                      <a:pt x="549" y="1069"/>
                    </a:lnTo>
                    <a:lnTo>
                      <a:pt x="523" y="1065"/>
                    </a:lnTo>
                    <a:lnTo>
                      <a:pt x="504" y="1060"/>
                    </a:lnTo>
                    <a:lnTo>
                      <a:pt x="491" y="1058"/>
                    </a:lnTo>
                    <a:lnTo>
                      <a:pt x="485" y="1057"/>
                    </a:lnTo>
                    <a:lnTo>
                      <a:pt x="436" y="1045"/>
                    </a:lnTo>
                    <a:lnTo>
                      <a:pt x="398" y="1036"/>
                    </a:lnTo>
                    <a:lnTo>
                      <a:pt x="370" y="1030"/>
                    </a:lnTo>
                    <a:lnTo>
                      <a:pt x="349" y="1025"/>
                    </a:lnTo>
                    <a:lnTo>
                      <a:pt x="336" y="1021"/>
                    </a:lnTo>
                    <a:lnTo>
                      <a:pt x="328" y="1019"/>
                    </a:lnTo>
                    <a:lnTo>
                      <a:pt x="322" y="1018"/>
                    </a:lnTo>
                    <a:lnTo>
                      <a:pt x="319" y="1017"/>
                    </a:lnTo>
                    <a:lnTo>
                      <a:pt x="314" y="1016"/>
                    </a:lnTo>
                    <a:lnTo>
                      <a:pt x="304" y="1012"/>
                    </a:lnTo>
                    <a:lnTo>
                      <a:pt x="297" y="1007"/>
                    </a:lnTo>
                    <a:lnTo>
                      <a:pt x="293" y="1002"/>
                    </a:lnTo>
                    <a:lnTo>
                      <a:pt x="291" y="999"/>
                    </a:lnTo>
                    <a:lnTo>
                      <a:pt x="290" y="994"/>
                    </a:lnTo>
                    <a:lnTo>
                      <a:pt x="289" y="990"/>
                    </a:lnTo>
                    <a:lnTo>
                      <a:pt x="288" y="986"/>
                    </a:lnTo>
                    <a:lnTo>
                      <a:pt x="288" y="488"/>
                    </a:lnTo>
                    <a:lnTo>
                      <a:pt x="289" y="482"/>
                    </a:lnTo>
                    <a:lnTo>
                      <a:pt x="290" y="476"/>
                    </a:lnTo>
                    <a:lnTo>
                      <a:pt x="292" y="471"/>
                    </a:lnTo>
                    <a:lnTo>
                      <a:pt x="295" y="465"/>
                    </a:lnTo>
                    <a:lnTo>
                      <a:pt x="300" y="461"/>
                    </a:lnTo>
                    <a:lnTo>
                      <a:pt x="305" y="456"/>
                    </a:lnTo>
                    <a:lnTo>
                      <a:pt x="310" y="453"/>
                    </a:lnTo>
                    <a:lnTo>
                      <a:pt x="317" y="451"/>
                    </a:lnTo>
                    <a:lnTo>
                      <a:pt x="320" y="449"/>
                    </a:lnTo>
                    <a:lnTo>
                      <a:pt x="325" y="448"/>
                    </a:lnTo>
                    <a:lnTo>
                      <a:pt x="339" y="441"/>
                    </a:lnTo>
                    <a:lnTo>
                      <a:pt x="354" y="434"/>
                    </a:lnTo>
                    <a:lnTo>
                      <a:pt x="368" y="426"/>
                    </a:lnTo>
                    <a:lnTo>
                      <a:pt x="381" y="419"/>
                    </a:lnTo>
                    <a:lnTo>
                      <a:pt x="393" y="410"/>
                    </a:lnTo>
                    <a:lnTo>
                      <a:pt x="404" y="401"/>
                    </a:lnTo>
                    <a:lnTo>
                      <a:pt x="416" y="393"/>
                    </a:lnTo>
                    <a:lnTo>
                      <a:pt x="427" y="383"/>
                    </a:lnTo>
                    <a:lnTo>
                      <a:pt x="437" y="373"/>
                    </a:lnTo>
                    <a:lnTo>
                      <a:pt x="447" y="364"/>
                    </a:lnTo>
                    <a:lnTo>
                      <a:pt x="455" y="353"/>
                    </a:lnTo>
                    <a:lnTo>
                      <a:pt x="464" y="343"/>
                    </a:lnTo>
                    <a:lnTo>
                      <a:pt x="480" y="320"/>
                    </a:lnTo>
                    <a:lnTo>
                      <a:pt x="493" y="299"/>
                    </a:lnTo>
                    <a:lnTo>
                      <a:pt x="505" y="275"/>
                    </a:lnTo>
                    <a:lnTo>
                      <a:pt x="515" y="251"/>
                    </a:lnTo>
                    <a:lnTo>
                      <a:pt x="522" y="228"/>
                    </a:lnTo>
                    <a:lnTo>
                      <a:pt x="529" y="203"/>
                    </a:lnTo>
                    <a:lnTo>
                      <a:pt x="534" y="179"/>
                    </a:lnTo>
                    <a:lnTo>
                      <a:pt x="537" y="155"/>
                    </a:lnTo>
                    <a:lnTo>
                      <a:pt x="539" y="131"/>
                    </a:lnTo>
                    <a:lnTo>
                      <a:pt x="541" y="108"/>
                    </a:lnTo>
                    <a:lnTo>
                      <a:pt x="541" y="101"/>
                    </a:lnTo>
                    <a:lnTo>
                      <a:pt x="543" y="95"/>
                    </a:lnTo>
                    <a:lnTo>
                      <a:pt x="546" y="89"/>
                    </a:lnTo>
                    <a:lnTo>
                      <a:pt x="549" y="84"/>
                    </a:lnTo>
                    <a:lnTo>
                      <a:pt x="555" y="78"/>
                    </a:lnTo>
                    <a:lnTo>
                      <a:pt x="561" y="75"/>
                    </a:lnTo>
                    <a:lnTo>
                      <a:pt x="568" y="73"/>
                    </a:lnTo>
                    <a:lnTo>
                      <a:pt x="576" y="72"/>
                    </a:lnTo>
                    <a:lnTo>
                      <a:pt x="584" y="73"/>
                    </a:lnTo>
                    <a:lnTo>
                      <a:pt x="591" y="75"/>
                    </a:lnTo>
                    <a:lnTo>
                      <a:pt x="600" y="80"/>
                    </a:lnTo>
                    <a:lnTo>
                      <a:pt x="609" y="85"/>
                    </a:lnTo>
                    <a:lnTo>
                      <a:pt x="617" y="93"/>
                    </a:lnTo>
                    <a:lnTo>
                      <a:pt x="626" y="101"/>
                    </a:lnTo>
                    <a:lnTo>
                      <a:pt x="634" y="111"/>
                    </a:lnTo>
                    <a:lnTo>
                      <a:pt x="643" y="122"/>
                    </a:lnTo>
                    <a:lnTo>
                      <a:pt x="651" y="134"/>
                    </a:lnTo>
                    <a:lnTo>
                      <a:pt x="658" y="148"/>
                    </a:lnTo>
                    <a:lnTo>
                      <a:pt x="665" y="162"/>
                    </a:lnTo>
                    <a:lnTo>
                      <a:pt x="670" y="176"/>
                    </a:lnTo>
                    <a:lnTo>
                      <a:pt x="674" y="192"/>
                    </a:lnTo>
                    <a:lnTo>
                      <a:pt x="679" y="208"/>
                    </a:lnTo>
                    <a:lnTo>
                      <a:pt x="681" y="225"/>
                    </a:lnTo>
                    <a:lnTo>
                      <a:pt x="681" y="243"/>
                    </a:lnTo>
                    <a:lnTo>
                      <a:pt x="681" y="272"/>
                    </a:lnTo>
                    <a:lnTo>
                      <a:pt x="680" y="296"/>
                    </a:lnTo>
                    <a:lnTo>
                      <a:pt x="679" y="317"/>
                    </a:lnTo>
                    <a:lnTo>
                      <a:pt x="676" y="336"/>
                    </a:lnTo>
                    <a:lnTo>
                      <a:pt x="671" y="355"/>
                    </a:lnTo>
                    <a:lnTo>
                      <a:pt x="666" y="377"/>
                    </a:lnTo>
                    <a:lnTo>
                      <a:pt x="658" y="401"/>
                    </a:lnTo>
                    <a:lnTo>
                      <a:pt x="649" y="432"/>
                    </a:lnTo>
                    <a:lnTo>
                      <a:pt x="766" y="432"/>
                    </a:lnTo>
                    <a:lnTo>
                      <a:pt x="856" y="433"/>
                    </a:lnTo>
                    <a:lnTo>
                      <a:pt x="921" y="434"/>
                    </a:lnTo>
                    <a:lnTo>
                      <a:pt x="966" y="436"/>
                    </a:lnTo>
                    <a:lnTo>
                      <a:pt x="995" y="437"/>
                    </a:lnTo>
                    <a:lnTo>
                      <a:pt x="1014" y="439"/>
                    </a:lnTo>
                    <a:lnTo>
                      <a:pt x="1027" y="442"/>
                    </a:lnTo>
                    <a:lnTo>
                      <a:pt x="1037" y="446"/>
                    </a:lnTo>
                    <a:lnTo>
                      <a:pt x="1044" y="448"/>
                    </a:lnTo>
                    <a:lnTo>
                      <a:pt x="1050" y="450"/>
                    </a:lnTo>
                    <a:lnTo>
                      <a:pt x="1056" y="453"/>
                    </a:lnTo>
                    <a:lnTo>
                      <a:pt x="1060" y="458"/>
                    </a:lnTo>
                    <a:lnTo>
                      <a:pt x="1068" y="465"/>
                    </a:lnTo>
                    <a:lnTo>
                      <a:pt x="1073" y="473"/>
                    </a:lnTo>
                    <a:lnTo>
                      <a:pt x="1077" y="481"/>
                    </a:lnTo>
                    <a:lnTo>
                      <a:pt x="1078" y="489"/>
                    </a:lnTo>
                    <a:lnTo>
                      <a:pt x="1079" y="495"/>
                    </a:lnTo>
                    <a:lnTo>
                      <a:pt x="1081" y="501"/>
                    </a:lnTo>
                    <a:lnTo>
                      <a:pt x="1079" y="512"/>
                    </a:lnTo>
                    <a:lnTo>
                      <a:pt x="1079" y="523"/>
                    </a:lnTo>
                    <a:close/>
                    <a:moveTo>
                      <a:pt x="252" y="1044"/>
                    </a:moveTo>
                    <a:lnTo>
                      <a:pt x="251" y="1052"/>
                    </a:lnTo>
                    <a:lnTo>
                      <a:pt x="249" y="1058"/>
                    </a:lnTo>
                    <a:lnTo>
                      <a:pt x="246" y="1063"/>
                    </a:lnTo>
                    <a:lnTo>
                      <a:pt x="241" y="1069"/>
                    </a:lnTo>
                    <a:lnTo>
                      <a:pt x="236" y="1073"/>
                    </a:lnTo>
                    <a:lnTo>
                      <a:pt x="231" y="1077"/>
                    </a:lnTo>
                    <a:lnTo>
                      <a:pt x="223" y="1079"/>
                    </a:lnTo>
                    <a:lnTo>
                      <a:pt x="216" y="1080"/>
                    </a:lnTo>
                    <a:lnTo>
                      <a:pt x="108" y="1080"/>
                    </a:lnTo>
                    <a:lnTo>
                      <a:pt x="101" y="1079"/>
                    </a:lnTo>
                    <a:lnTo>
                      <a:pt x="94" y="1077"/>
                    </a:lnTo>
                    <a:lnTo>
                      <a:pt x="88" y="1073"/>
                    </a:lnTo>
                    <a:lnTo>
                      <a:pt x="83" y="1069"/>
                    </a:lnTo>
                    <a:lnTo>
                      <a:pt x="78" y="1063"/>
                    </a:lnTo>
                    <a:lnTo>
                      <a:pt x="75" y="1058"/>
                    </a:lnTo>
                    <a:lnTo>
                      <a:pt x="73" y="1052"/>
                    </a:lnTo>
                    <a:lnTo>
                      <a:pt x="72" y="1044"/>
                    </a:lnTo>
                    <a:lnTo>
                      <a:pt x="72" y="468"/>
                    </a:lnTo>
                    <a:lnTo>
                      <a:pt x="73" y="461"/>
                    </a:lnTo>
                    <a:lnTo>
                      <a:pt x="75" y="454"/>
                    </a:lnTo>
                    <a:lnTo>
                      <a:pt x="78" y="448"/>
                    </a:lnTo>
                    <a:lnTo>
                      <a:pt x="83" y="442"/>
                    </a:lnTo>
                    <a:lnTo>
                      <a:pt x="88" y="438"/>
                    </a:lnTo>
                    <a:lnTo>
                      <a:pt x="94" y="435"/>
                    </a:lnTo>
                    <a:lnTo>
                      <a:pt x="101" y="433"/>
                    </a:lnTo>
                    <a:lnTo>
                      <a:pt x="108" y="432"/>
                    </a:lnTo>
                    <a:lnTo>
                      <a:pt x="216" y="432"/>
                    </a:lnTo>
                    <a:lnTo>
                      <a:pt x="223" y="433"/>
                    </a:lnTo>
                    <a:lnTo>
                      <a:pt x="231" y="435"/>
                    </a:lnTo>
                    <a:lnTo>
                      <a:pt x="236" y="438"/>
                    </a:lnTo>
                    <a:lnTo>
                      <a:pt x="241" y="442"/>
                    </a:lnTo>
                    <a:lnTo>
                      <a:pt x="246" y="448"/>
                    </a:lnTo>
                    <a:lnTo>
                      <a:pt x="249" y="454"/>
                    </a:lnTo>
                    <a:lnTo>
                      <a:pt x="251" y="461"/>
                    </a:lnTo>
                    <a:lnTo>
                      <a:pt x="252" y="468"/>
                    </a:lnTo>
                    <a:lnTo>
                      <a:pt x="252" y="1044"/>
                    </a:lnTo>
                    <a:close/>
                    <a:moveTo>
                      <a:pt x="1050" y="377"/>
                    </a:moveTo>
                    <a:lnTo>
                      <a:pt x="1030" y="373"/>
                    </a:lnTo>
                    <a:lnTo>
                      <a:pt x="1005" y="370"/>
                    </a:lnTo>
                    <a:lnTo>
                      <a:pt x="975" y="368"/>
                    </a:lnTo>
                    <a:lnTo>
                      <a:pt x="938" y="366"/>
                    </a:lnTo>
                    <a:lnTo>
                      <a:pt x="897" y="365"/>
                    </a:lnTo>
                    <a:lnTo>
                      <a:pt x="852" y="364"/>
                    </a:lnTo>
                    <a:lnTo>
                      <a:pt x="800" y="363"/>
                    </a:lnTo>
                    <a:lnTo>
                      <a:pt x="745" y="361"/>
                    </a:lnTo>
                    <a:lnTo>
                      <a:pt x="749" y="336"/>
                    </a:lnTo>
                    <a:lnTo>
                      <a:pt x="751" y="310"/>
                    </a:lnTo>
                    <a:lnTo>
                      <a:pt x="753" y="279"/>
                    </a:lnTo>
                    <a:lnTo>
                      <a:pt x="753" y="243"/>
                    </a:lnTo>
                    <a:lnTo>
                      <a:pt x="752" y="219"/>
                    </a:lnTo>
                    <a:lnTo>
                      <a:pt x="749" y="195"/>
                    </a:lnTo>
                    <a:lnTo>
                      <a:pt x="744" y="172"/>
                    </a:lnTo>
                    <a:lnTo>
                      <a:pt x="737" y="151"/>
                    </a:lnTo>
                    <a:lnTo>
                      <a:pt x="728" y="129"/>
                    </a:lnTo>
                    <a:lnTo>
                      <a:pt x="719" y="109"/>
                    </a:lnTo>
                    <a:lnTo>
                      <a:pt x="708" y="90"/>
                    </a:lnTo>
                    <a:lnTo>
                      <a:pt x="696" y="73"/>
                    </a:lnTo>
                    <a:lnTo>
                      <a:pt x="683" y="57"/>
                    </a:lnTo>
                    <a:lnTo>
                      <a:pt x="669" y="43"/>
                    </a:lnTo>
                    <a:lnTo>
                      <a:pt x="654" y="30"/>
                    </a:lnTo>
                    <a:lnTo>
                      <a:pt x="639" y="20"/>
                    </a:lnTo>
                    <a:lnTo>
                      <a:pt x="624" y="12"/>
                    </a:lnTo>
                    <a:lnTo>
                      <a:pt x="607" y="5"/>
                    </a:lnTo>
                    <a:lnTo>
                      <a:pt x="600" y="3"/>
                    </a:lnTo>
                    <a:lnTo>
                      <a:pt x="591" y="1"/>
                    </a:lnTo>
                    <a:lnTo>
                      <a:pt x="584" y="0"/>
                    </a:lnTo>
                    <a:lnTo>
                      <a:pt x="576" y="0"/>
                    </a:lnTo>
                    <a:lnTo>
                      <a:pt x="565" y="1"/>
                    </a:lnTo>
                    <a:lnTo>
                      <a:pt x="555" y="2"/>
                    </a:lnTo>
                    <a:lnTo>
                      <a:pt x="544" y="5"/>
                    </a:lnTo>
                    <a:lnTo>
                      <a:pt x="534" y="8"/>
                    </a:lnTo>
                    <a:lnTo>
                      <a:pt x="525" y="13"/>
                    </a:lnTo>
                    <a:lnTo>
                      <a:pt x="516" y="18"/>
                    </a:lnTo>
                    <a:lnTo>
                      <a:pt x="508" y="24"/>
                    </a:lnTo>
                    <a:lnTo>
                      <a:pt x="501" y="31"/>
                    </a:lnTo>
                    <a:lnTo>
                      <a:pt x="493" y="39"/>
                    </a:lnTo>
                    <a:lnTo>
                      <a:pt x="487" y="47"/>
                    </a:lnTo>
                    <a:lnTo>
                      <a:pt x="481" y="56"/>
                    </a:lnTo>
                    <a:lnTo>
                      <a:pt x="477" y="66"/>
                    </a:lnTo>
                    <a:lnTo>
                      <a:pt x="474" y="75"/>
                    </a:lnTo>
                    <a:lnTo>
                      <a:pt x="470" y="85"/>
                    </a:lnTo>
                    <a:lnTo>
                      <a:pt x="469" y="96"/>
                    </a:lnTo>
                    <a:lnTo>
                      <a:pt x="468" y="107"/>
                    </a:lnTo>
                    <a:lnTo>
                      <a:pt x="467" y="122"/>
                    </a:lnTo>
                    <a:lnTo>
                      <a:pt x="467" y="137"/>
                    </a:lnTo>
                    <a:lnTo>
                      <a:pt x="465" y="153"/>
                    </a:lnTo>
                    <a:lnTo>
                      <a:pt x="462" y="169"/>
                    </a:lnTo>
                    <a:lnTo>
                      <a:pt x="458" y="186"/>
                    </a:lnTo>
                    <a:lnTo>
                      <a:pt x="454" y="205"/>
                    </a:lnTo>
                    <a:lnTo>
                      <a:pt x="448" y="223"/>
                    </a:lnTo>
                    <a:lnTo>
                      <a:pt x="441" y="240"/>
                    </a:lnTo>
                    <a:lnTo>
                      <a:pt x="433" y="259"/>
                    </a:lnTo>
                    <a:lnTo>
                      <a:pt x="423" y="277"/>
                    </a:lnTo>
                    <a:lnTo>
                      <a:pt x="411" y="294"/>
                    </a:lnTo>
                    <a:lnTo>
                      <a:pt x="397" y="311"/>
                    </a:lnTo>
                    <a:lnTo>
                      <a:pt x="382" y="327"/>
                    </a:lnTo>
                    <a:lnTo>
                      <a:pt x="364" y="342"/>
                    </a:lnTo>
                    <a:lnTo>
                      <a:pt x="356" y="348"/>
                    </a:lnTo>
                    <a:lnTo>
                      <a:pt x="345" y="356"/>
                    </a:lnTo>
                    <a:lnTo>
                      <a:pt x="335" y="363"/>
                    </a:lnTo>
                    <a:lnTo>
                      <a:pt x="325" y="368"/>
                    </a:lnTo>
                    <a:lnTo>
                      <a:pt x="315" y="373"/>
                    </a:lnTo>
                    <a:lnTo>
                      <a:pt x="303" y="379"/>
                    </a:lnTo>
                    <a:lnTo>
                      <a:pt x="292" y="384"/>
                    </a:lnTo>
                    <a:lnTo>
                      <a:pt x="286" y="387"/>
                    </a:lnTo>
                    <a:lnTo>
                      <a:pt x="288" y="388"/>
                    </a:lnTo>
                    <a:lnTo>
                      <a:pt x="280" y="383"/>
                    </a:lnTo>
                    <a:lnTo>
                      <a:pt x="273" y="378"/>
                    </a:lnTo>
                    <a:lnTo>
                      <a:pt x="264" y="372"/>
                    </a:lnTo>
                    <a:lnTo>
                      <a:pt x="255" y="368"/>
                    </a:lnTo>
                    <a:lnTo>
                      <a:pt x="246" y="365"/>
                    </a:lnTo>
                    <a:lnTo>
                      <a:pt x="236" y="363"/>
                    </a:lnTo>
                    <a:lnTo>
                      <a:pt x="226" y="360"/>
                    </a:lnTo>
                    <a:lnTo>
                      <a:pt x="216" y="360"/>
                    </a:lnTo>
                    <a:lnTo>
                      <a:pt x="108" y="360"/>
                    </a:lnTo>
                    <a:lnTo>
                      <a:pt x="97" y="360"/>
                    </a:lnTo>
                    <a:lnTo>
                      <a:pt x="86" y="363"/>
                    </a:lnTo>
                    <a:lnTo>
                      <a:pt x="76" y="365"/>
                    </a:lnTo>
                    <a:lnTo>
                      <a:pt x="66" y="368"/>
                    </a:lnTo>
                    <a:lnTo>
                      <a:pt x="57" y="373"/>
                    </a:lnTo>
                    <a:lnTo>
                      <a:pt x="48" y="379"/>
                    </a:lnTo>
                    <a:lnTo>
                      <a:pt x="39" y="384"/>
                    </a:lnTo>
                    <a:lnTo>
                      <a:pt x="32" y="392"/>
                    </a:lnTo>
                    <a:lnTo>
                      <a:pt x="24" y="399"/>
                    </a:lnTo>
                    <a:lnTo>
                      <a:pt x="19" y="408"/>
                    </a:lnTo>
                    <a:lnTo>
                      <a:pt x="13" y="417"/>
                    </a:lnTo>
                    <a:lnTo>
                      <a:pt x="8" y="426"/>
                    </a:lnTo>
                    <a:lnTo>
                      <a:pt x="5" y="436"/>
                    </a:lnTo>
                    <a:lnTo>
                      <a:pt x="3" y="446"/>
                    </a:lnTo>
                    <a:lnTo>
                      <a:pt x="0" y="456"/>
                    </a:lnTo>
                    <a:lnTo>
                      <a:pt x="0" y="468"/>
                    </a:lnTo>
                    <a:lnTo>
                      <a:pt x="0" y="1044"/>
                    </a:lnTo>
                    <a:lnTo>
                      <a:pt x="0" y="1055"/>
                    </a:lnTo>
                    <a:lnTo>
                      <a:pt x="3" y="1066"/>
                    </a:lnTo>
                    <a:lnTo>
                      <a:pt x="5" y="1076"/>
                    </a:lnTo>
                    <a:lnTo>
                      <a:pt x="8" y="1086"/>
                    </a:lnTo>
                    <a:lnTo>
                      <a:pt x="13" y="1095"/>
                    </a:lnTo>
                    <a:lnTo>
                      <a:pt x="19" y="1104"/>
                    </a:lnTo>
                    <a:lnTo>
                      <a:pt x="24" y="1112"/>
                    </a:lnTo>
                    <a:lnTo>
                      <a:pt x="32" y="1121"/>
                    </a:lnTo>
                    <a:lnTo>
                      <a:pt x="39" y="1127"/>
                    </a:lnTo>
                    <a:lnTo>
                      <a:pt x="48" y="1134"/>
                    </a:lnTo>
                    <a:lnTo>
                      <a:pt x="57" y="1139"/>
                    </a:lnTo>
                    <a:lnTo>
                      <a:pt x="66" y="1143"/>
                    </a:lnTo>
                    <a:lnTo>
                      <a:pt x="76" y="1147"/>
                    </a:lnTo>
                    <a:lnTo>
                      <a:pt x="86" y="1150"/>
                    </a:lnTo>
                    <a:lnTo>
                      <a:pt x="97" y="1151"/>
                    </a:lnTo>
                    <a:lnTo>
                      <a:pt x="108" y="1152"/>
                    </a:lnTo>
                    <a:lnTo>
                      <a:pt x="216" y="1152"/>
                    </a:lnTo>
                    <a:lnTo>
                      <a:pt x="224" y="1152"/>
                    </a:lnTo>
                    <a:lnTo>
                      <a:pt x="232" y="1151"/>
                    </a:lnTo>
                    <a:lnTo>
                      <a:pt x="239" y="1149"/>
                    </a:lnTo>
                    <a:lnTo>
                      <a:pt x="247" y="1148"/>
                    </a:lnTo>
                    <a:lnTo>
                      <a:pt x="254" y="1144"/>
                    </a:lnTo>
                    <a:lnTo>
                      <a:pt x="261" y="1141"/>
                    </a:lnTo>
                    <a:lnTo>
                      <a:pt x="267" y="1138"/>
                    </a:lnTo>
                    <a:lnTo>
                      <a:pt x="274" y="1135"/>
                    </a:lnTo>
                    <a:lnTo>
                      <a:pt x="286" y="1125"/>
                    </a:lnTo>
                    <a:lnTo>
                      <a:pt x="295" y="1114"/>
                    </a:lnTo>
                    <a:lnTo>
                      <a:pt x="305" y="1102"/>
                    </a:lnTo>
                    <a:lnTo>
                      <a:pt x="312" y="1089"/>
                    </a:lnTo>
                    <a:lnTo>
                      <a:pt x="313" y="1089"/>
                    </a:lnTo>
                    <a:lnTo>
                      <a:pt x="314" y="1090"/>
                    </a:lnTo>
                    <a:lnTo>
                      <a:pt x="318" y="1092"/>
                    </a:lnTo>
                    <a:lnTo>
                      <a:pt x="322" y="1093"/>
                    </a:lnTo>
                    <a:lnTo>
                      <a:pt x="323" y="1093"/>
                    </a:lnTo>
                    <a:lnTo>
                      <a:pt x="325" y="1093"/>
                    </a:lnTo>
                    <a:lnTo>
                      <a:pt x="344" y="1098"/>
                    </a:lnTo>
                    <a:lnTo>
                      <a:pt x="373" y="1104"/>
                    </a:lnTo>
                    <a:lnTo>
                      <a:pt x="414" y="1114"/>
                    </a:lnTo>
                    <a:lnTo>
                      <a:pt x="470" y="1127"/>
                    </a:lnTo>
                    <a:lnTo>
                      <a:pt x="480" y="1129"/>
                    </a:lnTo>
                    <a:lnTo>
                      <a:pt x="497" y="1133"/>
                    </a:lnTo>
                    <a:lnTo>
                      <a:pt x="520" y="1137"/>
                    </a:lnTo>
                    <a:lnTo>
                      <a:pt x="547" y="1141"/>
                    </a:lnTo>
                    <a:lnTo>
                      <a:pt x="578" y="1146"/>
                    </a:lnTo>
                    <a:lnTo>
                      <a:pt x="612" y="1149"/>
                    </a:lnTo>
                    <a:lnTo>
                      <a:pt x="647" y="1151"/>
                    </a:lnTo>
                    <a:lnTo>
                      <a:pt x="685" y="1152"/>
                    </a:lnTo>
                    <a:lnTo>
                      <a:pt x="882" y="1152"/>
                    </a:lnTo>
                    <a:lnTo>
                      <a:pt x="893" y="1152"/>
                    </a:lnTo>
                    <a:lnTo>
                      <a:pt x="903" y="1151"/>
                    </a:lnTo>
                    <a:lnTo>
                      <a:pt x="914" y="1150"/>
                    </a:lnTo>
                    <a:lnTo>
                      <a:pt x="924" y="1148"/>
                    </a:lnTo>
                    <a:lnTo>
                      <a:pt x="934" y="1146"/>
                    </a:lnTo>
                    <a:lnTo>
                      <a:pt x="942" y="1142"/>
                    </a:lnTo>
                    <a:lnTo>
                      <a:pt x="951" y="1139"/>
                    </a:lnTo>
                    <a:lnTo>
                      <a:pt x="960" y="1135"/>
                    </a:lnTo>
                    <a:lnTo>
                      <a:pt x="967" y="1130"/>
                    </a:lnTo>
                    <a:lnTo>
                      <a:pt x="975" y="1125"/>
                    </a:lnTo>
                    <a:lnTo>
                      <a:pt x="981" y="1119"/>
                    </a:lnTo>
                    <a:lnTo>
                      <a:pt x="989" y="1113"/>
                    </a:lnTo>
                    <a:lnTo>
                      <a:pt x="994" y="1106"/>
                    </a:lnTo>
                    <a:lnTo>
                      <a:pt x="1001" y="1099"/>
                    </a:lnTo>
                    <a:lnTo>
                      <a:pt x="1006" y="1090"/>
                    </a:lnTo>
                    <a:lnTo>
                      <a:pt x="1010" y="1083"/>
                    </a:lnTo>
                    <a:lnTo>
                      <a:pt x="1012" y="1080"/>
                    </a:lnTo>
                    <a:lnTo>
                      <a:pt x="1016" y="1071"/>
                    </a:lnTo>
                    <a:lnTo>
                      <a:pt x="1021" y="1059"/>
                    </a:lnTo>
                    <a:lnTo>
                      <a:pt x="1027" y="1044"/>
                    </a:lnTo>
                    <a:lnTo>
                      <a:pt x="1030" y="1030"/>
                    </a:lnTo>
                    <a:lnTo>
                      <a:pt x="1031" y="1015"/>
                    </a:lnTo>
                    <a:lnTo>
                      <a:pt x="1031" y="1006"/>
                    </a:lnTo>
                    <a:lnTo>
                      <a:pt x="1030" y="998"/>
                    </a:lnTo>
                    <a:lnTo>
                      <a:pt x="1029" y="989"/>
                    </a:lnTo>
                    <a:lnTo>
                      <a:pt x="1027" y="980"/>
                    </a:lnTo>
                    <a:lnTo>
                      <a:pt x="1034" y="975"/>
                    </a:lnTo>
                    <a:lnTo>
                      <a:pt x="1041" y="969"/>
                    </a:lnTo>
                    <a:lnTo>
                      <a:pt x="1046" y="964"/>
                    </a:lnTo>
                    <a:lnTo>
                      <a:pt x="1051" y="959"/>
                    </a:lnTo>
                    <a:lnTo>
                      <a:pt x="1061" y="946"/>
                    </a:lnTo>
                    <a:lnTo>
                      <a:pt x="1068" y="934"/>
                    </a:lnTo>
                    <a:lnTo>
                      <a:pt x="1074" y="921"/>
                    </a:lnTo>
                    <a:lnTo>
                      <a:pt x="1079" y="909"/>
                    </a:lnTo>
                    <a:lnTo>
                      <a:pt x="1083" y="898"/>
                    </a:lnTo>
                    <a:lnTo>
                      <a:pt x="1086" y="887"/>
                    </a:lnTo>
                    <a:lnTo>
                      <a:pt x="1090" y="872"/>
                    </a:lnTo>
                    <a:lnTo>
                      <a:pt x="1093" y="857"/>
                    </a:lnTo>
                    <a:lnTo>
                      <a:pt x="1095" y="843"/>
                    </a:lnTo>
                    <a:lnTo>
                      <a:pt x="1095" y="831"/>
                    </a:lnTo>
                    <a:lnTo>
                      <a:pt x="1093" y="819"/>
                    </a:lnTo>
                    <a:lnTo>
                      <a:pt x="1092" y="809"/>
                    </a:lnTo>
                    <a:lnTo>
                      <a:pt x="1089" y="799"/>
                    </a:lnTo>
                    <a:lnTo>
                      <a:pt x="1086" y="789"/>
                    </a:lnTo>
                    <a:lnTo>
                      <a:pt x="1095" y="782"/>
                    </a:lnTo>
                    <a:lnTo>
                      <a:pt x="1102" y="772"/>
                    </a:lnTo>
                    <a:lnTo>
                      <a:pt x="1109" y="761"/>
                    </a:lnTo>
                    <a:lnTo>
                      <a:pt x="1115" y="750"/>
                    </a:lnTo>
                    <a:lnTo>
                      <a:pt x="1122" y="737"/>
                    </a:lnTo>
                    <a:lnTo>
                      <a:pt x="1127" y="722"/>
                    </a:lnTo>
                    <a:lnTo>
                      <a:pt x="1131" y="707"/>
                    </a:lnTo>
                    <a:lnTo>
                      <a:pt x="1135" y="690"/>
                    </a:lnTo>
                    <a:lnTo>
                      <a:pt x="1136" y="679"/>
                    </a:lnTo>
                    <a:lnTo>
                      <a:pt x="1137" y="667"/>
                    </a:lnTo>
                    <a:lnTo>
                      <a:pt x="1136" y="656"/>
                    </a:lnTo>
                    <a:lnTo>
                      <a:pt x="1135" y="645"/>
                    </a:lnTo>
                    <a:lnTo>
                      <a:pt x="1132" y="635"/>
                    </a:lnTo>
                    <a:lnTo>
                      <a:pt x="1129" y="624"/>
                    </a:lnTo>
                    <a:lnTo>
                      <a:pt x="1125" y="614"/>
                    </a:lnTo>
                    <a:lnTo>
                      <a:pt x="1120" y="604"/>
                    </a:lnTo>
                    <a:lnTo>
                      <a:pt x="1128" y="596"/>
                    </a:lnTo>
                    <a:lnTo>
                      <a:pt x="1133" y="586"/>
                    </a:lnTo>
                    <a:lnTo>
                      <a:pt x="1139" y="576"/>
                    </a:lnTo>
                    <a:lnTo>
                      <a:pt x="1143" y="567"/>
                    </a:lnTo>
                    <a:lnTo>
                      <a:pt x="1146" y="557"/>
                    </a:lnTo>
                    <a:lnTo>
                      <a:pt x="1149" y="546"/>
                    </a:lnTo>
                    <a:lnTo>
                      <a:pt x="1151" y="536"/>
                    </a:lnTo>
                    <a:lnTo>
                      <a:pt x="1151" y="526"/>
                    </a:lnTo>
                    <a:lnTo>
                      <a:pt x="1152" y="518"/>
                    </a:lnTo>
                    <a:lnTo>
                      <a:pt x="1152" y="512"/>
                    </a:lnTo>
                    <a:lnTo>
                      <a:pt x="1152" y="501"/>
                    </a:lnTo>
                    <a:lnTo>
                      <a:pt x="1152" y="492"/>
                    </a:lnTo>
                    <a:lnTo>
                      <a:pt x="1151" y="482"/>
                    </a:lnTo>
                    <a:lnTo>
                      <a:pt x="1149" y="474"/>
                    </a:lnTo>
                    <a:lnTo>
                      <a:pt x="1146" y="465"/>
                    </a:lnTo>
                    <a:lnTo>
                      <a:pt x="1142" y="455"/>
                    </a:lnTo>
                    <a:lnTo>
                      <a:pt x="1139" y="447"/>
                    </a:lnTo>
                    <a:lnTo>
                      <a:pt x="1133" y="438"/>
                    </a:lnTo>
                    <a:lnTo>
                      <a:pt x="1127" y="429"/>
                    </a:lnTo>
                    <a:lnTo>
                      <a:pt x="1120" y="421"/>
                    </a:lnTo>
                    <a:lnTo>
                      <a:pt x="1113" y="413"/>
                    </a:lnTo>
                    <a:lnTo>
                      <a:pt x="1105" y="406"/>
                    </a:lnTo>
                    <a:lnTo>
                      <a:pt x="1096" y="398"/>
                    </a:lnTo>
                    <a:lnTo>
                      <a:pt x="1086" y="392"/>
                    </a:lnTo>
                    <a:lnTo>
                      <a:pt x="1074" y="386"/>
                    </a:lnTo>
                    <a:lnTo>
                      <a:pt x="1063" y="381"/>
                    </a:lnTo>
                    <a:lnTo>
                      <a:pt x="1050" y="3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5" name="Freeform 83">
                <a:extLst>
                  <a:ext uri="{FF2B5EF4-FFF2-40B4-BE49-F238E27FC236}">
                    <a16:creationId xmlns="" xmlns:a16="http://schemas.microsoft.com/office/drawing/2014/main" id="{9FFBC39A-3EA5-4795-8C61-D1B6EF25FC3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28794" y="2189559"/>
                <a:ext cx="42863" cy="42863"/>
              </a:xfrm>
              <a:custGeom>
                <a:avLst/>
                <a:gdLst>
                  <a:gd name="T0" fmla="*/ 50 w 108"/>
                  <a:gd name="T1" fmla="*/ 71 h 108"/>
                  <a:gd name="T2" fmla="*/ 44 w 108"/>
                  <a:gd name="T3" fmla="*/ 69 h 108"/>
                  <a:gd name="T4" fmla="*/ 39 w 108"/>
                  <a:gd name="T5" fmla="*/ 64 h 108"/>
                  <a:gd name="T6" fmla="*/ 36 w 108"/>
                  <a:gd name="T7" fmla="*/ 57 h 108"/>
                  <a:gd name="T8" fmla="*/ 36 w 108"/>
                  <a:gd name="T9" fmla="*/ 50 h 108"/>
                  <a:gd name="T10" fmla="*/ 39 w 108"/>
                  <a:gd name="T11" fmla="*/ 44 h 108"/>
                  <a:gd name="T12" fmla="*/ 44 w 108"/>
                  <a:gd name="T13" fmla="*/ 39 h 108"/>
                  <a:gd name="T14" fmla="*/ 50 w 108"/>
                  <a:gd name="T15" fmla="*/ 37 h 108"/>
                  <a:gd name="T16" fmla="*/ 58 w 108"/>
                  <a:gd name="T17" fmla="*/ 37 h 108"/>
                  <a:gd name="T18" fmla="*/ 64 w 108"/>
                  <a:gd name="T19" fmla="*/ 39 h 108"/>
                  <a:gd name="T20" fmla="*/ 69 w 108"/>
                  <a:gd name="T21" fmla="*/ 44 h 108"/>
                  <a:gd name="T22" fmla="*/ 72 w 108"/>
                  <a:gd name="T23" fmla="*/ 50 h 108"/>
                  <a:gd name="T24" fmla="*/ 72 w 108"/>
                  <a:gd name="T25" fmla="*/ 57 h 108"/>
                  <a:gd name="T26" fmla="*/ 69 w 108"/>
                  <a:gd name="T27" fmla="*/ 64 h 108"/>
                  <a:gd name="T28" fmla="*/ 64 w 108"/>
                  <a:gd name="T29" fmla="*/ 69 h 108"/>
                  <a:gd name="T30" fmla="*/ 58 w 108"/>
                  <a:gd name="T31" fmla="*/ 71 h 108"/>
                  <a:gd name="T32" fmla="*/ 54 w 108"/>
                  <a:gd name="T33" fmla="*/ 71 h 108"/>
                  <a:gd name="T34" fmla="*/ 48 w 108"/>
                  <a:gd name="T35" fmla="*/ 0 h 108"/>
                  <a:gd name="T36" fmla="*/ 38 w 108"/>
                  <a:gd name="T37" fmla="*/ 2 h 108"/>
                  <a:gd name="T38" fmla="*/ 24 w 108"/>
                  <a:gd name="T39" fmla="*/ 9 h 108"/>
                  <a:gd name="T40" fmla="*/ 9 w 108"/>
                  <a:gd name="T41" fmla="*/ 24 h 108"/>
                  <a:gd name="T42" fmla="*/ 3 w 108"/>
                  <a:gd name="T43" fmla="*/ 38 h 108"/>
                  <a:gd name="T44" fmla="*/ 0 w 108"/>
                  <a:gd name="T45" fmla="*/ 49 h 108"/>
                  <a:gd name="T46" fmla="*/ 0 w 108"/>
                  <a:gd name="T47" fmla="*/ 59 h 108"/>
                  <a:gd name="T48" fmla="*/ 3 w 108"/>
                  <a:gd name="T49" fmla="*/ 70 h 108"/>
                  <a:gd name="T50" fmla="*/ 9 w 108"/>
                  <a:gd name="T51" fmla="*/ 84 h 108"/>
                  <a:gd name="T52" fmla="*/ 24 w 108"/>
                  <a:gd name="T53" fmla="*/ 98 h 108"/>
                  <a:gd name="T54" fmla="*/ 38 w 108"/>
                  <a:gd name="T55" fmla="*/ 106 h 108"/>
                  <a:gd name="T56" fmla="*/ 48 w 108"/>
                  <a:gd name="T57" fmla="*/ 108 h 108"/>
                  <a:gd name="T58" fmla="*/ 60 w 108"/>
                  <a:gd name="T59" fmla="*/ 108 h 108"/>
                  <a:gd name="T60" fmla="*/ 70 w 108"/>
                  <a:gd name="T61" fmla="*/ 106 h 108"/>
                  <a:gd name="T62" fmla="*/ 84 w 108"/>
                  <a:gd name="T63" fmla="*/ 98 h 108"/>
                  <a:gd name="T64" fmla="*/ 99 w 108"/>
                  <a:gd name="T65" fmla="*/ 84 h 108"/>
                  <a:gd name="T66" fmla="*/ 105 w 108"/>
                  <a:gd name="T67" fmla="*/ 70 h 108"/>
                  <a:gd name="T68" fmla="*/ 107 w 108"/>
                  <a:gd name="T69" fmla="*/ 59 h 108"/>
                  <a:gd name="T70" fmla="*/ 107 w 108"/>
                  <a:gd name="T71" fmla="*/ 49 h 108"/>
                  <a:gd name="T72" fmla="*/ 105 w 108"/>
                  <a:gd name="T73" fmla="*/ 38 h 108"/>
                  <a:gd name="T74" fmla="*/ 99 w 108"/>
                  <a:gd name="T75" fmla="*/ 24 h 108"/>
                  <a:gd name="T76" fmla="*/ 84 w 108"/>
                  <a:gd name="T77" fmla="*/ 9 h 108"/>
                  <a:gd name="T78" fmla="*/ 70 w 108"/>
                  <a:gd name="T79" fmla="*/ 2 h 108"/>
                  <a:gd name="T80" fmla="*/ 60 w 108"/>
                  <a:gd name="T81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8" h="108">
                    <a:moveTo>
                      <a:pt x="54" y="71"/>
                    </a:moveTo>
                    <a:lnTo>
                      <a:pt x="50" y="71"/>
                    </a:lnTo>
                    <a:lnTo>
                      <a:pt x="47" y="70"/>
                    </a:lnTo>
                    <a:lnTo>
                      <a:pt x="44" y="69"/>
                    </a:lnTo>
                    <a:lnTo>
                      <a:pt x="42" y="67"/>
                    </a:lnTo>
                    <a:lnTo>
                      <a:pt x="39" y="64"/>
                    </a:lnTo>
                    <a:lnTo>
                      <a:pt x="37" y="60"/>
                    </a:lnTo>
                    <a:lnTo>
                      <a:pt x="36" y="57"/>
                    </a:lnTo>
                    <a:lnTo>
                      <a:pt x="36" y="54"/>
                    </a:lnTo>
                    <a:lnTo>
                      <a:pt x="36" y="50"/>
                    </a:lnTo>
                    <a:lnTo>
                      <a:pt x="37" y="46"/>
                    </a:lnTo>
                    <a:lnTo>
                      <a:pt x="39" y="44"/>
                    </a:lnTo>
                    <a:lnTo>
                      <a:pt x="42" y="41"/>
                    </a:lnTo>
                    <a:lnTo>
                      <a:pt x="44" y="39"/>
                    </a:lnTo>
                    <a:lnTo>
                      <a:pt x="47" y="37"/>
                    </a:lnTo>
                    <a:lnTo>
                      <a:pt x="50" y="37"/>
                    </a:lnTo>
                    <a:lnTo>
                      <a:pt x="54" y="36"/>
                    </a:lnTo>
                    <a:lnTo>
                      <a:pt x="58" y="37"/>
                    </a:lnTo>
                    <a:lnTo>
                      <a:pt x="61" y="37"/>
                    </a:lnTo>
                    <a:lnTo>
                      <a:pt x="64" y="39"/>
                    </a:lnTo>
                    <a:lnTo>
                      <a:pt x="66" y="41"/>
                    </a:lnTo>
                    <a:lnTo>
                      <a:pt x="69" y="44"/>
                    </a:lnTo>
                    <a:lnTo>
                      <a:pt x="71" y="46"/>
                    </a:lnTo>
                    <a:lnTo>
                      <a:pt x="72" y="50"/>
                    </a:lnTo>
                    <a:lnTo>
                      <a:pt x="72" y="54"/>
                    </a:lnTo>
                    <a:lnTo>
                      <a:pt x="72" y="57"/>
                    </a:lnTo>
                    <a:lnTo>
                      <a:pt x="71" y="60"/>
                    </a:lnTo>
                    <a:lnTo>
                      <a:pt x="69" y="64"/>
                    </a:lnTo>
                    <a:lnTo>
                      <a:pt x="66" y="67"/>
                    </a:lnTo>
                    <a:lnTo>
                      <a:pt x="64" y="69"/>
                    </a:lnTo>
                    <a:lnTo>
                      <a:pt x="61" y="70"/>
                    </a:lnTo>
                    <a:lnTo>
                      <a:pt x="58" y="71"/>
                    </a:lnTo>
                    <a:lnTo>
                      <a:pt x="54" y="71"/>
                    </a:lnTo>
                    <a:lnTo>
                      <a:pt x="54" y="71"/>
                    </a:lnTo>
                    <a:close/>
                    <a:moveTo>
                      <a:pt x="54" y="0"/>
                    </a:moveTo>
                    <a:lnTo>
                      <a:pt x="48" y="0"/>
                    </a:lnTo>
                    <a:lnTo>
                      <a:pt x="43" y="1"/>
                    </a:lnTo>
                    <a:lnTo>
                      <a:pt x="38" y="2"/>
                    </a:lnTo>
                    <a:lnTo>
                      <a:pt x="33" y="4"/>
                    </a:lnTo>
                    <a:lnTo>
                      <a:pt x="24" y="9"/>
                    </a:lnTo>
                    <a:lnTo>
                      <a:pt x="16" y="15"/>
                    </a:lnTo>
                    <a:lnTo>
                      <a:pt x="9" y="24"/>
                    </a:lnTo>
                    <a:lnTo>
                      <a:pt x="4" y="32"/>
                    </a:lnTo>
                    <a:lnTo>
                      <a:pt x="3" y="38"/>
                    </a:lnTo>
                    <a:lnTo>
                      <a:pt x="2" y="43"/>
                    </a:lnTo>
                    <a:lnTo>
                      <a:pt x="0" y="49"/>
                    </a:lnTo>
                    <a:lnTo>
                      <a:pt x="0" y="54"/>
                    </a:lnTo>
                    <a:lnTo>
                      <a:pt x="0" y="59"/>
                    </a:lnTo>
                    <a:lnTo>
                      <a:pt x="2" y="65"/>
                    </a:lnTo>
                    <a:lnTo>
                      <a:pt x="3" y="70"/>
                    </a:lnTo>
                    <a:lnTo>
                      <a:pt x="4" y="75"/>
                    </a:lnTo>
                    <a:lnTo>
                      <a:pt x="9" y="84"/>
                    </a:lnTo>
                    <a:lnTo>
                      <a:pt x="16" y="92"/>
                    </a:lnTo>
                    <a:lnTo>
                      <a:pt x="24" y="98"/>
                    </a:lnTo>
                    <a:lnTo>
                      <a:pt x="33" y="104"/>
                    </a:lnTo>
                    <a:lnTo>
                      <a:pt x="38" y="106"/>
                    </a:lnTo>
                    <a:lnTo>
                      <a:pt x="43" y="107"/>
                    </a:lnTo>
                    <a:lnTo>
                      <a:pt x="48" y="108"/>
                    </a:lnTo>
                    <a:lnTo>
                      <a:pt x="54" y="108"/>
                    </a:lnTo>
                    <a:lnTo>
                      <a:pt x="60" y="108"/>
                    </a:lnTo>
                    <a:lnTo>
                      <a:pt x="65" y="107"/>
                    </a:lnTo>
                    <a:lnTo>
                      <a:pt x="70" y="106"/>
                    </a:lnTo>
                    <a:lnTo>
                      <a:pt x="75" y="104"/>
                    </a:lnTo>
                    <a:lnTo>
                      <a:pt x="84" y="98"/>
                    </a:lnTo>
                    <a:lnTo>
                      <a:pt x="92" y="92"/>
                    </a:lnTo>
                    <a:lnTo>
                      <a:pt x="99" y="84"/>
                    </a:lnTo>
                    <a:lnTo>
                      <a:pt x="104" y="75"/>
                    </a:lnTo>
                    <a:lnTo>
                      <a:pt x="105" y="70"/>
                    </a:lnTo>
                    <a:lnTo>
                      <a:pt x="107" y="65"/>
                    </a:lnTo>
                    <a:lnTo>
                      <a:pt x="107" y="59"/>
                    </a:lnTo>
                    <a:lnTo>
                      <a:pt x="108" y="54"/>
                    </a:lnTo>
                    <a:lnTo>
                      <a:pt x="107" y="49"/>
                    </a:lnTo>
                    <a:lnTo>
                      <a:pt x="107" y="43"/>
                    </a:lnTo>
                    <a:lnTo>
                      <a:pt x="105" y="38"/>
                    </a:lnTo>
                    <a:lnTo>
                      <a:pt x="104" y="32"/>
                    </a:lnTo>
                    <a:lnTo>
                      <a:pt x="99" y="24"/>
                    </a:lnTo>
                    <a:lnTo>
                      <a:pt x="92" y="15"/>
                    </a:lnTo>
                    <a:lnTo>
                      <a:pt x="84" y="9"/>
                    </a:lnTo>
                    <a:lnTo>
                      <a:pt x="75" y="4"/>
                    </a:lnTo>
                    <a:lnTo>
                      <a:pt x="70" y="2"/>
                    </a:lnTo>
                    <a:lnTo>
                      <a:pt x="65" y="1"/>
                    </a:lnTo>
                    <a:lnTo>
                      <a:pt x="60" y="0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53" name="Group 90">
              <a:extLst>
                <a:ext uri="{FF2B5EF4-FFF2-40B4-BE49-F238E27FC236}">
                  <a16:creationId xmlns="" xmlns:a16="http://schemas.microsoft.com/office/drawing/2014/main" id="{22FF70C0-1389-45E5-96DD-5EB637441951}"/>
                </a:ext>
              </a:extLst>
            </p:cNvPr>
            <p:cNvGrpSpPr/>
            <p:nvPr/>
          </p:nvGrpSpPr>
          <p:grpSpPr>
            <a:xfrm>
              <a:off x="9147811" y="-851278"/>
              <a:ext cx="457200" cy="457200"/>
              <a:chOff x="4563268" y="2753915"/>
              <a:chExt cx="457200" cy="457200"/>
            </a:xfrm>
            <a:grpFill/>
          </p:grpSpPr>
          <p:sp>
            <p:nvSpPr>
              <p:cNvPr id="161" name="Freeform 124">
                <a:extLst>
                  <a:ext uri="{FF2B5EF4-FFF2-40B4-BE49-F238E27FC236}">
                    <a16:creationId xmlns="" xmlns:a16="http://schemas.microsoft.com/office/drawing/2014/main" id="{61F2C02F-4984-4272-9DD2-3665A91919D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63268" y="2753915"/>
                <a:ext cx="457200" cy="457200"/>
              </a:xfrm>
              <a:custGeom>
                <a:avLst/>
                <a:gdLst>
                  <a:gd name="T0" fmla="*/ 924 w 1152"/>
                  <a:gd name="T1" fmla="*/ 677 h 1152"/>
                  <a:gd name="T2" fmla="*/ 896 w 1152"/>
                  <a:gd name="T3" fmla="*/ 742 h 1152"/>
                  <a:gd name="T4" fmla="*/ 905 w 1152"/>
                  <a:gd name="T5" fmla="*/ 804 h 1152"/>
                  <a:gd name="T6" fmla="*/ 765 w 1152"/>
                  <a:gd name="T7" fmla="*/ 893 h 1152"/>
                  <a:gd name="T8" fmla="*/ 704 w 1152"/>
                  <a:gd name="T9" fmla="*/ 912 h 1152"/>
                  <a:gd name="T10" fmla="*/ 653 w 1152"/>
                  <a:gd name="T11" fmla="*/ 952 h 1152"/>
                  <a:gd name="T12" fmla="*/ 499 w 1152"/>
                  <a:gd name="T13" fmla="*/ 952 h 1152"/>
                  <a:gd name="T14" fmla="*/ 448 w 1152"/>
                  <a:gd name="T15" fmla="*/ 912 h 1152"/>
                  <a:gd name="T16" fmla="*/ 388 w 1152"/>
                  <a:gd name="T17" fmla="*/ 893 h 1152"/>
                  <a:gd name="T18" fmla="*/ 247 w 1152"/>
                  <a:gd name="T19" fmla="*/ 804 h 1152"/>
                  <a:gd name="T20" fmla="*/ 256 w 1152"/>
                  <a:gd name="T21" fmla="*/ 742 h 1152"/>
                  <a:gd name="T22" fmla="*/ 228 w 1152"/>
                  <a:gd name="T23" fmla="*/ 677 h 1152"/>
                  <a:gd name="T24" fmla="*/ 72 w 1152"/>
                  <a:gd name="T25" fmla="*/ 625 h 1152"/>
                  <a:gd name="T26" fmla="*/ 222 w 1152"/>
                  <a:gd name="T27" fmla="*/ 482 h 1152"/>
                  <a:gd name="T28" fmla="*/ 253 w 1152"/>
                  <a:gd name="T29" fmla="*/ 420 h 1152"/>
                  <a:gd name="T30" fmla="*/ 253 w 1152"/>
                  <a:gd name="T31" fmla="*/ 356 h 1152"/>
                  <a:gd name="T32" fmla="*/ 378 w 1152"/>
                  <a:gd name="T33" fmla="*/ 259 h 1152"/>
                  <a:gd name="T34" fmla="*/ 438 w 1152"/>
                  <a:gd name="T35" fmla="*/ 244 h 1152"/>
                  <a:gd name="T36" fmla="*/ 495 w 1152"/>
                  <a:gd name="T37" fmla="*/ 208 h 1152"/>
                  <a:gd name="T38" fmla="*/ 649 w 1152"/>
                  <a:gd name="T39" fmla="*/ 192 h 1152"/>
                  <a:gd name="T40" fmla="*/ 694 w 1152"/>
                  <a:gd name="T41" fmla="*/ 236 h 1152"/>
                  <a:gd name="T42" fmla="*/ 756 w 1152"/>
                  <a:gd name="T43" fmla="*/ 259 h 1152"/>
                  <a:gd name="T44" fmla="*/ 967 w 1152"/>
                  <a:gd name="T45" fmla="*/ 255 h 1152"/>
                  <a:gd name="T46" fmla="*/ 894 w 1152"/>
                  <a:gd name="T47" fmla="*/ 401 h 1152"/>
                  <a:gd name="T48" fmla="*/ 919 w 1152"/>
                  <a:gd name="T49" fmla="*/ 466 h 1152"/>
                  <a:gd name="T50" fmla="*/ 970 w 1152"/>
                  <a:gd name="T51" fmla="*/ 505 h 1152"/>
                  <a:gd name="T52" fmla="*/ 975 w 1152"/>
                  <a:gd name="T53" fmla="*/ 411 h 1152"/>
                  <a:gd name="T54" fmla="*/ 1037 w 1152"/>
                  <a:gd name="T55" fmla="*/ 272 h 1152"/>
                  <a:gd name="T56" fmla="*/ 1023 w 1152"/>
                  <a:gd name="T57" fmla="*/ 208 h 1152"/>
                  <a:gd name="T58" fmla="*/ 918 w 1152"/>
                  <a:gd name="T59" fmla="*/ 116 h 1152"/>
                  <a:gd name="T60" fmla="*/ 857 w 1152"/>
                  <a:gd name="T61" fmla="*/ 125 h 1152"/>
                  <a:gd name="T62" fmla="*/ 694 w 1152"/>
                  <a:gd name="T63" fmla="*/ 51 h 1152"/>
                  <a:gd name="T64" fmla="*/ 649 w 1152"/>
                  <a:gd name="T65" fmla="*/ 4 h 1152"/>
                  <a:gd name="T66" fmla="*/ 514 w 1152"/>
                  <a:gd name="T67" fmla="*/ 1 h 1152"/>
                  <a:gd name="T68" fmla="*/ 462 w 1152"/>
                  <a:gd name="T69" fmla="*/ 40 h 1152"/>
                  <a:gd name="T70" fmla="*/ 400 w 1152"/>
                  <a:gd name="T71" fmla="*/ 182 h 1152"/>
                  <a:gd name="T72" fmla="*/ 247 w 1152"/>
                  <a:gd name="T73" fmla="*/ 113 h 1152"/>
                  <a:gd name="T74" fmla="*/ 203 w 1152"/>
                  <a:gd name="T75" fmla="*/ 134 h 1152"/>
                  <a:gd name="T76" fmla="*/ 113 w 1152"/>
                  <a:gd name="T77" fmla="*/ 247 h 1152"/>
                  <a:gd name="T78" fmla="*/ 188 w 1152"/>
                  <a:gd name="T79" fmla="*/ 387 h 1152"/>
                  <a:gd name="T80" fmla="*/ 45 w 1152"/>
                  <a:gd name="T81" fmla="*/ 460 h 1152"/>
                  <a:gd name="T82" fmla="*/ 2 w 1152"/>
                  <a:gd name="T83" fmla="*/ 508 h 1152"/>
                  <a:gd name="T84" fmla="*/ 2 w 1152"/>
                  <a:gd name="T85" fmla="*/ 643 h 1152"/>
                  <a:gd name="T86" fmla="*/ 45 w 1152"/>
                  <a:gd name="T87" fmla="*/ 692 h 1152"/>
                  <a:gd name="T88" fmla="*/ 188 w 1152"/>
                  <a:gd name="T89" fmla="*/ 764 h 1152"/>
                  <a:gd name="T90" fmla="*/ 113 w 1152"/>
                  <a:gd name="T91" fmla="*/ 905 h 1152"/>
                  <a:gd name="T92" fmla="*/ 203 w 1152"/>
                  <a:gd name="T93" fmla="*/ 1018 h 1152"/>
                  <a:gd name="T94" fmla="*/ 247 w 1152"/>
                  <a:gd name="T95" fmla="*/ 1039 h 1152"/>
                  <a:gd name="T96" fmla="*/ 400 w 1152"/>
                  <a:gd name="T97" fmla="*/ 969 h 1152"/>
                  <a:gd name="T98" fmla="*/ 462 w 1152"/>
                  <a:gd name="T99" fmla="*/ 1112 h 1152"/>
                  <a:gd name="T100" fmla="*/ 514 w 1152"/>
                  <a:gd name="T101" fmla="*/ 1151 h 1152"/>
                  <a:gd name="T102" fmla="*/ 649 w 1152"/>
                  <a:gd name="T103" fmla="*/ 1148 h 1152"/>
                  <a:gd name="T104" fmla="*/ 694 w 1152"/>
                  <a:gd name="T105" fmla="*/ 1100 h 1152"/>
                  <a:gd name="T106" fmla="*/ 857 w 1152"/>
                  <a:gd name="T107" fmla="*/ 1027 h 1152"/>
                  <a:gd name="T108" fmla="*/ 918 w 1152"/>
                  <a:gd name="T109" fmla="*/ 1036 h 1152"/>
                  <a:gd name="T110" fmla="*/ 1023 w 1152"/>
                  <a:gd name="T111" fmla="*/ 944 h 1152"/>
                  <a:gd name="T112" fmla="*/ 1037 w 1152"/>
                  <a:gd name="T113" fmla="*/ 881 h 1152"/>
                  <a:gd name="T114" fmla="*/ 975 w 1152"/>
                  <a:gd name="T115" fmla="*/ 742 h 1152"/>
                  <a:gd name="T116" fmla="*/ 1118 w 1152"/>
                  <a:gd name="T117" fmla="*/ 687 h 1152"/>
                  <a:gd name="T118" fmla="*/ 1151 w 1152"/>
                  <a:gd name="T119" fmla="*/ 631 h 1152"/>
                  <a:gd name="T120" fmla="*/ 1143 w 1152"/>
                  <a:gd name="T121" fmla="*/ 491 h 1152"/>
                  <a:gd name="T122" fmla="*/ 1094 w 1152"/>
                  <a:gd name="T123" fmla="*/ 456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52" h="1152">
                    <a:moveTo>
                      <a:pt x="970" y="647"/>
                    </a:moveTo>
                    <a:lnTo>
                      <a:pt x="960" y="650"/>
                    </a:lnTo>
                    <a:lnTo>
                      <a:pt x="951" y="653"/>
                    </a:lnTo>
                    <a:lnTo>
                      <a:pt x="944" y="657"/>
                    </a:lnTo>
                    <a:lnTo>
                      <a:pt x="936" y="664"/>
                    </a:lnTo>
                    <a:lnTo>
                      <a:pt x="930" y="670"/>
                    </a:lnTo>
                    <a:lnTo>
                      <a:pt x="924" y="677"/>
                    </a:lnTo>
                    <a:lnTo>
                      <a:pt x="919" y="685"/>
                    </a:lnTo>
                    <a:lnTo>
                      <a:pt x="916" y="694"/>
                    </a:lnTo>
                    <a:lnTo>
                      <a:pt x="913" y="704"/>
                    </a:lnTo>
                    <a:lnTo>
                      <a:pt x="908" y="714"/>
                    </a:lnTo>
                    <a:lnTo>
                      <a:pt x="904" y="723"/>
                    </a:lnTo>
                    <a:lnTo>
                      <a:pt x="900" y="733"/>
                    </a:lnTo>
                    <a:lnTo>
                      <a:pt x="896" y="742"/>
                    </a:lnTo>
                    <a:lnTo>
                      <a:pt x="894" y="750"/>
                    </a:lnTo>
                    <a:lnTo>
                      <a:pt x="893" y="760"/>
                    </a:lnTo>
                    <a:lnTo>
                      <a:pt x="893" y="769"/>
                    </a:lnTo>
                    <a:lnTo>
                      <a:pt x="894" y="778"/>
                    </a:lnTo>
                    <a:lnTo>
                      <a:pt x="896" y="787"/>
                    </a:lnTo>
                    <a:lnTo>
                      <a:pt x="900" y="796"/>
                    </a:lnTo>
                    <a:lnTo>
                      <a:pt x="905" y="804"/>
                    </a:lnTo>
                    <a:lnTo>
                      <a:pt x="967" y="898"/>
                    </a:lnTo>
                    <a:lnTo>
                      <a:pt x="897" y="967"/>
                    </a:lnTo>
                    <a:lnTo>
                      <a:pt x="805" y="905"/>
                    </a:lnTo>
                    <a:lnTo>
                      <a:pt x="795" y="899"/>
                    </a:lnTo>
                    <a:lnTo>
                      <a:pt x="785" y="895"/>
                    </a:lnTo>
                    <a:lnTo>
                      <a:pt x="774" y="893"/>
                    </a:lnTo>
                    <a:lnTo>
                      <a:pt x="765" y="893"/>
                    </a:lnTo>
                    <a:lnTo>
                      <a:pt x="756" y="893"/>
                    </a:lnTo>
                    <a:lnTo>
                      <a:pt x="748" y="894"/>
                    </a:lnTo>
                    <a:lnTo>
                      <a:pt x="741" y="896"/>
                    </a:lnTo>
                    <a:lnTo>
                      <a:pt x="733" y="899"/>
                    </a:lnTo>
                    <a:lnTo>
                      <a:pt x="724" y="904"/>
                    </a:lnTo>
                    <a:lnTo>
                      <a:pt x="714" y="908"/>
                    </a:lnTo>
                    <a:lnTo>
                      <a:pt x="704" y="912"/>
                    </a:lnTo>
                    <a:lnTo>
                      <a:pt x="694" y="915"/>
                    </a:lnTo>
                    <a:lnTo>
                      <a:pt x="686" y="920"/>
                    </a:lnTo>
                    <a:lnTo>
                      <a:pt x="677" y="924"/>
                    </a:lnTo>
                    <a:lnTo>
                      <a:pt x="670" y="930"/>
                    </a:lnTo>
                    <a:lnTo>
                      <a:pt x="663" y="936"/>
                    </a:lnTo>
                    <a:lnTo>
                      <a:pt x="658" y="944"/>
                    </a:lnTo>
                    <a:lnTo>
                      <a:pt x="653" y="952"/>
                    </a:lnTo>
                    <a:lnTo>
                      <a:pt x="650" y="961"/>
                    </a:lnTo>
                    <a:lnTo>
                      <a:pt x="647" y="969"/>
                    </a:lnTo>
                    <a:lnTo>
                      <a:pt x="625" y="1080"/>
                    </a:lnTo>
                    <a:lnTo>
                      <a:pt x="527" y="1080"/>
                    </a:lnTo>
                    <a:lnTo>
                      <a:pt x="505" y="969"/>
                    </a:lnTo>
                    <a:lnTo>
                      <a:pt x="502" y="961"/>
                    </a:lnTo>
                    <a:lnTo>
                      <a:pt x="499" y="952"/>
                    </a:lnTo>
                    <a:lnTo>
                      <a:pt x="495" y="944"/>
                    </a:lnTo>
                    <a:lnTo>
                      <a:pt x="489" y="936"/>
                    </a:lnTo>
                    <a:lnTo>
                      <a:pt x="483" y="930"/>
                    </a:lnTo>
                    <a:lnTo>
                      <a:pt x="475" y="924"/>
                    </a:lnTo>
                    <a:lnTo>
                      <a:pt x="466" y="920"/>
                    </a:lnTo>
                    <a:lnTo>
                      <a:pt x="458" y="915"/>
                    </a:lnTo>
                    <a:lnTo>
                      <a:pt x="448" y="912"/>
                    </a:lnTo>
                    <a:lnTo>
                      <a:pt x="438" y="908"/>
                    </a:lnTo>
                    <a:lnTo>
                      <a:pt x="429" y="904"/>
                    </a:lnTo>
                    <a:lnTo>
                      <a:pt x="419" y="899"/>
                    </a:lnTo>
                    <a:lnTo>
                      <a:pt x="411" y="896"/>
                    </a:lnTo>
                    <a:lnTo>
                      <a:pt x="404" y="894"/>
                    </a:lnTo>
                    <a:lnTo>
                      <a:pt x="396" y="893"/>
                    </a:lnTo>
                    <a:lnTo>
                      <a:pt x="388" y="893"/>
                    </a:lnTo>
                    <a:lnTo>
                      <a:pt x="378" y="893"/>
                    </a:lnTo>
                    <a:lnTo>
                      <a:pt x="367" y="895"/>
                    </a:lnTo>
                    <a:lnTo>
                      <a:pt x="357" y="899"/>
                    </a:lnTo>
                    <a:lnTo>
                      <a:pt x="348" y="905"/>
                    </a:lnTo>
                    <a:lnTo>
                      <a:pt x="255" y="967"/>
                    </a:lnTo>
                    <a:lnTo>
                      <a:pt x="185" y="898"/>
                    </a:lnTo>
                    <a:lnTo>
                      <a:pt x="247" y="804"/>
                    </a:lnTo>
                    <a:lnTo>
                      <a:pt x="253" y="796"/>
                    </a:lnTo>
                    <a:lnTo>
                      <a:pt x="256" y="787"/>
                    </a:lnTo>
                    <a:lnTo>
                      <a:pt x="258" y="778"/>
                    </a:lnTo>
                    <a:lnTo>
                      <a:pt x="259" y="769"/>
                    </a:lnTo>
                    <a:lnTo>
                      <a:pt x="259" y="760"/>
                    </a:lnTo>
                    <a:lnTo>
                      <a:pt x="258" y="750"/>
                    </a:lnTo>
                    <a:lnTo>
                      <a:pt x="256" y="742"/>
                    </a:lnTo>
                    <a:lnTo>
                      <a:pt x="253" y="733"/>
                    </a:lnTo>
                    <a:lnTo>
                      <a:pt x="248" y="723"/>
                    </a:lnTo>
                    <a:lnTo>
                      <a:pt x="244" y="714"/>
                    </a:lnTo>
                    <a:lnTo>
                      <a:pt x="240" y="704"/>
                    </a:lnTo>
                    <a:lnTo>
                      <a:pt x="236" y="694"/>
                    </a:lnTo>
                    <a:lnTo>
                      <a:pt x="232" y="685"/>
                    </a:lnTo>
                    <a:lnTo>
                      <a:pt x="228" y="677"/>
                    </a:lnTo>
                    <a:lnTo>
                      <a:pt x="222" y="670"/>
                    </a:lnTo>
                    <a:lnTo>
                      <a:pt x="216" y="664"/>
                    </a:lnTo>
                    <a:lnTo>
                      <a:pt x="208" y="657"/>
                    </a:lnTo>
                    <a:lnTo>
                      <a:pt x="200" y="653"/>
                    </a:lnTo>
                    <a:lnTo>
                      <a:pt x="191" y="650"/>
                    </a:lnTo>
                    <a:lnTo>
                      <a:pt x="182" y="647"/>
                    </a:lnTo>
                    <a:lnTo>
                      <a:pt x="72" y="625"/>
                    </a:lnTo>
                    <a:lnTo>
                      <a:pt x="72" y="527"/>
                    </a:lnTo>
                    <a:lnTo>
                      <a:pt x="182" y="505"/>
                    </a:lnTo>
                    <a:lnTo>
                      <a:pt x="191" y="503"/>
                    </a:lnTo>
                    <a:lnTo>
                      <a:pt x="200" y="499"/>
                    </a:lnTo>
                    <a:lnTo>
                      <a:pt x="208" y="494"/>
                    </a:lnTo>
                    <a:lnTo>
                      <a:pt x="216" y="489"/>
                    </a:lnTo>
                    <a:lnTo>
                      <a:pt x="222" y="482"/>
                    </a:lnTo>
                    <a:lnTo>
                      <a:pt x="228" y="475"/>
                    </a:lnTo>
                    <a:lnTo>
                      <a:pt x="232" y="466"/>
                    </a:lnTo>
                    <a:lnTo>
                      <a:pt x="236" y="458"/>
                    </a:lnTo>
                    <a:lnTo>
                      <a:pt x="240" y="448"/>
                    </a:lnTo>
                    <a:lnTo>
                      <a:pt x="244" y="438"/>
                    </a:lnTo>
                    <a:lnTo>
                      <a:pt x="248" y="428"/>
                    </a:lnTo>
                    <a:lnTo>
                      <a:pt x="253" y="420"/>
                    </a:lnTo>
                    <a:lnTo>
                      <a:pt x="256" y="410"/>
                    </a:lnTo>
                    <a:lnTo>
                      <a:pt x="258" y="401"/>
                    </a:lnTo>
                    <a:lnTo>
                      <a:pt x="259" y="392"/>
                    </a:lnTo>
                    <a:lnTo>
                      <a:pt x="259" y="383"/>
                    </a:lnTo>
                    <a:lnTo>
                      <a:pt x="258" y="373"/>
                    </a:lnTo>
                    <a:lnTo>
                      <a:pt x="256" y="365"/>
                    </a:lnTo>
                    <a:lnTo>
                      <a:pt x="253" y="356"/>
                    </a:lnTo>
                    <a:lnTo>
                      <a:pt x="247" y="347"/>
                    </a:lnTo>
                    <a:lnTo>
                      <a:pt x="185" y="255"/>
                    </a:lnTo>
                    <a:lnTo>
                      <a:pt x="255" y="185"/>
                    </a:lnTo>
                    <a:lnTo>
                      <a:pt x="348" y="247"/>
                    </a:lnTo>
                    <a:lnTo>
                      <a:pt x="357" y="252"/>
                    </a:lnTo>
                    <a:lnTo>
                      <a:pt x="367" y="257"/>
                    </a:lnTo>
                    <a:lnTo>
                      <a:pt x="378" y="259"/>
                    </a:lnTo>
                    <a:lnTo>
                      <a:pt x="388" y="260"/>
                    </a:lnTo>
                    <a:lnTo>
                      <a:pt x="396" y="259"/>
                    </a:lnTo>
                    <a:lnTo>
                      <a:pt x="404" y="258"/>
                    </a:lnTo>
                    <a:lnTo>
                      <a:pt x="411" y="256"/>
                    </a:lnTo>
                    <a:lnTo>
                      <a:pt x="419" y="252"/>
                    </a:lnTo>
                    <a:lnTo>
                      <a:pt x="429" y="248"/>
                    </a:lnTo>
                    <a:lnTo>
                      <a:pt x="438" y="244"/>
                    </a:lnTo>
                    <a:lnTo>
                      <a:pt x="448" y="239"/>
                    </a:lnTo>
                    <a:lnTo>
                      <a:pt x="458" y="236"/>
                    </a:lnTo>
                    <a:lnTo>
                      <a:pt x="466" y="233"/>
                    </a:lnTo>
                    <a:lnTo>
                      <a:pt x="475" y="228"/>
                    </a:lnTo>
                    <a:lnTo>
                      <a:pt x="482" y="222"/>
                    </a:lnTo>
                    <a:lnTo>
                      <a:pt x="489" y="216"/>
                    </a:lnTo>
                    <a:lnTo>
                      <a:pt x="495" y="208"/>
                    </a:lnTo>
                    <a:lnTo>
                      <a:pt x="499" y="201"/>
                    </a:lnTo>
                    <a:lnTo>
                      <a:pt x="502" y="192"/>
                    </a:lnTo>
                    <a:lnTo>
                      <a:pt x="505" y="182"/>
                    </a:lnTo>
                    <a:lnTo>
                      <a:pt x="527" y="72"/>
                    </a:lnTo>
                    <a:lnTo>
                      <a:pt x="625" y="72"/>
                    </a:lnTo>
                    <a:lnTo>
                      <a:pt x="647" y="182"/>
                    </a:lnTo>
                    <a:lnTo>
                      <a:pt x="649" y="192"/>
                    </a:lnTo>
                    <a:lnTo>
                      <a:pt x="653" y="201"/>
                    </a:lnTo>
                    <a:lnTo>
                      <a:pt x="658" y="208"/>
                    </a:lnTo>
                    <a:lnTo>
                      <a:pt x="663" y="216"/>
                    </a:lnTo>
                    <a:lnTo>
                      <a:pt x="670" y="222"/>
                    </a:lnTo>
                    <a:lnTo>
                      <a:pt x="677" y="228"/>
                    </a:lnTo>
                    <a:lnTo>
                      <a:pt x="686" y="233"/>
                    </a:lnTo>
                    <a:lnTo>
                      <a:pt x="694" y="236"/>
                    </a:lnTo>
                    <a:lnTo>
                      <a:pt x="704" y="239"/>
                    </a:lnTo>
                    <a:lnTo>
                      <a:pt x="714" y="244"/>
                    </a:lnTo>
                    <a:lnTo>
                      <a:pt x="724" y="248"/>
                    </a:lnTo>
                    <a:lnTo>
                      <a:pt x="732" y="252"/>
                    </a:lnTo>
                    <a:lnTo>
                      <a:pt x="741" y="256"/>
                    </a:lnTo>
                    <a:lnTo>
                      <a:pt x="748" y="258"/>
                    </a:lnTo>
                    <a:lnTo>
                      <a:pt x="756" y="259"/>
                    </a:lnTo>
                    <a:lnTo>
                      <a:pt x="765" y="260"/>
                    </a:lnTo>
                    <a:lnTo>
                      <a:pt x="774" y="259"/>
                    </a:lnTo>
                    <a:lnTo>
                      <a:pt x="785" y="257"/>
                    </a:lnTo>
                    <a:lnTo>
                      <a:pt x="795" y="252"/>
                    </a:lnTo>
                    <a:lnTo>
                      <a:pt x="805" y="247"/>
                    </a:lnTo>
                    <a:lnTo>
                      <a:pt x="897" y="185"/>
                    </a:lnTo>
                    <a:lnTo>
                      <a:pt x="967" y="255"/>
                    </a:lnTo>
                    <a:lnTo>
                      <a:pt x="905" y="347"/>
                    </a:lnTo>
                    <a:lnTo>
                      <a:pt x="900" y="356"/>
                    </a:lnTo>
                    <a:lnTo>
                      <a:pt x="896" y="365"/>
                    </a:lnTo>
                    <a:lnTo>
                      <a:pt x="894" y="373"/>
                    </a:lnTo>
                    <a:lnTo>
                      <a:pt x="893" y="383"/>
                    </a:lnTo>
                    <a:lnTo>
                      <a:pt x="893" y="392"/>
                    </a:lnTo>
                    <a:lnTo>
                      <a:pt x="894" y="401"/>
                    </a:lnTo>
                    <a:lnTo>
                      <a:pt x="896" y="410"/>
                    </a:lnTo>
                    <a:lnTo>
                      <a:pt x="900" y="419"/>
                    </a:lnTo>
                    <a:lnTo>
                      <a:pt x="904" y="428"/>
                    </a:lnTo>
                    <a:lnTo>
                      <a:pt x="908" y="438"/>
                    </a:lnTo>
                    <a:lnTo>
                      <a:pt x="913" y="448"/>
                    </a:lnTo>
                    <a:lnTo>
                      <a:pt x="916" y="458"/>
                    </a:lnTo>
                    <a:lnTo>
                      <a:pt x="919" y="466"/>
                    </a:lnTo>
                    <a:lnTo>
                      <a:pt x="924" y="475"/>
                    </a:lnTo>
                    <a:lnTo>
                      <a:pt x="930" y="482"/>
                    </a:lnTo>
                    <a:lnTo>
                      <a:pt x="936" y="489"/>
                    </a:lnTo>
                    <a:lnTo>
                      <a:pt x="944" y="494"/>
                    </a:lnTo>
                    <a:lnTo>
                      <a:pt x="951" y="499"/>
                    </a:lnTo>
                    <a:lnTo>
                      <a:pt x="960" y="503"/>
                    </a:lnTo>
                    <a:lnTo>
                      <a:pt x="970" y="505"/>
                    </a:lnTo>
                    <a:lnTo>
                      <a:pt x="1080" y="527"/>
                    </a:lnTo>
                    <a:lnTo>
                      <a:pt x="1080" y="625"/>
                    </a:lnTo>
                    <a:lnTo>
                      <a:pt x="970" y="647"/>
                    </a:lnTo>
                    <a:close/>
                    <a:moveTo>
                      <a:pt x="1094" y="456"/>
                    </a:moveTo>
                    <a:lnTo>
                      <a:pt x="984" y="434"/>
                    </a:lnTo>
                    <a:lnTo>
                      <a:pt x="979" y="422"/>
                    </a:lnTo>
                    <a:lnTo>
                      <a:pt x="975" y="411"/>
                    </a:lnTo>
                    <a:lnTo>
                      <a:pt x="970" y="399"/>
                    </a:lnTo>
                    <a:lnTo>
                      <a:pt x="964" y="387"/>
                    </a:lnTo>
                    <a:lnTo>
                      <a:pt x="1027" y="294"/>
                    </a:lnTo>
                    <a:lnTo>
                      <a:pt x="1030" y="289"/>
                    </a:lnTo>
                    <a:lnTo>
                      <a:pt x="1033" y="283"/>
                    </a:lnTo>
                    <a:lnTo>
                      <a:pt x="1036" y="277"/>
                    </a:lnTo>
                    <a:lnTo>
                      <a:pt x="1037" y="272"/>
                    </a:lnTo>
                    <a:lnTo>
                      <a:pt x="1039" y="259"/>
                    </a:lnTo>
                    <a:lnTo>
                      <a:pt x="1039" y="247"/>
                    </a:lnTo>
                    <a:lnTo>
                      <a:pt x="1037" y="235"/>
                    </a:lnTo>
                    <a:lnTo>
                      <a:pt x="1032" y="223"/>
                    </a:lnTo>
                    <a:lnTo>
                      <a:pt x="1029" y="218"/>
                    </a:lnTo>
                    <a:lnTo>
                      <a:pt x="1026" y="213"/>
                    </a:lnTo>
                    <a:lnTo>
                      <a:pt x="1023" y="208"/>
                    </a:lnTo>
                    <a:lnTo>
                      <a:pt x="1018" y="204"/>
                    </a:lnTo>
                    <a:lnTo>
                      <a:pt x="948" y="134"/>
                    </a:lnTo>
                    <a:lnTo>
                      <a:pt x="943" y="129"/>
                    </a:lnTo>
                    <a:lnTo>
                      <a:pt x="937" y="125"/>
                    </a:lnTo>
                    <a:lnTo>
                      <a:pt x="931" y="122"/>
                    </a:lnTo>
                    <a:lnTo>
                      <a:pt x="925" y="118"/>
                    </a:lnTo>
                    <a:lnTo>
                      <a:pt x="918" y="116"/>
                    </a:lnTo>
                    <a:lnTo>
                      <a:pt x="911" y="114"/>
                    </a:lnTo>
                    <a:lnTo>
                      <a:pt x="905" y="113"/>
                    </a:lnTo>
                    <a:lnTo>
                      <a:pt x="897" y="113"/>
                    </a:lnTo>
                    <a:lnTo>
                      <a:pt x="888" y="114"/>
                    </a:lnTo>
                    <a:lnTo>
                      <a:pt x="877" y="116"/>
                    </a:lnTo>
                    <a:lnTo>
                      <a:pt x="867" y="120"/>
                    </a:lnTo>
                    <a:lnTo>
                      <a:pt x="857" y="125"/>
                    </a:lnTo>
                    <a:lnTo>
                      <a:pt x="765" y="188"/>
                    </a:lnTo>
                    <a:lnTo>
                      <a:pt x="753" y="182"/>
                    </a:lnTo>
                    <a:lnTo>
                      <a:pt x="741" y="177"/>
                    </a:lnTo>
                    <a:lnTo>
                      <a:pt x="730" y="172"/>
                    </a:lnTo>
                    <a:lnTo>
                      <a:pt x="718" y="168"/>
                    </a:lnTo>
                    <a:lnTo>
                      <a:pt x="695" y="58"/>
                    </a:lnTo>
                    <a:lnTo>
                      <a:pt x="694" y="51"/>
                    </a:lnTo>
                    <a:lnTo>
                      <a:pt x="692" y="46"/>
                    </a:lnTo>
                    <a:lnTo>
                      <a:pt x="689" y="40"/>
                    </a:lnTo>
                    <a:lnTo>
                      <a:pt x="687" y="34"/>
                    </a:lnTo>
                    <a:lnTo>
                      <a:pt x="679" y="24"/>
                    </a:lnTo>
                    <a:lnTo>
                      <a:pt x="671" y="16"/>
                    </a:lnTo>
                    <a:lnTo>
                      <a:pt x="661" y="9"/>
                    </a:lnTo>
                    <a:lnTo>
                      <a:pt x="649" y="4"/>
                    </a:lnTo>
                    <a:lnTo>
                      <a:pt x="644" y="3"/>
                    </a:lnTo>
                    <a:lnTo>
                      <a:pt x="637" y="1"/>
                    </a:lnTo>
                    <a:lnTo>
                      <a:pt x="632" y="1"/>
                    </a:lnTo>
                    <a:lnTo>
                      <a:pt x="625" y="0"/>
                    </a:lnTo>
                    <a:lnTo>
                      <a:pt x="527" y="0"/>
                    </a:lnTo>
                    <a:lnTo>
                      <a:pt x="520" y="1"/>
                    </a:lnTo>
                    <a:lnTo>
                      <a:pt x="514" y="1"/>
                    </a:lnTo>
                    <a:lnTo>
                      <a:pt x="509" y="3"/>
                    </a:lnTo>
                    <a:lnTo>
                      <a:pt x="502" y="4"/>
                    </a:lnTo>
                    <a:lnTo>
                      <a:pt x="491" y="9"/>
                    </a:lnTo>
                    <a:lnTo>
                      <a:pt x="482" y="16"/>
                    </a:lnTo>
                    <a:lnTo>
                      <a:pt x="473" y="24"/>
                    </a:lnTo>
                    <a:lnTo>
                      <a:pt x="465" y="34"/>
                    </a:lnTo>
                    <a:lnTo>
                      <a:pt x="462" y="40"/>
                    </a:lnTo>
                    <a:lnTo>
                      <a:pt x="460" y="46"/>
                    </a:lnTo>
                    <a:lnTo>
                      <a:pt x="458" y="51"/>
                    </a:lnTo>
                    <a:lnTo>
                      <a:pt x="457" y="58"/>
                    </a:lnTo>
                    <a:lnTo>
                      <a:pt x="434" y="168"/>
                    </a:lnTo>
                    <a:lnTo>
                      <a:pt x="422" y="172"/>
                    </a:lnTo>
                    <a:lnTo>
                      <a:pt x="410" y="177"/>
                    </a:lnTo>
                    <a:lnTo>
                      <a:pt x="400" y="182"/>
                    </a:lnTo>
                    <a:lnTo>
                      <a:pt x="388" y="188"/>
                    </a:lnTo>
                    <a:lnTo>
                      <a:pt x="295" y="125"/>
                    </a:lnTo>
                    <a:lnTo>
                      <a:pt x="285" y="120"/>
                    </a:lnTo>
                    <a:lnTo>
                      <a:pt x="275" y="116"/>
                    </a:lnTo>
                    <a:lnTo>
                      <a:pt x="265" y="114"/>
                    </a:lnTo>
                    <a:lnTo>
                      <a:pt x="255" y="113"/>
                    </a:lnTo>
                    <a:lnTo>
                      <a:pt x="247" y="113"/>
                    </a:lnTo>
                    <a:lnTo>
                      <a:pt x="241" y="114"/>
                    </a:lnTo>
                    <a:lnTo>
                      <a:pt x="233" y="116"/>
                    </a:lnTo>
                    <a:lnTo>
                      <a:pt x="227" y="118"/>
                    </a:lnTo>
                    <a:lnTo>
                      <a:pt x="220" y="122"/>
                    </a:lnTo>
                    <a:lnTo>
                      <a:pt x="215" y="125"/>
                    </a:lnTo>
                    <a:lnTo>
                      <a:pt x="208" y="129"/>
                    </a:lnTo>
                    <a:lnTo>
                      <a:pt x="203" y="134"/>
                    </a:lnTo>
                    <a:lnTo>
                      <a:pt x="134" y="204"/>
                    </a:lnTo>
                    <a:lnTo>
                      <a:pt x="130" y="208"/>
                    </a:lnTo>
                    <a:lnTo>
                      <a:pt x="126" y="213"/>
                    </a:lnTo>
                    <a:lnTo>
                      <a:pt x="123" y="218"/>
                    </a:lnTo>
                    <a:lnTo>
                      <a:pt x="120" y="223"/>
                    </a:lnTo>
                    <a:lnTo>
                      <a:pt x="115" y="235"/>
                    </a:lnTo>
                    <a:lnTo>
                      <a:pt x="113" y="247"/>
                    </a:lnTo>
                    <a:lnTo>
                      <a:pt x="113" y="259"/>
                    </a:lnTo>
                    <a:lnTo>
                      <a:pt x="115" y="272"/>
                    </a:lnTo>
                    <a:lnTo>
                      <a:pt x="117" y="277"/>
                    </a:lnTo>
                    <a:lnTo>
                      <a:pt x="119" y="283"/>
                    </a:lnTo>
                    <a:lnTo>
                      <a:pt x="122" y="289"/>
                    </a:lnTo>
                    <a:lnTo>
                      <a:pt x="125" y="294"/>
                    </a:lnTo>
                    <a:lnTo>
                      <a:pt x="188" y="387"/>
                    </a:lnTo>
                    <a:lnTo>
                      <a:pt x="182" y="399"/>
                    </a:lnTo>
                    <a:lnTo>
                      <a:pt x="177" y="411"/>
                    </a:lnTo>
                    <a:lnTo>
                      <a:pt x="173" y="422"/>
                    </a:lnTo>
                    <a:lnTo>
                      <a:pt x="168" y="434"/>
                    </a:lnTo>
                    <a:lnTo>
                      <a:pt x="58" y="456"/>
                    </a:lnTo>
                    <a:lnTo>
                      <a:pt x="52" y="458"/>
                    </a:lnTo>
                    <a:lnTo>
                      <a:pt x="45" y="460"/>
                    </a:lnTo>
                    <a:lnTo>
                      <a:pt x="40" y="463"/>
                    </a:lnTo>
                    <a:lnTo>
                      <a:pt x="34" y="465"/>
                    </a:lnTo>
                    <a:lnTo>
                      <a:pt x="25" y="473"/>
                    </a:lnTo>
                    <a:lnTo>
                      <a:pt x="16" y="481"/>
                    </a:lnTo>
                    <a:lnTo>
                      <a:pt x="10" y="491"/>
                    </a:lnTo>
                    <a:lnTo>
                      <a:pt x="4" y="503"/>
                    </a:lnTo>
                    <a:lnTo>
                      <a:pt x="2" y="508"/>
                    </a:lnTo>
                    <a:lnTo>
                      <a:pt x="1" y="515"/>
                    </a:lnTo>
                    <a:lnTo>
                      <a:pt x="0" y="520"/>
                    </a:lnTo>
                    <a:lnTo>
                      <a:pt x="0" y="527"/>
                    </a:lnTo>
                    <a:lnTo>
                      <a:pt x="0" y="625"/>
                    </a:lnTo>
                    <a:lnTo>
                      <a:pt x="0" y="631"/>
                    </a:lnTo>
                    <a:lnTo>
                      <a:pt x="1" y="638"/>
                    </a:lnTo>
                    <a:lnTo>
                      <a:pt x="2" y="643"/>
                    </a:lnTo>
                    <a:lnTo>
                      <a:pt x="4" y="650"/>
                    </a:lnTo>
                    <a:lnTo>
                      <a:pt x="10" y="661"/>
                    </a:lnTo>
                    <a:lnTo>
                      <a:pt x="16" y="670"/>
                    </a:lnTo>
                    <a:lnTo>
                      <a:pt x="25" y="679"/>
                    </a:lnTo>
                    <a:lnTo>
                      <a:pt x="34" y="687"/>
                    </a:lnTo>
                    <a:lnTo>
                      <a:pt x="40" y="690"/>
                    </a:lnTo>
                    <a:lnTo>
                      <a:pt x="45" y="692"/>
                    </a:lnTo>
                    <a:lnTo>
                      <a:pt x="52" y="694"/>
                    </a:lnTo>
                    <a:lnTo>
                      <a:pt x="58" y="695"/>
                    </a:lnTo>
                    <a:lnTo>
                      <a:pt x="168" y="718"/>
                    </a:lnTo>
                    <a:lnTo>
                      <a:pt x="173" y="730"/>
                    </a:lnTo>
                    <a:lnTo>
                      <a:pt x="177" y="742"/>
                    </a:lnTo>
                    <a:lnTo>
                      <a:pt x="182" y="752"/>
                    </a:lnTo>
                    <a:lnTo>
                      <a:pt x="188" y="764"/>
                    </a:lnTo>
                    <a:lnTo>
                      <a:pt x="125" y="858"/>
                    </a:lnTo>
                    <a:lnTo>
                      <a:pt x="122" y="864"/>
                    </a:lnTo>
                    <a:lnTo>
                      <a:pt x="119" y="869"/>
                    </a:lnTo>
                    <a:lnTo>
                      <a:pt x="117" y="874"/>
                    </a:lnTo>
                    <a:lnTo>
                      <a:pt x="115" y="881"/>
                    </a:lnTo>
                    <a:lnTo>
                      <a:pt x="113" y="893"/>
                    </a:lnTo>
                    <a:lnTo>
                      <a:pt x="113" y="905"/>
                    </a:lnTo>
                    <a:lnTo>
                      <a:pt x="115" y="917"/>
                    </a:lnTo>
                    <a:lnTo>
                      <a:pt x="120" y="928"/>
                    </a:lnTo>
                    <a:lnTo>
                      <a:pt x="123" y="934"/>
                    </a:lnTo>
                    <a:lnTo>
                      <a:pt x="126" y="939"/>
                    </a:lnTo>
                    <a:lnTo>
                      <a:pt x="130" y="944"/>
                    </a:lnTo>
                    <a:lnTo>
                      <a:pt x="134" y="949"/>
                    </a:lnTo>
                    <a:lnTo>
                      <a:pt x="203" y="1018"/>
                    </a:lnTo>
                    <a:lnTo>
                      <a:pt x="208" y="1022"/>
                    </a:lnTo>
                    <a:lnTo>
                      <a:pt x="215" y="1027"/>
                    </a:lnTo>
                    <a:lnTo>
                      <a:pt x="220" y="1031"/>
                    </a:lnTo>
                    <a:lnTo>
                      <a:pt x="227" y="1033"/>
                    </a:lnTo>
                    <a:lnTo>
                      <a:pt x="233" y="1036"/>
                    </a:lnTo>
                    <a:lnTo>
                      <a:pt x="241" y="1038"/>
                    </a:lnTo>
                    <a:lnTo>
                      <a:pt x="247" y="1039"/>
                    </a:lnTo>
                    <a:lnTo>
                      <a:pt x="255" y="1039"/>
                    </a:lnTo>
                    <a:lnTo>
                      <a:pt x="265" y="1039"/>
                    </a:lnTo>
                    <a:lnTo>
                      <a:pt x="275" y="1036"/>
                    </a:lnTo>
                    <a:lnTo>
                      <a:pt x="285" y="1032"/>
                    </a:lnTo>
                    <a:lnTo>
                      <a:pt x="295" y="1027"/>
                    </a:lnTo>
                    <a:lnTo>
                      <a:pt x="388" y="964"/>
                    </a:lnTo>
                    <a:lnTo>
                      <a:pt x="400" y="969"/>
                    </a:lnTo>
                    <a:lnTo>
                      <a:pt x="410" y="975"/>
                    </a:lnTo>
                    <a:lnTo>
                      <a:pt x="422" y="979"/>
                    </a:lnTo>
                    <a:lnTo>
                      <a:pt x="434" y="984"/>
                    </a:lnTo>
                    <a:lnTo>
                      <a:pt x="457" y="1094"/>
                    </a:lnTo>
                    <a:lnTo>
                      <a:pt x="458" y="1100"/>
                    </a:lnTo>
                    <a:lnTo>
                      <a:pt x="460" y="1107"/>
                    </a:lnTo>
                    <a:lnTo>
                      <a:pt x="462" y="1112"/>
                    </a:lnTo>
                    <a:lnTo>
                      <a:pt x="465" y="1117"/>
                    </a:lnTo>
                    <a:lnTo>
                      <a:pt x="473" y="1127"/>
                    </a:lnTo>
                    <a:lnTo>
                      <a:pt x="482" y="1136"/>
                    </a:lnTo>
                    <a:lnTo>
                      <a:pt x="491" y="1142"/>
                    </a:lnTo>
                    <a:lnTo>
                      <a:pt x="502" y="1148"/>
                    </a:lnTo>
                    <a:lnTo>
                      <a:pt x="509" y="1150"/>
                    </a:lnTo>
                    <a:lnTo>
                      <a:pt x="514" y="1151"/>
                    </a:lnTo>
                    <a:lnTo>
                      <a:pt x="520" y="1152"/>
                    </a:lnTo>
                    <a:lnTo>
                      <a:pt x="527" y="1152"/>
                    </a:lnTo>
                    <a:lnTo>
                      <a:pt x="625" y="1152"/>
                    </a:lnTo>
                    <a:lnTo>
                      <a:pt x="632" y="1152"/>
                    </a:lnTo>
                    <a:lnTo>
                      <a:pt x="637" y="1151"/>
                    </a:lnTo>
                    <a:lnTo>
                      <a:pt x="644" y="1150"/>
                    </a:lnTo>
                    <a:lnTo>
                      <a:pt x="649" y="1148"/>
                    </a:lnTo>
                    <a:lnTo>
                      <a:pt x="661" y="1142"/>
                    </a:lnTo>
                    <a:lnTo>
                      <a:pt x="671" y="1136"/>
                    </a:lnTo>
                    <a:lnTo>
                      <a:pt x="679" y="1127"/>
                    </a:lnTo>
                    <a:lnTo>
                      <a:pt x="687" y="1117"/>
                    </a:lnTo>
                    <a:lnTo>
                      <a:pt x="689" y="1112"/>
                    </a:lnTo>
                    <a:lnTo>
                      <a:pt x="692" y="1107"/>
                    </a:lnTo>
                    <a:lnTo>
                      <a:pt x="694" y="1100"/>
                    </a:lnTo>
                    <a:lnTo>
                      <a:pt x="695" y="1094"/>
                    </a:lnTo>
                    <a:lnTo>
                      <a:pt x="718" y="984"/>
                    </a:lnTo>
                    <a:lnTo>
                      <a:pt x="730" y="979"/>
                    </a:lnTo>
                    <a:lnTo>
                      <a:pt x="741" y="975"/>
                    </a:lnTo>
                    <a:lnTo>
                      <a:pt x="753" y="969"/>
                    </a:lnTo>
                    <a:lnTo>
                      <a:pt x="765" y="964"/>
                    </a:lnTo>
                    <a:lnTo>
                      <a:pt x="857" y="1027"/>
                    </a:lnTo>
                    <a:lnTo>
                      <a:pt x="867" y="1032"/>
                    </a:lnTo>
                    <a:lnTo>
                      <a:pt x="877" y="1036"/>
                    </a:lnTo>
                    <a:lnTo>
                      <a:pt x="888" y="1039"/>
                    </a:lnTo>
                    <a:lnTo>
                      <a:pt x="897" y="1039"/>
                    </a:lnTo>
                    <a:lnTo>
                      <a:pt x="905" y="1039"/>
                    </a:lnTo>
                    <a:lnTo>
                      <a:pt x="911" y="1038"/>
                    </a:lnTo>
                    <a:lnTo>
                      <a:pt x="918" y="1036"/>
                    </a:lnTo>
                    <a:lnTo>
                      <a:pt x="925" y="1033"/>
                    </a:lnTo>
                    <a:lnTo>
                      <a:pt x="931" y="1031"/>
                    </a:lnTo>
                    <a:lnTo>
                      <a:pt x="937" y="1027"/>
                    </a:lnTo>
                    <a:lnTo>
                      <a:pt x="943" y="1022"/>
                    </a:lnTo>
                    <a:lnTo>
                      <a:pt x="948" y="1018"/>
                    </a:lnTo>
                    <a:lnTo>
                      <a:pt x="1018" y="949"/>
                    </a:lnTo>
                    <a:lnTo>
                      <a:pt x="1023" y="944"/>
                    </a:lnTo>
                    <a:lnTo>
                      <a:pt x="1026" y="939"/>
                    </a:lnTo>
                    <a:lnTo>
                      <a:pt x="1029" y="934"/>
                    </a:lnTo>
                    <a:lnTo>
                      <a:pt x="1032" y="928"/>
                    </a:lnTo>
                    <a:lnTo>
                      <a:pt x="1037" y="917"/>
                    </a:lnTo>
                    <a:lnTo>
                      <a:pt x="1039" y="905"/>
                    </a:lnTo>
                    <a:lnTo>
                      <a:pt x="1039" y="893"/>
                    </a:lnTo>
                    <a:lnTo>
                      <a:pt x="1037" y="881"/>
                    </a:lnTo>
                    <a:lnTo>
                      <a:pt x="1036" y="874"/>
                    </a:lnTo>
                    <a:lnTo>
                      <a:pt x="1033" y="869"/>
                    </a:lnTo>
                    <a:lnTo>
                      <a:pt x="1030" y="864"/>
                    </a:lnTo>
                    <a:lnTo>
                      <a:pt x="1027" y="858"/>
                    </a:lnTo>
                    <a:lnTo>
                      <a:pt x="964" y="764"/>
                    </a:lnTo>
                    <a:lnTo>
                      <a:pt x="970" y="752"/>
                    </a:lnTo>
                    <a:lnTo>
                      <a:pt x="975" y="742"/>
                    </a:lnTo>
                    <a:lnTo>
                      <a:pt x="979" y="730"/>
                    </a:lnTo>
                    <a:lnTo>
                      <a:pt x="984" y="718"/>
                    </a:lnTo>
                    <a:lnTo>
                      <a:pt x="1094" y="695"/>
                    </a:lnTo>
                    <a:lnTo>
                      <a:pt x="1100" y="694"/>
                    </a:lnTo>
                    <a:lnTo>
                      <a:pt x="1106" y="692"/>
                    </a:lnTo>
                    <a:lnTo>
                      <a:pt x="1112" y="690"/>
                    </a:lnTo>
                    <a:lnTo>
                      <a:pt x="1118" y="687"/>
                    </a:lnTo>
                    <a:lnTo>
                      <a:pt x="1127" y="679"/>
                    </a:lnTo>
                    <a:lnTo>
                      <a:pt x="1136" y="670"/>
                    </a:lnTo>
                    <a:lnTo>
                      <a:pt x="1143" y="661"/>
                    </a:lnTo>
                    <a:lnTo>
                      <a:pt x="1148" y="650"/>
                    </a:lnTo>
                    <a:lnTo>
                      <a:pt x="1149" y="643"/>
                    </a:lnTo>
                    <a:lnTo>
                      <a:pt x="1151" y="638"/>
                    </a:lnTo>
                    <a:lnTo>
                      <a:pt x="1151" y="631"/>
                    </a:lnTo>
                    <a:lnTo>
                      <a:pt x="1152" y="625"/>
                    </a:lnTo>
                    <a:lnTo>
                      <a:pt x="1152" y="527"/>
                    </a:lnTo>
                    <a:lnTo>
                      <a:pt x="1151" y="520"/>
                    </a:lnTo>
                    <a:lnTo>
                      <a:pt x="1151" y="515"/>
                    </a:lnTo>
                    <a:lnTo>
                      <a:pt x="1149" y="508"/>
                    </a:lnTo>
                    <a:lnTo>
                      <a:pt x="1148" y="503"/>
                    </a:lnTo>
                    <a:lnTo>
                      <a:pt x="1143" y="491"/>
                    </a:lnTo>
                    <a:lnTo>
                      <a:pt x="1136" y="481"/>
                    </a:lnTo>
                    <a:lnTo>
                      <a:pt x="1127" y="473"/>
                    </a:lnTo>
                    <a:lnTo>
                      <a:pt x="1118" y="465"/>
                    </a:lnTo>
                    <a:lnTo>
                      <a:pt x="1112" y="463"/>
                    </a:lnTo>
                    <a:lnTo>
                      <a:pt x="1106" y="460"/>
                    </a:lnTo>
                    <a:lnTo>
                      <a:pt x="1100" y="458"/>
                    </a:lnTo>
                    <a:lnTo>
                      <a:pt x="1094" y="4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2" name="Freeform 125">
                <a:extLst>
                  <a:ext uri="{FF2B5EF4-FFF2-40B4-BE49-F238E27FC236}">
                    <a16:creationId xmlns="" xmlns:a16="http://schemas.microsoft.com/office/drawing/2014/main" id="{399F1181-70AE-4566-B1E1-FEFC28CF370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691856" y="2882503"/>
                <a:ext cx="200025" cy="200025"/>
              </a:xfrm>
              <a:custGeom>
                <a:avLst/>
                <a:gdLst>
                  <a:gd name="T0" fmla="*/ 218 w 504"/>
                  <a:gd name="T1" fmla="*/ 469 h 504"/>
                  <a:gd name="T2" fmla="*/ 147 w 504"/>
                  <a:gd name="T3" fmla="*/ 446 h 504"/>
                  <a:gd name="T4" fmla="*/ 82 w 504"/>
                  <a:gd name="T5" fmla="*/ 392 h 504"/>
                  <a:gd name="T6" fmla="*/ 41 w 504"/>
                  <a:gd name="T7" fmla="*/ 317 h 504"/>
                  <a:gd name="T8" fmla="*/ 32 w 504"/>
                  <a:gd name="T9" fmla="*/ 263 h 504"/>
                  <a:gd name="T10" fmla="*/ 34 w 504"/>
                  <a:gd name="T11" fmla="*/ 219 h 504"/>
                  <a:gd name="T12" fmla="*/ 58 w 504"/>
                  <a:gd name="T13" fmla="*/ 147 h 504"/>
                  <a:gd name="T14" fmla="*/ 112 w 504"/>
                  <a:gd name="T15" fmla="*/ 82 h 504"/>
                  <a:gd name="T16" fmla="*/ 187 w 504"/>
                  <a:gd name="T17" fmla="*/ 42 h 504"/>
                  <a:gd name="T18" fmla="*/ 241 w 504"/>
                  <a:gd name="T19" fmla="*/ 32 h 504"/>
                  <a:gd name="T20" fmla="*/ 286 w 504"/>
                  <a:gd name="T21" fmla="*/ 34 h 504"/>
                  <a:gd name="T22" fmla="*/ 357 w 504"/>
                  <a:gd name="T23" fmla="*/ 58 h 504"/>
                  <a:gd name="T24" fmla="*/ 422 w 504"/>
                  <a:gd name="T25" fmla="*/ 112 h 504"/>
                  <a:gd name="T26" fmla="*/ 462 w 504"/>
                  <a:gd name="T27" fmla="*/ 186 h 504"/>
                  <a:gd name="T28" fmla="*/ 472 w 504"/>
                  <a:gd name="T29" fmla="*/ 240 h 504"/>
                  <a:gd name="T30" fmla="*/ 470 w 504"/>
                  <a:gd name="T31" fmla="*/ 286 h 504"/>
                  <a:gd name="T32" fmla="*/ 446 w 504"/>
                  <a:gd name="T33" fmla="*/ 357 h 504"/>
                  <a:gd name="T34" fmla="*/ 392 w 504"/>
                  <a:gd name="T35" fmla="*/ 422 h 504"/>
                  <a:gd name="T36" fmla="*/ 317 w 504"/>
                  <a:gd name="T37" fmla="*/ 463 h 504"/>
                  <a:gd name="T38" fmla="*/ 263 w 504"/>
                  <a:gd name="T39" fmla="*/ 473 h 504"/>
                  <a:gd name="T40" fmla="*/ 239 w 504"/>
                  <a:gd name="T41" fmla="*/ 1 h 504"/>
                  <a:gd name="T42" fmla="*/ 189 w 504"/>
                  <a:gd name="T43" fmla="*/ 8 h 504"/>
                  <a:gd name="T44" fmla="*/ 142 w 504"/>
                  <a:gd name="T45" fmla="*/ 24 h 504"/>
                  <a:gd name="T46" fmla="*/ 101 w 504"/>
                  <a:gd name="T47" fmla="*/ 50 h 504"/>
                  <a:gd name="T48" fmla="*/ 66 w 504"/>
                  <a:gd name="T49" fmla="*/ 83 h 504"/>
                  <a:gd name="T50" fmla="*/ 37 w 504"/>
                  <a:gd name="T51" fmla="*/ 122 h 504"/>
                  <a:gd name="T52" fmla="*/ 15 w 504"/>
                  <a:gd name="T53" fmla="*/ 165 h 504"/>
                  <a:gd name="T54" fmla="*/ 3 w 504"/>
                  <a:gd name="T55" fmla="*/ 213 h 504"/>
                  <a:gd name="T56" fmla="*/ 0 w 504"/>
                  <a:gd name="T57" fmla="*/ 265 h 504"/>
                  <a:gd name="T58" fmla="*/ 7 w 504"/>
                  <a:gd name="T59" fmla="*/ 315 h 504"/>
                  <a:gd name="T60" fmla="*/ 25 w 504"/>
                  <a:gd name="T61" fmla="*/ 361 h 504"/>
                  <a:gd name="T62" fmla="*/ 50 w 504"/>
                  <a:gd name="T63" fmla="*/ 402 h 504"/>
                  <a:gd name="T64" fmla="*/ 83 w 504"/>
                  <a:gd name="T65" fmla="*/ 438 h 504"/>
                  <a:gd name="T66" fmla="*/ 121 w 504"/>
                  <a:gd name="T67" fmla="*/ 467 h 504"/>
                  <a:gd name="T68" fmla="*/ 165 w 504"/>
                  <a:gd name="T69" fmla="*/ 489 h 504"/>
                  <a:gd name="T70" fmla="*/ 214 w 504"/>
                  <a:gd name="T71" fmla="*/ 501 h 504"/>
                  <a:gd name="T72" fmla="*/ 265 w 504"/>
                  <a:gd name="T73" fmla="*/ 504 h 504"/>
                  <a:gd name="T74" fmla="*/ 315 w 504"/>
                  <a:gd name="T75" fmla="*/ 496 h 504"/>
                  <a:gd name="T76" fmla="*/ 362 w 504"/>
                  <a:gd name="T77" fmla="*/ 479 h 504"/>
                  <a:gd name="T78" fmla="*/ 403 w 504"/>
                  <a:gd name="T79" fmla="*/ 454 h 504"/>
                  <a:gd name="T80" fmla="*/ 438 w 504"/>
                  <a:gd name="T81" fmla="*/ 421 h 504"/>
                  <a:gd name="T82" fmla="*/ 468 w 504"/>
                  <a:gd name="T83" fmla="*/ 383 h 504"/>
                  <a:gd name="T84" fmla="*/ 489 w 504"/>
                  <a:gd name="T85" fmla="*/ 339 h 504"/>
                  <a:gd name="T86" fmla="*/ 501 w 504"/>
                  <a:gd name="T87" fmla="*/ 290 h 504"/>
                  <a:gd name="T88" fmla="*/ 503 w 504"/>
                  <a:gd name="T89" fmla="*/ 239 h 504"/>
                  <a:gd name="T90" fmla="*/ 496 w 504"/>
                  <a:gd name="T91" fmla="*/ 189 h 504"/>
                  <a:gd name="T92" fmla="*/ 479 w 504"/>
                  <a:gd name="T93" fmla="*/ 142 h 504"/>
                  <a:gd name="T94" fmla="*/ 454 w 504"/>
                  <a:gd name="T95" fmla="*/ 101 h 504"/>
                  <a:gd name="T96" fmla="*/ 421 w 504"/>
                  <a:gd name="T97" fmla="*/ 66 h 504"/>
                  <a:gd name="T98" fmla="*/ 382 w 504"/>
                  <a:gd name="T99" fmla="*/ 36 h 504"/>
                  <a:gd name="T100" fmla="*/ 339 w 504"/>
                  <a:gd name="T101" fmla="*/ 15 h 504"/>
                  <a:gd name="T102" fmla="*/ 290 w 504"/>
                  <a:gd name="T103" fmla="*/ 3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04" h="504">
                    <a:moveTo>
                      <a:pt x="252" y="473"/>
                    </a:moveTo>
                    <a:lnTo>
                      <a:pt x="241" y="473"/>
                    </a:lnTo>
                    <a:lnTo>
                      <a:pt x="230" y="472"/>
                    </a:lnTo>
                    <a:lnTo>
                      <a:pt x="218" y="469"/>
                    </a:lnTo>
                    <a:lnTo>
                      <a:pt x="207" y="468"/>
                    </a:lnTo>
                    <a:lnTo>
                      <a:pt x="187" y="463"/>
                    </a:lnTo>
                    <a:lnTo>
                      <a:pt x="166" y="455"/>
                    </a:lnTo>
                    <a:lnTo>
                      <a:pt x="147" y="446"/>
                    </a:lnTo>
                    <a:lnTo>
                      <a:pt x="128" y="435"/>
                    </a:lnTo>
                    <a:lnTo>
                      <a:pt x="112" y="422"/>
                    </a:lnTo>
                    <a:lnTo>
                      <a:pt x="96" y="408"/>
                    </a:lnTo>
                    <a:lnTo>
                      <a:pt x="82" y="392"/>
                    </a:lnTo>
                    <a:lnTo>
                      <a:pt x="69" y="375"/>
                    </a:lnTo>
                    <a:lnTo>
                      <a:pt x="58" y="357"/>
                    </a:lnTo>
                    <a:lnTo>
                      <a:pt x="49" y="338"/>
                    </a:lnTo>
                    <a:lnTo>
                      <a:pt x="41" y="317"/>
                    </a:lnTo>
                    <a:lnTo>
                      <a:pt x="36" y="297"/>
                    </a:lnTo>
                    <a:lnTo>
                      <a:pt x="34" y="286"/>
                    </a:lnTo>
                    <a:lnTo>
                      <a:pt x="32" y="274"/>
                    </a:lnTo>
                    <a:lnTo>
                      <a:pt x="32" y="263"/>
                    </a:lnTo>
                    <a:lnTo>
                      <a:pt x="31" y="252"/>
                    </a:lnTo>
                    <a:lnTo>
                      <a:pt x="32" y="240"/>
                    </a:lnTo>
                    <a:lnTo>
                      <a:pt x="32" y="230"/>
                    </a:lnTo>
                    <a:lnTo>
                      <a:pt x="34" y="219"/>
                    </a:lnTo>
                    <a:lnTo>
                      <a:pt x="36" y="207"/>
                    </a:lnTo>
                    <a:lnTo>
                      <a:pt x="41" y="186"/>
                    </a:lnTo>
                    <a:lnTo>
                      <a:pt x="49" y="166"/>
                    </a:lnTo>
                    <a:lnTo>
                      <a:pt x="58" y="147"/>
                    </a:lnTo>
                    <a:lnTo>
                      <a:pt x="69" y="128"/>
                    </a:lnTo>
                    <a:lnTo>
                      <a:pt x="82" y="112"/>
                    </a:lnTo>
                    <a:lnTo>
                      <a:pt x="96" y="96"/>
                    </a:lnTo>
                    <a:lnTo>
                      <a:pt x="112" y="82"/>
                    </a:lnTo>
                    <a:lnTo>
                      <a:pt x="128" y="69"/>
                    </a:lnTo>
                    <a:lnTo>
                      <a:pt x="147" y="58"/>
                    </a:lnTo>
                    <a:lnTo>
                      <a:pt x="166" y="49"/>
                    </a:lnTo>
                    <a:lnTo>
                      <a:pt x="187" y="42"/>
                    </a:lnTo>
                    <a:lnTo>
                      <a:pt x="207" y="36"/>
                    </a:lnTo>
                    <a:lnTo>
                      <a:pt x="218" y="34"/>
                    </a:lnTo>
                    <a:lnTo>
                      <a:pt x="230" y="33"/>
                    </a:lnTo>
                    <a:lnTo>
                      <a:pt x="241" y="32"/>
                    </a:lnTo>
                    <a:lnTo>
                      <a:pt x="252" y="31"/>
                    </a:lnTo>
                    <a:lnTo>
                      <a:pt x="263" y="32"/>
                    </a:lnTo>
                    <a:lnTo>
                      <a:pt x="274" y="33"/>
                    </a:lnTo>
                    <a:lnTo>
                      <a:pt x="286" y="34"/>
                    </a:lnTo>
                    <a:lnTo>
                      <a:pt x="297" y="36"/>
                    </a:lnTo>
                    <a:lnTo>
                      <a:pt x="317" y="42"/>
                    </a:lnTo>
                    <a:lnTo>
                      <a:pt x="338" y="49"/>
                    </a:lnTo>
                    <a:lnTo>
                      <a:pt x="357" y="58"/>
                    </a:lnTo>
                    <a:lnTo>
                      <a:pt x="376" y="69"/>
                    </a:lnTo>
                    <a:lnTo>
                      <a:pt x="392" y="82"/>
                    </a:lnTo>
                    <a:lnTo>
                      <a:pt x="408" y="96"/>
                    </a:lnTo>
                    <a:lnTo>
                      <a:pt x="422" y="112"/>
                    </a:lnTo>
                    <a:lnTo>
                      <a:pt x="435" y="128"/>
                    </a:lnTo>
                    <a:lnTo>
                      <a:pt x="446" y="147"/>
                    </a:lnTo>
                    <a:lnTo>
                      <a:pt x="456" y="166"/>
                    </a:lnTo>
                    <a:lnTo>
                      <a:pt x="462" y="186"/>
                    </a:lnTo>
                    <a:lnTo>
                      <a:pt x="468" y="207"/>
                    </a:lnTo>
                    <a:lnTo>
                      <a:pt x="470" y="219"/>
                    </a:lnTo>
                    <a:lnTo>
                      <a:pt x="472" y="230"/>
                    </a:lnTo>
                    <a:lnTo>
                      <a:pt x="472" y="240"/>
                    </a:lnTo>
                    <a:lnTo>
                      <a:pt x="473" y="252"/>
                    </a:lnTo>
                    <a:lnTo>
                      <a:pt x="472" y="263"/>
                    </a:lnTo>
                    <a:lnTo>
                      <a:pt x="472" y="274"/>
                    </a:lnTo>
                    <a:lnTo>
                      <a:pt x="470" y="286"/>
                    </a:lnTo>
                    <a:lnTo>
                      <a:pt x="468" y="297"/>
                    </a:lnTo>
                    <a:lnTo>
                      <a:pt x="462" y="317"/>
                    </a:lnTo>
                    <a:lnTo>
                      <a:pt x="456" y="338"/>
                    </a:lnTo>
                    <a:lnTo>
                      <a:pt x="446" y="357"/>
                    </a:lnTo>
                    <a:lnTo>
                      <a:pt x="435" y="375"/>
                    </a:lnTo>
                    <a:lnTo>
                      <a:pt x="422" y="392"/>
                    </a:lnTo>
                    <a:lnTo>
                      <a:pt x="408" y="408"/>
                    </a:lnTo>
                    <a:lnTo>
                      <a:pt x="392" y="422"/>
                    </a:lnTo>
                    <a:lnTo>
                      <a:pt x="376" y="435"/>
                    </a:lnTo>
                    <a:lnTo>
                      <a:pt x="357" y="446"/>
                    </a:lnTo>
                    <a:lnTo>
                      <a:pt x="338" y="455"/>
                    </a:lnTo>
                    <a:lnTo>
                      <a:pt x="317" y="463"/>
                    </a:lnTo>
                    <a:lnTo>
                      <a:pt x="297" y="468"/>
                    </a:lnTo>
                    <a:lnTo>
                      <a:pt x="286" y="469"/>
                    </a:lnTo>
                    <a:lnTo>
                      <a:pt x="274" y="472"/>
                    </a:lnTo>
                    <a:lnTo>
                      <a:pt x="263" y="473"/>
                    </a:lnTo>
                    <a:lnTo>
                      <a:pt x="252" y="473"/>
                    </a:lnTo>
                    <a:lnTo>
                      <a:pt x="252" y="473"/>
                    </a:lnTo>
                    <a:close/>
                    <a:moveTo>
                      <a:pt x="252" y="0"/>
                    </a:moveTo>
                    <a:lnTo>
                      <a:pt x="239" y="1"/>
                    </a:lnTo>
                    <a:lnTo>
                      <a:pt x="227" y="1"/>
                    </a:lnTo>
                    <a:lnTo>
                      <a:pt x="214" y="3"/>
                    </a:lnTo>
                    <a:lnTo>
                      <a:pt x="201" y="5"/>
                    </a:lnTo>
                    <a:lnTo>
                      <a:pt x="189" y="8"/>
                    </a:lnTo>
                    <a:lnTo>
                      <a:pt x="177" y="12"/>
                    </a:lnTo>
                    <a:lnTo>
                      <a:pt x="165" y="15"/>
                    </a:lnTo>
                    <a:lnTo>
                      <a:pt x="154" y="20"/>
                    </a:lnTo>
                    <a:lnTo>
                      <a:pt x="142" y="24"/>
                    </a:lnTo>
                    <a:lnTo>
                      <a:pt x="132" y="30"/>
                    </a:lnTo>
                    <a:lnTo>
                      <a:pt x="121" y="36"/>
                    </a:lnTo>
                    <a:lnTo>
                      <a:pt x="111" y="43"/>
                    </a:lnTo>
                    <a:lnTo>
                      <a:pt x="101" y="50"/>
                    </a:lnTo>
                    <a:lnTo>
                      <a:pt x="92" y="58"/>
                    </a:lnTo>
                    <a:lnTo>
                      <a:pt x="83" y="66"/>
                    </a:lnTo>
                    <a:lnTo>
                      <a:pt x="73" y="74"/>
                    </a:lnTo>
                    <a:lnTo>
                      <a:pt x="66" y="83"/>
                    </a:lnTo>
                    <a:lnTo>
                      <a:pt x="57" y="91"/>
                    </a:lnTo>
                    <a:lnTo>
                      <a:pt x="50" y="101"/>
                    </a:lnTo>
                    <a:lnTo>
                      <a:pt x="43" y="111"/>
                    </a:lnTo>
                    <a:lnTo>
                      <a:pt x="37" y="122"/>
                    </a:lnTo>
                    <a:lnTo>
                      <a:pt x="30" y="131"/>
                    </a:lnTo>
                    <a:lnTo>
                      <a:pt x="25" y="142"/>
                    </a:lnTo>
                    <a:lnTo>
                      <a:pt x="19" y="154"/>
                    </a:lnTo>
                    <a:lnTo>
                      <a:pt x="15" y="165"/>
                    </a:lnTo>
                    <a:lnTo>
                      <a:pt x="12" y="177"/>
                    </a:lnTo>
                    <a:lnTo>
                      <a:pt x="7" y="189"/>
                    </a:lnTo>
                    <a:lnTo>
                      <a:pt x="5" y="202"/>
                    </a:lnTo>
                    <a:lnTo>
                      <a:pt x="3" y="213"/>
                    </a:lnTo>
                    <a:lnTo>
                      <a:pt x="1" y="226"/>
                    </a:lnTo>
                    <a:lnTo>
                      <a:pt x="0" y="239"/>
                    </a:lnTo>
                    <a:lnTo>
                      <a:pt x="0" y="252"/>
                    </a:lnTo>
                    <a:lnTo>
                      <a:pt x="0" y="265"/>
                    </a:lnTo>
                    <a:lnTo>
                      <a:pt x="1" y="277"/>
                    </a:lnTo>
                    <a:lnTo>
                      <a:pt x="3" y="290"/>
                    </a:lnTo>
                    <a:lnTo>
                      <a:pt x="5" y="303"/>
                    </a:lnTo>
                    <a:lnTo>
                      <a:pt x="7" y="315"/>
                    </a:lnTo>
                    <a:lnTo>
                      <a:pt x="12" y="327"/>
                    </a:lnTo>
                    <a:lnTo>
                      <a:pt x="15" y="339"/>
                    </a:lnTo>
                    <a:lnTo>
                      <a:pt x="19" y="350"/>
                    </a:lnTo>
                    <a:lnTo>
                      <a:pt x="25" y="361"/>
                    </a:lnTo>
                    <a:lnTo>
                      <a:pt x="30" y="372"/>
                    </a:lnTo>
                    <a:lnTo>
                      <a:pt x="37" y="383"/>
                    </a:lnTo>
                    <a:lnTo>
                      <a:pt x="43" y="393"/>
                    </a:lnTo>
                    <a:lnTo>
                      <a:pt x="50" y="402"/>
                    </a:lnTo>
                    <a:lnTo>
                      <a:pt x="57" y="412"/>
                    </a:lnTo>
                    <a:lnTo>
                      <a:pt x="66" y="421"/>
                    </a:lnTo>
                    <a:lnTo>
                      <a:pt x="73" y="431"/>
                    </a:lnTo>
                    <a:lnTo>
                      <a:pt x="83" y="438"/>
                    </a:lnTo>
                    <a:lnTo>
                      <a:pt x="92" y="447"/>
                    </a:lnTo>
                    <a:lnTo>
                      <a:pt x="101" y="454"/>
                    </a:lnTo>
                    <a:lnTo>
                      <a:pt x="111" y="461"/>
                    </a:lnTo>
                    <a:lnTo>
                      <a:pt x="121" y="467"/>
                    </a:lnTo>
                    <a:lnTo>
                      <a:pt x="132" y="474"/>
                    </a:lnTo>
                    <a:lnTo>
                      <a:pt x="142" y="479"/>
                    </a:lnTo>
                    <a:lnTo>
                      <a:pt x="154" y="485"/>
                    </a:lnTo>
                    <a:lnTo>
                      <a:pt x="165" y="489"/>
                    </a:lnTo>
                    <a:lnTo>
                      <a:pt x="177" y="492"/>
                    </a:lnTo>
                    <a:lnTo>
                      <a:pt x="189" y="496"/>
                    </a:lnTo>
                    <a:lnTo>
                      <a:pt x="201" y="499"/>
                    </a:lnTo>
                    <a:lnTo>
                      <a:pt x="214" y="501"/>
                    </a:lnTo>
                    <a:lnTo>
                      <a:pt x="227" y="503"/>
                    </a:lnTo>
                    <a:lnTo>
                      <a:pt x="239" y="504"/>
                    </a:lnTo>
                    <a:lnTo>
                      <a:pt x="252" y="504"/>
                    </a:lnTo>
                    <a:lnTo>
                      <a:pt x="265" y="504"/>
                    </a:lnTo>
                    <a:lnTo>
                      <a:pt x="277" y="503"/>
                    </a:lnTo>
                    <a:lnTo>
                      <a:pt x="290" y="501"/>
                    </a:lnTo>
                    <a:lnTo>
                      <a:pt x="302" y="499"/>
                    </a:lnTo>
                    <a:lnTo>
                      <a:pt x="315" y="496"/>
                    </a:lnTo>
                    <a:lnTo>
                      <a:pt x="327" y="492"/>
                    </a:lnTo>
                    <a:lnTo>
                      <a:pt x="339" y="489"/>
                    </a:lnTo>
                    <a:lnTo>
                      <a:pt x="350" y="485"/>
                    </a:lnTo>
                    <a:lnTo>
                      <a:pt x="362" y="479"/>
                    </a:lnTo>
                    <a:lnTo>
                      <a:pt x="373" y="474"/>
                    </a:lnTo>
                    <a:lnTo>
                      <a:pt x="382" y="467"/>
                    </a:lnTo>
                    <a:lnTo>
                      <a:pt x="393" y="461"/>
                    </a:lnTo>
                    <a:lnTo>
                      <a:pt x="403" y="454"/>
                    </a:lnTo>
                    <a:lnTo>
                      <a:pt x="412" y="447"/>
                    </a:lnTo>
                    <a:lnTo>
                      <a:pt x="421" y="438"/>
                    </a:lnTo>
                    <a:lnTo>
                      <a:pt x="430" y="431"/>
                    </a:lnTo>
                    <a:lnTo>
                      <a:pt x="438" y="421"/>
                    </a:lnTo>
                    <a:lnTo>
                      <a:pt x="446" y="412"/>
                    </a:lnTo>
                    <a:lnTo>
                      <a:pt x="454" y="402"/>
                    </a:lnTo>
                    <a:lnTo>
                      <a:pt x="461" y="393"/>
                    </a:lnTo>
                    <a:lnTo>
                      <a:pt x="468" y="383"/>
                    </a:lnTo>
                    <a:lnTo>
                      <a:pt x="474" y="372"/>
                    </a:lnTo>
                    <a:lnTo>
                      <a:pt x="479" y="361"/>
                    </a:lnTo>
                    <a:lnTo>
                      <a:pt x="484" y="350"/>
                    </a:lnTo>
                    <a:lnTo>
                      <a:pt x="489" y="339"/>
                    </a:lnTo>
                    <a:lnTo>
                      <a:pt x="492" y="327"/>
                    </a:lnTo>
                    <a:lnTo>
                      <a:pt x="496" y="315"/>
                    </a:lnTo>
                    <a:lnTo>
                      <a:pt x="499" y="303"/>
                    </a:lnTo>
                    <a:lnTo>
                      <a:pt x="501" y="290"/>
                    </a:lnTo>
                    <a:lnTo>
                      <a:pt x="503" y="277"/>
                    </a:lnTo>
                    <a:lnTo>
                      <a:pt x="503" y="265"/>
                    </a:lnTo>
                    <a:lnTo>
                      <a:pt x="504" y="252"/>
                    </a:lnTo>
                    <a:lnTo>
                      <a:pt x="503" y="239"/>
                    </a:lnTo>
                    <a:lnTo>
                      <a:pt x="503" y="226"/>
                    </a:lnTo>
                    <a:lnTo>
                      <a:pt x="501" y="213"/>
                    </a:lnTo>
                    <a:lnTo>
                      <a:pt x="499" y="202"/>
                    </a:lnTo>
                    <a:lnTo>
                      <a:pt x="496" y="189"/>
                    </a:lnTo>
                    <a:lnTo>
                      <a:pt x="492" y="177"/>
                    </a:lnTo>
                    <a:lnTo>
                      <a:pt x="489" y="165"/>
                    </a:lnTo>
                    <a:lnTo>
                      <a:pt x="484" y="154"/>
                    </a:lnTo>
                    <a:lnTo>
                      <a:pt x="479" y="142"/>
                    </a:lnTo>
                    <a:lnTo>
                      <a:pt x="474" y="131"/>
                    </a:lnTo>
                    <a:lnTo>
                      <a:pt x="468" y="122"/>
                    </a:lnTo>
                    <a:lnTo>
                      <a:pt x="461" y="111"/>
                    </a:lnTo>
                    <a:lnTo>
                      <a:pt x="454" y="101"/>
                    </a:lnTo>
                    <a:lnTo>
                      <a:pt x="446" y="91"/>
                    </a:lnTo>
                    <a:lnTo>
                      <a:pt x="438" y="83"/>
                    </a:lnTo>
                    <a:lnTo>
                      <a:pt x="430" y="74"/>
                    </a:lnTo>
                    <a:lnTo>
                      <a:pt x="421" y="66"/>
                    </a:lnTo>
                    <a:lnTo>
                      <a:pt x="412" y="58"/>
                    </a:lnTo>
                    <a:lnTo>
                      <a:pt x="403" y="50"/>
                    </a:lnTo>
                    <a:lnTo>
                      <a:pt x="393" y="43"/>
                    </a:lnTo>
                    <a:lnTo>
                      <a:pt x="382" y="36"/>
                    </a:lnTo>
                    <a:lnTo>
                      <a:pt x="373" y="30"/>
                    </a:lnTo>
                    <a:lnTo>
                      <a:pt x="362" y="24"/>
                    </a:lnTo>
                    <a:lnTo>
                      <a:pt x="350" y="20"/>
                    </a:lnTo>
                    <a:lnTo>
                      <a:pt x="339" y="15"/>
                    </a:lnTo>
                    <a:lnTo>
                      <a:pt x="327" y="12"/>
                    </a:lnTo>
                    <a:lnTo>
                      <a:pt x="315" y="8"/>
                    </a:lnTo>
                    <a:lnTo>
                      <a:pt x="302" y="5"/>
                    </a:lnTo>
                    <a:lnTo>
                      <a:pt x="290" y="3"/>
                    </a:lnTo>
                    <a:lnTo>
                      <a:pt x="277" y="1"/>
                    </a:lnTo>
                    <a:lnTo>
                      <a:pt x="265" y="1"/>
                    </a:lnTo>
                    <a:lnTo>
                      <a:pt x="25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3" name="Freeform 126">
                <a:extLst>
                  <a:ext uri="{FF2B5EF4-FFF2-40B4-BE49-F238E27FC236}">
                    <a16:creationId xmlns="" xmlns:a16="http://schemas.microsoft.com/office/drawing/2014/main" id="{78FF67B6-DF1B-43E4-8D0E-FC2385DCC20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34718" y="2925365"/>
                <a:ext cx="114300" cy="114300"/>
              </a:xfrm>
              <a:custGeom>
                <a:avLst/>
                <a:gdLst>
                  <a:gd name="T0" fmla="*/ 122 w 288"/>
                  <a:gd name="T1" fmla="*/ 250 h 288"/>
                  <a:gd name="T2" fmla="*/ 93 w 288"/>
                  <a:gd name="T3" fmla="*/ 239 h 288"/>
                  <a:gd name="T4" fmla="*/ 68 w 288"/>
                  <a:gd name="T5" fmla="*/ 220 h 288"/>
                  <a:gd name="T6" fmla="*/ 50 w 288"/>
                  <a:gd name="T7" fmla="*/ 195 h 288"/>
                  <a:gd name="T8" fmla="*/ 38 w 288"/>
                  <a:gd name="T9" fmla="*/ 166 h 288"/>
                  <a:gd name="T10" fmla="*/ 37 w 288"/>
                  <a:gd name="T11" fmla="*/ 132 h 288"/>
                  <a:gd name="T12" fmla="*/ 44 w 288"/>
                  <a:gd name="T13" fmla="*/ 102 h 288"/>
                  <a:gd name="T14" fmla="*/ 60 w 288"/>
                  <a:gd name="T15" fmla="*/ 75 h 288"/>
                  <a:gd name="T16" fmla="*/ 84 w 288"/>
                  <a:gd name="T17" fmla="*/ 55 h 288"/>
                  <a:gd name="T18" fmla="*/ 112 w 288"/>
                  <a:gd name="T19" fmla="*/ 41 h 288"/>
                  <a:gd name="T20" fmla="*/ 144 w 288"/>
                  <a:gd name="T21" fmla="*/ 36 h 288"/>
                  <a:gd name="T22" fmla="*/ 176 w 288"/>
                  <a:gd name="T23" fmla="*/ 41 h 288"/>
                  <a:gd name="T24" fmla="*/ 204 w 288"/>
                  <a:gd name="T25" fmla="*/ 55 h 288"/>
                  <a:gd name="T26" fmla="*/ 228 w 288"/>
                  <a:gd name="T27" fmla="*/ 75 h 288"/>
                  <a:gd name="T28" fmla="*/ 244 w 288"/>
                  <a:gd name="T29" fmla="*/ 102 h 288"/>
                  <a:gd name="T30" fmla="*/ 252 w 288"/>
                  <a:gd name="T31" fmla="*/ 132 h 288"/>
                  <a:gd name="T32" fmla="*/ 249 w 288"/>
                  <a:gd name="T33" fmla="*/ 166 h 288"/>
                  <a:gd name="T34" fmla="*/ 239 w 288"/>
                  <a:gd name="T35" fmla="*/ 195 h 288"/>
                  <a:gd name="T36" fmla="*/ 220 w 288"/>
                  <a:gd name="T37" fmla="*/ 220 h 288"/>
                  <a:gd name="T38" fmla="*/ 195 w 288"/>
                  <a:gd name="T39" fmla="*/ 239 h 288"/>
                  <a:gd name="T40" fmla="*/ 166 w 288"/>
                  <a:gd name="T41" fmla="*/ 250 h 288"/>
                  <a:gd name="T42" fmla="*/ 144 w 288"/>
                  <a:gd name="T43" fmla="*/ 252 h 288"/>
                  <a:gd name="T44" fmla="*/ 115 w 288"/>
                  <a:gd name="T45" fmla="*/ 3 h 288"/>
                  <a:gd name="T46" fmla="*/ 76 w 288"/>
                  <a:gd name="T47" fmla="*/ 17 h 288"/>
                  <a:gd name="T48" fmla="*/ 42 w 288"/>
                  <a:gd name="T49" fmla="*/ 42 h 288"/>
                  <a:gd name="T50" fmla="*/ 17 w 288"/>
                  <a:gd name="T51" fmla="*/ 75 h 288"/>
                  <a:gd name="T52" fmla="*/ 3 w 288"/>
                  <a:gd name="T53" fmla="*/ 115 h 288"/>
                  <a:gd name="T54" fmla="*/ 1 w 288"/>
                  <a:gd name="T55" fmla="*/ 158 h 288"/>
                  <a:gd name="T56" fmla="*/ 12 w 288"/>
                  <a:gd name="T57" fmla="*/ 201 h 288"/>
                  <a:gd name="T58" fmla="*/ 33 w 288"/>
                  <a:gd name="T59" fmla="*/ 235 h 288"/>
                  <a:gd name="T60" fmla="*/ 64 w 288"/>
                  <a:gd name="T61" fmla="*/ 263 h 288"/>
                  <a:gd name="T62" fmla="*/ 101 w 288"/>
                  <a:gd name="T63" fmla="*/ 282 h 288"/>
                  <a:gd name="T64" fmla="*/ 144 w 288"/>
                  <a:gd name="T65" fmla="*/ 288 h 288"/>
                  <a:gd name="T66" fmla="*/ 187 w 288"/>
                  <a:gd name="T67" fmla="*/ 282 h 288"/>
                  <a:gd name="T68" fmla="*/ 225 w 288"/>
                  <a:gd name="T69" fmla="*/ 263 h 288"/>
                  <a:gd name="T70" fmla="*/ 255 w 288"/>
                  <a:gd name="T71" fmla="*/ 235 h 288"/>
                  <a:gd name="T72" fmla="*/ 276 w 288"/>
                  <a:gd name="T73" fmla="*/ 201 h 288"/>
                  <a:gd name="T74" fmla="*/ 287 w 288"/>
                  <a:gd name="T75" fmla="*/ 158 h 288"/>
                  <a:gd name="T76" fmla="*/ 285 w 288"/>
                  <a:gd name="T77" fmla="*/ 115 h 288"/>
                  <a:gd name="T78" fmla="*/ 271 w 288"/>
                  <a:gd name="T79" fmla="*/ 75 h 288"/>
                  <a:gd name="T80" fmla="*/ 246 w 288"/>
                  <a:gd name="T81" fmla="*/ 42 h 288"/>
                  <a:gd name="T82" fmla="*/ 213 w 288"/>
                  <a:gd name="T83" fmla="*/ 17 h 288"/>
                  <a:gd name="T84" fmla="*/ 173 w 288"/>
                  <a:gd name="T85" fmla="*/ 3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88" h="288">
                    <a:moveTo>
                      <a:pt x="144" y="252"/>
                    </a:moveTo>
                    <a:lnTo>
                      <a:pt x="133" y="251"/>
                    </a:lnTo>
                    <a:lnTo>
                      <a:pt x="122" y="250"/>
                    </a:lnTo>
                    <a:lnTo>
                      <a:pt x="112" y="247"/>
                    </a:lnTo>
                    <a:lnTo>
                      <a:pt x="103" y="244"/>
                    </a:lnTo>
                    <a:lnTo>
                      <a:pt x="93" y="239"/>
                    </a:lnTo>
                    <a:lnTo>
                      <a:pt x="84" y="234"/>
                    </a:lnTo>
                    <a:lnTo>
                      <a:pt x="76" y="228"/>
                    </a:lnTo>
                    <a:lnTo>
                      <a:pt x="68" y="220"/>
                    </a:lnTo>
                    <a:lnTo>
                      <a:pt x="60" y="212"/>
                    </a:lnTo>
                    <a:lnTo>
                      <a:pt x="55" y="205"/>
                    </a:lnTo>
                    <a:lnTo>
                      <a:pt x="50" y="195"/>
                    </a:lnTo>
                    <a:lnTo>
                      <a:pt x="44" y="186"/>
                    </a:lnTo>
                    <a:lnTo>
                      <a:pt x="41" y="176"/>
                    </a:lnTo>
                    <a:lnTo>
                      <a:pt x="38" y="166"/>
                    </a:lnTo>
                    <a:lnTo>
                      <a:pt x="37" y="155"/>
                    </a:lnTo>
                    <a:lnTo>
                      <a:pt x="36" y="144"/>
                    </a:lnTo>
                    <a:lnTo>
                      <a:pt x="37" y="132"/>
                    </a:lnTo>
                    <a:lnTo>
                      <a:pt x="38" y="122"/>
                    </a:lnTo>
                    <a:lnTo>
                      <a:pt x="41" y="112"/>
                    </a:lnTo>
                    <a:lnTo>
                      <a:pt x="44" y="102"/>
                    </a:lnTo>
                    <a:lnTo>
                      <a:pt x="50" y="93"/>
                    </a:lnTo>
                    <a:lnTo>
                      <a:pt x="55" y="84"/>
                    </a:lnTo>
                    <a:lnTo>
                      <a:pt x="60" y="75"/>
                    </a:lnTo>
                    <a:lnTo>
                      <a:pt x="68" y="68"/>
                    </a:lnTo>
                    <a:lnTo>
                      <a:pt x="76" y="60"/>
                    </a:lnTo>
                    <a:lnTo>
                      <a:pt x="84" y="55"/>
                    </a:lnTo>
                    <a:lnTo>
                      <a:pt x="93" y="49"/>
                    </a:lnTo>
                    <a:lnTo>
                      <a:pt x="103" y="44"/>
                    </a:lnTo>
                    <a:lnTo>
                      <a:pt x="112" y="41"/>
                    </a:lnTo>
                    <a:lnTo>
                      <a:pt x="122" y="39"/>
                    </a:lnTo>
                    <a:lnTo>
                      <a:pt x="133" y="36"/>
                    </a:lnTo>
                    <a:lnTo>
                      <a:pt x="144" y="36"/>
                    </a:lnTo>
                    <a:lnTo>
                      <a:pt x="155" y="36"/>
                    </a:lnTo>
                    <a:lnTo>
                      <a:pt x="166" y="39"/>
                    </a:lnTo>
                    <a:lnTo>
                      <a:pt x="176" y="41"/>
                    </a:lnTo>
                    <a:lnTo>
                      <a:pt x="186" y="44"/>
                    </a:lnTo>
                    <a:lnTo>
                      <a:pt x="195" y="49"/>
                    </a:lnTo>
                    <a:lnTo>
                      <a:pt x="204" y="55"/>
                    </a:lnTo>
                    <a:lnTo>
                      <a:pt x="213" y="60"/>
                    </a:lnTo>
                    <a:lnTo>
                      <a:pt x="220" y="68"/>
                    </a:lnTo>
                    <a:lnTo>
                      <a:pt x="228" y="75"/>
                    </a:lnTo>
                    <a:lnTo>
                      <a:pt x="233" y="84"/>
                    </a:lnTo>
                    <a:lnTo>
                      <a:pt x="239" y="93"/>
                    </a:lnTo>
                    <a:lnTo>
                      <a:pt x="244" y="102"/>
                    </a:lnTo>
                    <a:lnTo>
                      <a:pt x="247" y="112"/>
                    </a:lnTo>
                    <a:lnTo>
                      <a:pt x="249" y="122"/>
                    </a:lnTo>
                    <a:lnTo>
                      <a:pt x="252" y="132"/>
                    </a:lnTo>
                    <a:lnTo>
                      <a:pt x="252" y="144"/>
                    </a:lnTo>
                    <a:lnTo>
                      <a:pt x="252" y="155"/>
                    </a:lnTo>
                    <a:lnTo>
                      <a:pt x="249" y="166"/>
                    </a:lnTo>
                    <a:lnTo>
                      <a:pt x="247" y="176"/>
                    </a:lnTo>
                    <a:lnTo>
                      <a:pt x="244" y="186"/>
                    </a:lnTo>
                    <a:lnTo>
                      <a:pt x="239" y="195"/>
                    </a:lnTo>
                    <a:lnTo>
                      <a:pt x="233" y="205"/>
                    </a:lnTo>
                    <a:lnTo>
                      <a:pt x="228" y="212"/>
                    </a:lnTo>
                    <a:lnTo>
                      <a:pt x="220" y="220"/>
                    </a:lnTo>
                    <a:lnTo>
                      <a:pt x="213" y="228"/>
                    </a:lnTo>
                    <a:lnTo>
                      <a:pt x="204" y="234"/>
                    </a:lnTo>
                    <a:lnTo>
                      <a:pt x="195" y="239"/>
                    </a:lnTo>
                    <a:lnTo>
                      <a:pt x="186" y="244"/>
                    </a:lnTo>
                    <a:lnTo>
                      <a:pt x="176" y="247"/>
                    </a:lnTo>
                    <a:lnTo>
                      <a:pt x="166" y="250"/>
                    </a:lnTo>
                    <a:lnTo>
                      <a:pt x="155" y="251"/>
                    </a:lnTo>
                    <a:lnTo>
                      <a:pt x="144" y="252"/>
                    </a:lnTo>
                    <a:lnTo>
                      <a:pt x="144" y="252"/>
                    </a:lnTo>
                    <a:close/>
                    <a:moveTo>
                      <a:pt x="144" y="0"/>
                    </a:moveTo>
                    <a:lnTo>
                      <a:pt x="130" y="1"/>
                    </a:lnTo>
                    <a:lnTo>
                      <a:pt x="115" y="3"/>
                    </a:lnTo>
                    <a:lnTo>
                      <a:pt x="101" y="6"/>
                    </a:lnTo>
                    <a:lnTo>
                      <a:pt x="88" y="12"/>
                    </a:lnTo>
                    <a:lnTo>
                      <a:pt x="76" y="17"/>
                    </a:lnTo>
                    <a:lnTo>
                      <a:pt x="64" y="24"/>
                    </a:lnTo>
                    <a:lnTo>
                      <a:pt x="53" y="33"/>
                    </a:lnTo>
                    <a:lnTo>
                      <a:pt x="42" y="42"/>
                    </a:lnTo>
                    <a:lnTo>
                      <a:pt x="33" y="53"/>
                    </a:lnTo>
                    <a:lnTo>
                      <a:pt x="25" y="63"/>
                    </a:lnTo>
                    <a:lnTo>
                      <a:pt x="17" y="75"/>
                    </a:lnTo>
                    <a:lnTo>
                      <a:pt x="12" y="88"/>
                    </a:lnTo>
                    <a:lnTo>
                      <a:pt x="6" y="101"/>
                    </a:lnTo>
                    <a:lnTo>
                      <a:pt x="3" y="115"/>
                    </a:lnTo>
                    <a:lnTo>
                      <a:pt x="1" y="129"/>
                    </a:lnTo>
                    <a:lnTo>
                      <a:pt x="0" y="144"/>
                    </a:lnTo>
                    <a:lnTo>
                      <a:pt x="1" y="158"/>
                    </a:lnTo>
                    <a:lnTo>
                      <a:pt x="3" y="174"/>
                    </a:lnTo>
                    <a:lnTo>
                      <a:pt x="6" y="186"/>
                    </a:lnTo>
                    <a:lnTo>
                      <a:pt x="12" y="201"/>
                    </a:lnTo>
                    <a:lnTo>
                      <a:pt x="17" y="212"/>
                    </a:lnTo>
                    <a:lnTo>
                      <a:pt x="25" y="224"/>
                    </a:lnTo>
                    <a:lnTo>
                      <a:pt x="33" y="235"/>
                    </a:lnTo>
                    <a:lnTo>
                      <a:pt x="42" y="246"/>
                    </a:lnTo>
                    <a:lnTo>
                      <a:pt x="53" y="256"/>
                    </a:lnTo>
                    <a:lnTo>
                      <a:pt x="64" y="263"/>
                    </a:lnTo>
                    <a:lnTo>
                      <a:pt x="76" y="271"/>
                    </a:lnTo>
                    <a:lnTo>
                      <a:pt x="88" y="276"/>
                    </a:lnTo>
                    <a:lnTo>
                      <a:pt x="101" y="282"/>
                    </a:lnTo>
                    <a:lnTo>
                      <a:pt x="115" y="285"/>
                    </a:lnTo>
                    <a:lnTo>
                      <a:pt x="130" y="287"/>
                    </a:lnTo>
                    <a:lnTo>
                      <a:pt x="144" y="288"/>
                    </a:lnTo>
                    <a:lnTo>
                      <a:pt x="159" y="287"/>
                    </a:lnTo>
                    <a:lnTo>
                      <a:pt x="173" y="285"/>
                    </a:lnTo>
                    <a:lnTo>
                      <a:pt x="187" y="282"/>
                    </a:lnTo>
                    <a:lnTo>
                      <a:pt x="200" y="276"/>
                    </a:lnTo>
                    <a:lnTo>
                      <a:pt x="213" y="271"/>
                    </a:lnTo>
                    <a:lnTo>
                      <a:pt x="225" y="263"/>
                    </a:lnTo>
                    <a:lnTo>
                      <a:pt x="235" y="256"/>
                    </a:lnTo>
                    <a:lnTo>
                      <a:pt x="246" y="246"/>
                    </a:lnTo>
                    <a:lnTo>
                      <a:pt x="255" y="235"/>
                    </a:lnTo>
                    <a:lnTo>
                      <a:pt x="263" y="224"/>
                    </a:lnTo>
                    <a:lnTo>
                      <a:pt x="271" y="212"/>
                    </a:lnTo>
                    <a:lnTo>
                      <a:pt x="276" y="201"/>
                    </a:lnTo>
                    <a:lnTo>
                      <a:pt x="282" y="186"/>
                    </a:lnTo>
                    <a:lnTo>
                      <a:pt x="285" y="174"/>
                    </a:lnTo>
                    <a:lnTo>
                      <a:pt x="287" y="158"/>
                    </a:lnTo>
                    <a:lnTo>
                      <a:pt x="288" y="144"/>
                    </a:lnTo>
                    <a:lnTo>
                      <a:pt x="287" y="129"/>
                    </a:lnTo>
                    <a:lnTo>
                      <a:pt x="285" y="115"/>
                    </a:lnTo>
                    <a:lnTo>
                      <a:pt x="282" y="101"/>
                    </a:lnTo>
                    <a:lnTo>
                      <a:pt x="276" y="88"/>
                    </a:lnTo>
                    <a:lnTo>
                      <a:pt x="271" y="75"/>
                    </a:lnTo>
                    <a:lnTo>
                      <a:pt x="263" y="63"/>
                    </a:lnTo>
                    <a:lnTo>
                      <a:pt x="255" y="53"/>
                    </a:lnTo>
                    <a:lnTo>
                      <a:pt x="246" y="42"/>
                    </a:lnTo>
                    <a:lnTo>
                      <a:pt x="235" y="33"/>
                    </a:lnTo>
                    <a:lnTo>
                      <a:pt x="225" y="24"/>
                    </a:lnTo>
                    <a:lnTo>
                      <a:pt x="213" y="17"/>
                    </a:lnTo>
                    <a:lnTo>
                      <a:pt x="200" y="12"/>
                    </a:lnTo>
                    <a:lnTo>
                      <a:pt x="187" y="6"/>
                    </a:lnTo>
                    <a:lnTo>
                      <a:pt x="173" y="3"/>
                    </a:lnTo>
                    <a:lnTo>
                      <a:pt x="159" y="1"/>
                    </a:lnTo>
                    <a:lnTo>
                      <a:pt x="1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54" name="Group 94">
              <a:extLst>
                <a:ext uri="{FF2B5EF4-FFF2-40B4-BE49-F238E27FC236}">
                  <a16:creationId xmlns="" xmlns:a16="http://schemas.microsoft.com/office/drawing/2014/main" id="{4DB1F7E7-83DF-47FC-88A3-21511BBA88A1}"/>
                </a:ext>
              </a:extLst>
            </p:cNvPr>
            <p:cNvGrpSpPr/>
            <p:nvPr/>
          </p:nvGrpSpPr>
          <p:grpSpPr>
            <a:xfrm>
              <a:off x="6226454" y="-851278"/>
              <a:ext cx="457200" cy="457200"/>
              <a:chOff x="3648868" y="2753915"/>
              <a:chExt cx="457200" cy="457200"/>
            </a:xfrm>
            <a:grpFill/>
          </p:grpSpPr>
          <p:sp>
            <p:nvSpPr>
              <p:cNvPr id="159" name="Freeform 127">
                <a:extLst>
                  <a:ext uri="{FF2B5EF4-FFF2-40B4-BE49-F238E27FC236}">
                    <a16:creationId xmlns="" xmlns:a16="http://schemas.microsoft.com/office/drawing/2014/main" id="{60E2CFE0-8D10-417B-A747-E3BEFEC0DC9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48868" y="2753915"/>
                <a:ext cx="457200" cy="457200"/>
              </a:xfrm>
              <a:custGeom>
                <a:avLst/>
                <a:gdLst>
                  <a:gd name="T0" fmla="*/ 630 w 1152"/>
                  <a:gd name="T1" fmla="*/ 780 h 1152"/>
                  <a:gd name="T2" fmla="*/ 534 w 1152"/>
                  <a:gd name="T3" fmla="*/ 739 h 1152"/>
                  <a:gd name="T4" fmla="*/ 454 w 1152"/>
                  <a:gd name="T5" fmla="*/ 674 h 1152"/>
                  <a:gd name="T6" fmla="*/ 395 w 1152"/>
                  <a:gd name="T7" fmla="*/ 588 h 1152"/>
                  <a:gd name="T8" fmla="*/ 364 w 1152"/>
                  <a:gd name="T9" fmla="*/ 487 h 1152"/>
                  <a:gd name="T10" fmla="*/ 364 w 1152"/>
                  <a:gd name="T11" fmla="*/ 378 h 1152"/>
                  <a:gd name="T12" fmla="*/ 395 w 1152"/>
                  <a:gd name="T13" fmla="*/ 276 h 1152"/>
                  <a:gd name="T14" fmla="*/ 454 w 1152"/>
                  <a:gd name="T15" fmla="*/ 190 h 1152"/>
                  <a:gd name="T16" fmla="*/ 534 w 1152"/>
                  <a:gd name="T17" fmla="*/ 124 h 1152"/>
                  <a:gd name="T18" fmla="*/ 630 w 1152"/>
                  <a:gd name="T19" fmla="*/ 83 h 1152"/>
                  <a:gd name="T20" fmla="*/ 739 w 1152"/>
                  <a:gd name="T21" fmla="*/ 72 h 1152"/>
                  <a:gd name="T22" fmla="*/ 844 w 1152"/>
                  <a:gd name="T23" fmla="*/ 94 h 1152"/>
                  <a:gd name="T24" fmla="*/ 936 w 1152"/>
                  <a:gd name="T25" fmla="*/ 143 h 1152"/>
                  <a:gd name="T26" fmla="*/ 1009 w 1152"/>
                  <a:gd name="T27" fmla="*/ 217 h 1152"/>
                  <a:gd name="T28" fmla="*/ 1059 w 1152"/>
                  <a:gd name="T29" fmla="*/ 309 h 1152"/>
                  <a:gd name="T30" fmla="*/ 1079 w 1152"/>
                  <a:gd name="T31" fmla="*/ 413 h 1152"/>
                  <a:gd name="T32" fmla="*/ 1068 w 1152"/>
                  <a:gd name="T33" fmla="*/ 522 h 1152"/>
                  <a:gd name="T34" fmla="*/ 1028 w 1152"/>
                  <a:gd name="T35" fmla="*/ 618 h 1152"/>
                  <a:gd name="T36" fmla="*/ 963 w 1152"/>
                  <a:gd name="T37" fmla="*/ 698 h 1152"/>
                  <a:gd name="T38" fmla="*/ 876 w 1152"/>
                  <a:gd name="T39" fmla="*/ 757 h 1152"/>
                  <a:gd name="T40" fmla="*/ 775 w 1152"/>
                  <a:gd name="T41" fmla="*/ 788 h 1152"/>
                  <a:gd name="T42" fmla="*/ 163 w 1152"/>
                  <a:gd name="T43" fmla="*/ 1077 h 1152"/>
                  <a:gd name="T44" fmla="*/ 127 w 1152"/>
                  <a:gd name="T45" fmla="*/ 1088 h 1152"/>
                  <a:gd name="T46" fmla="*/ 92 w 1152"/>
                  <a:gd name="T47" fmla="*/ 1077 h 1152"/>
                  <a:gd name="T48" fmla="*/ 68 w 1152"/>
                  <a:gd name="T49" fmla="*/ 1049 h 1152"/>
                  <a:gd name="T50" fmla="*/ 65 w 1152"/>
                  <a:gd name="T51" fmla="*/ 1012 h 1152"/>
                  <a:gd name="T52" fmla="*/ 83 w 1152"/>
                  <a:gd name="T53" fmla="*/ 979 h 1152"/>
                  <a:gd name="T54" fmla="*/ 415 w 1152"/>
                  <a:gd name="T55" fmla="*/ 737 h 1152"/>
                  <a:gd name="T56" fmla="*/ 719 w 1152"/>
                  <a:gd name="T57" fmla="*/ 0 h 1152"/>
                  <a:gd name="T58" fmla="*/ 592 w 1152"/>
                  <a:gd name="T59" fmla="*/ 19 h 1152"/>
                  <a:gd name="T60" fmla="*/ 479 w 1152"/>
                  <a:gd name="T61" fmla="*/ 74 h 1152"/>
                  <a:gd name="T62" fmla="*/ 387 w 1152"/>
                  <a:gd name="T63" fmla="*/ 157 h 1152"/>
                  <a:gd name="T64" fmla="*/ 322 w 1152"/>
                  <a:gd name="T65" fmla="*/ 264 h 1152"/>
                  <a:gd name="T66" fmla="*/ 291 w 1152"/>
                  <a:gd name="T67" fmla="*/ 387 h 1152"/>
                  <a:gd name="T68" fmla="*/ 302 w 1152"/>
                  <a:gd name="T69" fmla="*/ 537 h 1152"/>
                  <a:gd name="T70" fmla="*/ 38 w 1152"/>
                  <a:gd name="T71" fmla="*/ 934 h 1152"/>
                  <a:gd name="T72" fmla="*/ 2 w 1152"/>
                  <a:gd name="T73" fmla="*/ 999 h 1152"/>
                  <a:gd name="T74" fmla="*/ 10 w 1152"/>
                  <a:gd name="T75" fmla="*/ 1074 h 1152"/>
                  <a:gd name="T76" fmla="*/ 56 w 1152"/>
                  <a:gd name="T77" fmla="*/ 1130 h 1152"/>
                  <a:gd name="T78" fmla="*/ 127 w 1152"/>
                  <a:gd name="T79" fmla="*/ 1152 h 1152"/>
                  <a:gd name="T80" fmla="*/ 199 w 1152"/>
                  <a:gd name="T81" fmla="*/ 1129 h 1152"/>
                  <a:gd name="T82" fmla="*/ 565 w 1152"/>
                  <a:gd name="T83" fmla="*/ 834 h 1152"/>
                  <a:gd name="T84" fmla="*/ 719 w 1152"/>
                  <a:gd name="T85" fmla="*/ 864 h 1152"/>
                  <a:gd name="T86" fmla="*/ 848 w 1152"/>
                  <a:gd name="T87" fmla="*/ 844 h 1152"/>
                  <a:gd name="T88" fmla="*/ 961 w 1152"/>
                  <a:gd name="T89" fmla="*/ 790 h 1152"/>
                  <a:gd name="T90" fmla="*/ 1053 w 1152"/>
                  <a:gd name="T91" fmla="*/ 707 h 1152"/>
                  <a:gd name="T92" fmla="*/ 1118 w 1152"/>
                  <a:gd name="T93" fmla="*/ 600 h 1152"/>
                  <a:gd name="T94" fmla="*/ 1149 w 1152"/>
                  <a:gd name="T95" fmla="*/ 476 h 1152"/>
                  <a:gd name="T96" fmla="*/ 1143 w 1152"/>
                  <a:gd name="T97" fmla="*/ 345 h 1152"/>
                  <a:gd name="T98" fmla="*/ 1100 w 1152"/>
                  <a:gd name="T99" fmla="*/ 226 h 1152"/>
                  <a:gd name="T100" fmla="*/ 1025 w 1152"/>
                  <a:gd name="T101" fmla="*/ 126 h 1152"/>
                  <a:gd name="T102" fmla="*/ 926 w 1152"/>
                  <a:gd name="T103" fmla="*/ 53 h 1152"/>
                  <a:gd name="T104" fmla="*/ 807 w 1152"/>
                  <a:gd name="T105" fmla="*/ 8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52" h="1152">
                    <a:moveTo>
                      <a:pt x="719" y="792"/>
                    </a:moveTo>
                    <a:lnTo>
                      <a:pt x="701" y="791"/>
                    </a:lnTo>
                    <a:lnTo>
                      <a:pt x="683" y="790"/>
                    </a:lnTo>
                    <a:lnTo>
                      <a:pt x="665" y="788"/>
                    </a:lnTo>
                    <a:lnTo>
                      <a:pt x="647" y="785"/>
                    </a:lnTo>
                    <a:lnTo>
                      <a:pt x="630" y="780"/>
                    </a:lnTo>
                    <a:lnTo>
                      <a:pt x="613" y="776"/>
                    </a:lnTo>
                    <a:lnTo>
                      <a:pt x="596" y="770"/>
                    </a:lnTo>
                    <a:lnTo>
                      <a:pt x="580" y="763"/>
                    </a:lnTo>
                    <a:lnTo>
                      <a:pt x="564" y="757"/>
                    </a:lnTo>
                    <a:lnTo>
                      <a:pt x="549" y="748"/>
                    </a:lnTo>
                    <a:lnTo>
                      <a:pt x="534" y="739"/>
                    </a:lnTo>
                    <a:lnTo>
                      <a:pt x="519" y="731"/>
                    </a:lnTo>
                    <a:lnTo>
                      <a:pt x="505" y="720"/>
                    </a:lnTo>
                    <a:lnTo>
                      <a:pt x="491" y="709"/>
                    </a:lnTo>
                    <a:lnTo>
                      <a:pt x="478" y="698"/>
                    </a:lnTo>
                    <a:lnTo>
                      <a:pt x="466" y="687"/>
                    </a:lnTo>
                    <a:lnTo>
                      <a:pt x="454" y="674"/>
                    </a:lnTo>
                    <a:lnTo>
                      <a:pt x="442" y="661"/>
                    </a:lnTo>
                    <a:lnTo>
                      <a:pt x="431" y="648"/>
                    </a:lnTo>
                    <a:lnTo>
                      <a:pt x="421" y="634"/>
                    </a:lnTo>
                    <a:lnTo>
                      <a:pt x="412" y="618"/>
                    </a:lnTo>
                    <a:lnTo>
                      <a:pt x="403" y="603"/>
                    </a:lnTo>
                    <a:lnTo>
                      <a:pt x="395" y="588"/>
                    </a:lnTo>
                    <a:lnTo>
                      <a:pt x="388" y="572"/>
                    </a:lnTo>
                    <a:lnTo>
                      <a:pt x="381" y="556"/>
                    </a:lnTo>
                    <a:lnTo>
                      <a:pt x="376" y="539"/>
                    </a:lnTo>
                    <a:lnTo>
                      <a:pt x="372" y="522"/>
                    </a:lnTo>
                    <a:lnTo>
                      <a:pt x="367" y="504"/>
                    </a:lnTo>
                    <a:lnTo>
                      <a:pt x="364" y="487"/>
                    </a:lnTo>
                    <a:lnTo>
                      <a:pt x="362" y="468"/>
                    </a:lnTo>
                    <a:lnTo>
                      <a:pt x="361" y="450"/>
                    </a:lnTo>
                    <a:lnTo>
                      <a:pt x="360" y="432"/>
                    </a:lnTo>
                    <a:lnTo>
                      <a:pt x="361" y="413"/>
                    </a:lnTo>
                    <a:lnTo>
                      <a:pt x="362" y="395"/>
                    </a:lnTo>
                    <a:lnTo>
                      <a:pt x="364" y="378"/>
                    </a:lnTo>
                    <a:lnTo>
                      <a:pt x="367" y="359"/>
                    </a:lnTo>
                    <a:lnTo>
                      <a:pt x="372" y="342"/>
                    </a:lnTo>
                    <a:lnTo>
                      <a:pt x="376" y="325"/>
                    </a:lnTo>
                    <a:lnTo>
                      <a:pt x="381" y="309"/>
                    </a:lnTo>
                    <a:lnTo>
                      <a:pt x="388" y="292"/>
                    </a:lnTo>
                    <a:lnTo>
                      <a:pt x="395" y="276"/>
                    </a:lnTo>
                    <a:lnTo>
                      <a:pt x="403" y="260"/>
                    </a:lnTo>
                    <a:lnTo>
                      <a:pt x="412" y="245"/>
                    </a:lnTo>
                    <a:lnTo>
                      <a:pt x="421" y="231"/>
                    </a:lnTo>
                    <a:lnTo>
                      <a:pt x="431" y="217"/>
                    </a:lnTo>
                    <a:lnTo>
                      <a:pt x="442" y="203"/>
                    </a:lnTo>
                    <a:lnTo>
                      <a:pt x="454" y="190"/>
                    </a:lnTo>
                    <a:lnTo>
                      <a:pt x="466" y="178"/>
                    </a:lnTo>
                    <a:lnTo>
                      <a:pt x="478" y="166"/>
                    </a:lnTo>
                    <a:lnTo>
                      <a:pt x="491" y="154"/>
                    </a:lnTo>
                    <a:lnTo>
                      <a:pt x="505" y="143"/>
                    </a:lnTo>
                    <a:lnTo>
                      <a:pt x="519" y="134"/>
                    </a:lnTo>
                    <a:lnTo>
                      <a:pt x="534" y="124"/>
                    </a:lnTo>
                    <a:lnTo>
                      <a:pt x="549" y="115"/>
                    </a:lnTo>
                    <a:lnTo>
                      <a:pt x="564" y="108"/>
                    </a:lnTo>
                    <a:lnTo>
                      <a:pt x="580" y="100"/>
                    </a:lnTo>
                    <a:lnTo>
                      <a:pt x="596" y="94"/>
                    </a:lnTo>
                    <a:lnTo>
                      <a:pt x="613" y="88"/>
                    </a:lnTo>
                    <a:lnTo>
                      <a:pt x="630" y="83"/>
                    </a:lnTo>
                    <a:lnTo>
                      <a:pt x="647" y="80"/>
                    </a:lnTo>
                    <a:lnTo>
                      <a:pt x="665" y="76"/>
                    </a:lnTo>
                    <a:lnTo>
                      <a:pt x="683" y="74"/>
                    </a:lnTo>
                    <a:lnTo>
                      <a:pt x="701" y="72"/>
                    </a:lnTo>
                    <a:lnTo>
                      <a:pt x="719" y="72"/>
                    </a:lnTo>
                    <a:lnTo>
                      <a:pt x="739" y="72"/>
                    </a:lnTo>
                    <a:lnTo>
                      <a:pt x="757" y="74"/>
                    </a:lnTo>
                    <a:lnTo>
                      <a:pt x="775" y="76"/>
                    </a:lnTo>
                    <a:lnTo>
                      <a:pt x="793" y="80"/>
                    </a:lnTo>
                    <a:lnTo>
                      <a:pt x="810" y="83"/>
                    </a:lnTo>
                    <a:lnTo>
                      <a:pt x="827" y="88"/>
                    </a:lnTo>
                    <a:lnTo>
                      <a:pt x="844" y="94"/>
                    </a:lnTo>
                    <a:lnTo>
                      <a:pt x="860" y="100"/>
                    </a:lnTo>
                    <a:lnTo>
                      <a:pt x="876" y="108"/>
                    </a:lnTo>
                    <a:lnTo>
                      <a:pt x="891" y="115"/>
                    </a:lnTo>
                    <a:lnTo>
                      <a:pt x="906" y="124"/>
                    </a:lnTo>
                    <a:lnTo>
                      <a:pt x="921" y="134"/>
                    </a:lnTo>
                    <a:lnTo>
                      <a:pt x="936" y="143"/>
                    </a:lnTo>
                    <a:lnTo>
                      <a:pt x="948" y="154"/>
                    </a:lnTo>
                    <a:lnTo>
                      <a:pt x="963" y="166"/>
                    </a:lnTo>
                    <a:lnTo>
                      <a:pt x="974" y="178"/>
                    </a:lnTo>
                    <a:lnTo>
                      <a:pt x="986" y="190"/>
                    </a:lnTo>
                    <a:lnTo>
                      <a:pt x="998" y="203"/>
                    </a:lnTo>
                    <a:lnTo>
                      <a:pt x="1009" y="217"/>
                    </a:lnTo>
                    <a:lnTo>
                      <a:pt x="1019" y="231"/>
                    </a:lnTo>
                    <a:lnTo>
                      <a:pt x="1028" y="245"/>
                    </a:lnTo>
                    <a:lnTo>
                      <a:pt x="1037" y="260"/>
                    </a:lnTo>
                    <a:lnTo>
                      <a:pt x="1045" y="276"/>
                    </a:lnTo>
                    <a:lnTo>
                      <a:pt x="1052" y="292"/>
                    </a:lnTo>
                    <a:lnTo>
                      <a:pt x="1059" y="309"/>
                    </a:lnTo>
                    <a:lnTo>
                      <a:pt x="1064" y="325"/>
                    </a:lnTo>
                    <a:lnTo>
                      <a:pt x="1068" y="342"/>
                    </a:lnTo>
                    <a:lnTo>
                      <a:pt x="1073" y="359"/>
                    </a:lnTo>
                    <a:lnTo>
                      <a:pt x="1076" y="378"/>
                    </a:lnTo>
                    <a:lnTo>
                      <a:pt x="1078" y="395"/>
                    </a:lnTo>
                    <a:lnTo>
                      <a:pt x="1079" y="413"/>
                    </a:lnTo>
                    <a:lnTo>
                      <a:pt x="1080" y="432"/>
                    </a:lnTo>
                    <a:lnTo>
                      <a:pt x="1079" y="450"/>
                    </a:lnTo>
                    <a:lnTo>
                      <a:pt x="1078" y="468"/>
                    </a:lnTo>
                    <a:lnTo>
                      <a:pt x="1076" y="487"/>
                    </a:lnTo>
                    <a:lnTo>
                      <a:pt x="1073" y="504"/>
                    </a:lnTo>
                    <a:lnTo>
                      <a:pt x="1068" y="522"/>
                    </a:lnTo>
                    <a:lnTo>
                      <a:pt x="1064" y="539"/>
                    </a:lnTo>
                    <a:lnTo>
                      <a:pt x="1059" y="556"/>
                    </a:lnTo>
                    <a:lnTo>
                      <a:pt x="1052" y="572"/>
                    </a:lnTo>
                    <a:lnTo>
                      <a:pt x="1045" y="588"/>
                    </a:lnTo>
                    <a:lnTo>
                      <a:pt x="1037" y="603"/>
                    </a:lnTo>
                    <a:lnTo>
                      <a:pt x="1028" y="618"/>
                    </a:lnTo>
                    <a:lnTo>
                      <a:pt x="1019" y="634"/>
                    </a:lnTo>
                    <a:lnTo>
                      <a:pt x="1009" y="648"/>
                    </a:lnTo>
                    <a:lnTo>
                      <a:pt x="998" y="661"/>
                    </a:lnTo>
                    <a:lnTo>
                      <a:pt x="986" y="674"/>
                    </a:lnTo>
                    <a:lnTo>
                      <a:pt x="974" y="687"/>
                    </a:lnTo>
                    <a:lnTo>
                      <a:pt x="963" y="698"/>
                    </a:lnTo>
                    <a:lnTo>
                      <a:pt x="948" y="709"/>
                    </a:lnTo>
                    <a:lnTo>
                      <a:pt x="936" y="720"/>
                    </a:lnTo>
                    <a:lnTo>
                      <a:pt x="921" y="731"/>
                    </a:lnTo>
                    <a:lnTo>
                      <a:pt x="906" y="739"/>
                    </a:lnTo>
                    <a:lnTo>
                      <a:pt x="891" y="748"/>
                    </a:lnTo>
                    <a:lnTo>
                      <a:pt x="876" y="757"/>
                    </a:lnTo>
                    <a:lnTo>
                      <a:pt x="860" y="763"/>
                    </a:lnTo>
                    <a:lnTo>
                      <a:pt x="844" y="770"/>
                    </a:lnTo>
                    <a:lnTo>
                      <a:pt x="827" y="776"/>
                    </a:lnTo>
                    <a:lnTo>
                      <a:pt x="810" y="780"/>
                    </a:lnTo>
                    <a:lnTo>
                      <a:pt x="793" y="785"/>
                    </a:lnTo>
                    <a:lnTo>
                      <a:pt x="775" y="788"/>
                    </a:lnTo>
                    <a:lnTo>
                      <a:pt x="757" y="790"/>
                    </a:lnTo>
                    <a:lnTo>
                      <a:pt x="739" y="791"/>
                    </a:lnTo>
                    <a:lnTo>
                      <a:pt x="719" y="792"/>
                    </a:lnTo>
                    <a:close/>
                    <a:moveTo>
                      <a:pt x="173" y="1069"/>
                    </a:moveTo>
                    <a:lnTo>
                      <a:pt x="168" y="1073"/>
                    </a:lnTo>
                    <a:lnTo>
                      <a:pt x="163" y="1077"/>
                    </a:lnTo>
                    <a:lnTo>
                      <a:pt x="158" y="1081"/>
                    </a:lnTo>
                    <a:lnTo>
                      <a:pt x="152" y="1083"/>
                    </a:lnTo>
                    <a:lnTo>
                      <a:pt x="146" y="1085"/>
                    </a:lnTo>
                    <a:lnTo>
                      <a:pt x="141" y="1087"/>
                    </a:lnTo>
                    <a:lnTo>
                      <a:pt x="134" y="1088"/>
                    </a:lnTo>
                    <a:lnTo>
                      <a:pt x="127" y="1088"/>
                    </a:lnTo>
                    <a:lnTo>
                      <a:pt x="120" y="1088"/>
                    </a:lnTo>
                    <a:lnTo>
                      <a:pt x="115" y="1087"/>
                    </a:lnTo>
                    <a:lnTo>
                      <a:pt x="108" y="1085"/>
                    </a:lnTo>
                    <a:lnTo>
                      <a:pt x="103" y="1083"/>
                    </a:lnTo>
                    <a:lnTo>
                      <a:pt x="96" y="1081"/>
                    </a:lnTo>
                    <a:lnTo>
                      <a:pt x="92" y="1077"/>
                    </a:lnTo>
                    <a:lnTo>
                      <a:pt x="87" y="1074"/>
                    </a:lnTo>
                    <a:lnTo>
                      <a:pt x="82" y="1070"/>
                    </a:lnTo>
                    <a:lnTo>
                      <a:pt x="78" y="1066"/>
                    </a:lnTo>
                    <a:lnTo>
                      <a:pt x="75" y="1060"/>
                    </a:lnTo>
                    <a:lnTo>
                      <a:pt x="71" y="1055"/>
                    </a:lnTo>
                    <a:lnTo>
                      <a:pt x="68" y="1049"/>
                    </a:lnTo>
                    <a:lnTo>
                      <a:pt x="66" y="1044"/>
                    </a:lnTo>
                    <a:lnTo>
                      <a:pt x="65" y="1038"/>
                    </a:lnTo>
                    <a:lnTo>
                      <a:pt x="64" y="1031"/>
                    </a:lnTo>
                    <a:lnTo>
                      <a:pt x="64" y="1025"/>
                    </a:lnTo>
                    <a:lnTo>
                      <a:pt x="64" y="1018"/>
                    </a:lnTo>
                    <a:lnTo>
                      <a:pt x="65" y="1012"/>
                    </a:lnTo>
                    <a:lnTo>
                      <a:pt x="66" y="1006"/>
                    </a:lnTo>
                    <a:lnTo>
                      <a:pt x="69" y="1000"/>
                    </a:lnTo>
                    <a:lnTo>
                      <a:pt x="71" y="994"/>
                    </a:lnTo>
                    <a:lnTo>
                      <a:pt x="75" y="989"/>
                    </a:lnTo>
                    <a:lnTo>
                      <a:pt x="79" y="984"/>
                    </a:lnTo>
                    <a:lnTo>
                      <a:pt x="83" y="979"/>
                    </a:lnTo>
                    <a:lnTo>
                      <a:pt x="82" y="979"/>
                    </a:lnTo>
                    <a:lnTo>
                      <a:pt x="373" y="689"/>
                    </a:lnTo>
                    <a:lnTo>
                      <a:pt x="383" y="702"/>
                    </a:lnTo>
                    <a:lnTo>
                      <a:pt x="393" y="714"/>
                    </a:lnTo>
                    <a:lnTo>
                      <a:pt x="404" y="725"/>
                    </a:lnTo>
                    <a:lnTo>
                      <a:pt x="415" y="737"/>
                    </a:lnTo>
                    <a:lnTo>
                      <a:pt x="426" y="748"/>
                    </a:lnTo>
                    <a:lnTo>
                      <a:pt x="438" y="759"/>
                    </a:lnTo>
                    <a:lnTo>
                      <a:pt x="451" y="769"/>
                    </a:lnTo>
                    <a:lnTo>
                      <a:pt x="462" y="778"/>
                    </a:lnTo>
                    <a:lnTo>
                      <a:pt x="173" y="1069"/>
                    </a:lnTo>
                    <a:close/>
                    <a:moveTo>
                      <a:pt x="719" y="0"/>
                    </a:moveTo>
                    <a:lnTo>
                      <a:pt x="698" y="1"/>
                    </a:lnTo>
                    <a:lnTo>
                      <a:pt x="676" y="2"/>
                    </a:lnTo>
                    <a:lnTo>
                      <a:pt x="655" y="5"/>
                    </a:lnTo>
                    <a:lnTo>
                      <a:pt x="633" y="8"/>
                    </a:lnTo>
                    <a:lnTo>
                      <a:pt x="611" y="14"/>
                    </a:lnTo>
                    <a:lnTo>
                      <a:pt x="592" y="19"/>
                    </a:lnTo>
                    <a:lnTo>
                      <a:pt x="572" y="27"/>
                    </a:lnTo>
                    <a:lnTo>
                      <a:pt x="552" y="34"/>
                    </a:lnTo>
                    <a:lnTo>
                      <a:pt x="533" y="43"/>
                    </a:lnTo>
                    <a:lnTo>
                      <a:pt x="514" y="53"/>
                    </a:lnTo>
                    <a:lnTo>
                      <a:pt x="496" y="62"/>
                    </a:lnTo>
                    <a:lnTo>
                      <a:pt x="479" y="74"/>
                    </a:lnTo>
                    <a:lnTo>
                      <a:pt x="461" y="86"/>
                    </a:lnTo>
                    <a:lnTo>
                      <a:pt x="445" y="99"/>
                    </a:lnTo>
                    <a:lnTo>
                      <a:pt x="430" y="112"/>
                    </a:lnTo>
                    <a:lnTo>
                      <a:pt x="415" y="126"/>
                    </a:lnTo>
                    <a:lnTo>
                      <a:pt x="400" y="141"/>
                    </a:lnTo>
                    <a:lnTo>
                      <a:pt x="387" y="157"/>
                    </a:lnTo>
                    <a:lnTo>
                      <a:pt x="374" y="174"/>
                    </a:lnTo>
                    <a:lnTo>
                      <a:pt x="362" y="191"/>
                    </a:lnTo>
                    <a:lnTo>
                      <a:pt x="350" y="208"/>
                    </a:lnTo>
                    <a:lnTo>
                      <a:pt x="340" y="226"/>
                    </a:lnTo>
                    <a:lnTo>
                      <a:pt x="331" y="245"/>
                    </a:lnTo>
                    <a:lnTo>
                      <a:pt x="322" y="264"/>
                    </a:lnTo>
                    <a:lnTo>
                      <a:pt x="314" y="284"/>
                    </a:lnTo>
                    <a:lnTo>
                      <a:pt x="307" y="303"/>
                    </a:lnTo>
                    <a:lnTo>
                      <a:pt x="302" y="324"/>
                    </a:lnTo>
                    <a:lnTo>
                      <a:pt x="297" y="345"/>
                    </a:lnTo>
                    <a:lnTo>
                      <a:pt x="293" y="366"/>
                    </a:lnTo>
                    <a:lnTo>
                      <a:pt x="291" y="387"/>
                    </a:lnTo>
                    <a:lnTo>
                      <a:pt x="289" y="410"/>
                    </a:lnTo>
                    <a:lnTo>
                      <a:pt x="287" y="432"/>
                    </a:lnTo>
                    <a:lnTo>
                      <a:pt x="289" y="459"/>
                    </a:lnTo>
                    <a:lnTo>
                      <a:pt x="292" y="486"/>
                    </a:lnTo>
                    <a:lnTo>
                      <a:pt x="295" y="512"/>
                    </a:lnTo>
                    <a:lnTo>
                      <a:pt x="302" y="537"/>
                    </a:lnTo>
                    <a:lnTo>
                      <a:pt x="308" y="562"/>
                    </a:lnTo>
                    <a:lnTo>
                      <a:pt x="317" y="587"/>
                    </a:lnTo>
                    <a:lnTo>
                      <a:pt x="326" y="611"/>
                    </a:lnTo>
                    <a:lnTo>
                      <a:pt x="338" y="634"/>
                    </a:lnTo>
                    <a:lnTo>
                      <a:pt x="38" y="934"/>
                    </a:lnTo>
                    <a:lnTo>
                      <a:pt x="38" y="934"/>
                    </a:lnTo>
                    <a:lnTo>
                      <a:pt x="29" y="944"/>
                    </a:lnTo>
                    <a:lnTo>
                      <a:pt x="22" y="953"/>
                    </a:lnTo>
                    <a:lnTo>
                      <a:pt x="15" y="964"/>
                    </a:lnTo>
                    <a:lnTo>
                      <a:pt x="10" y="975"/>
                    </a:lnTo>
                    <a:lnTo>
                      <a:pt x="6" y="987"/>
                    </a:lnTo>
                    <a:lnTo>
                      <a:pt x="2" y="999"/>
                    </a:lnTo>
                    <a:lnTo>
                      <a:pt x="0" y="1012"/>
                    </a:lnTo>
                    <a:lnTo>
                      <a:pt x="0" y="1025"/>
                    </a:lnTo>
                    <a:lnTo>
                      <a:pt x="0" y="1038"/>
                    </a:lnTo>
                    <a:lnTo>
                      <a:pt x="2" y="1050"/>
                    </a:lnTo>
                    <a:lnTo>
                      <a:pt x="6" y="1062"/>
                    </a:lnTo>
                    <a:lnTo>
                      <a:pt x="10" y="1074"/>
                    </a:lnTo>
                    <a:lnTo>
                      <a:pt x="15" y="1085"/>
                    </a:lnTo>
                    <a:lnTo>
                      <a:pt x="22" y="1096"/>
                    </a:lnTo>
                    <a:lnTo>
                      <a:pt x="29" y="1106"/>
                    </a:lnTo>
                    <a:lnTo>
                      <a:pt x="37" y="1114"/>
                    </a:lnTo>
                    <a:lnTo>
                      <a:pt x="47" y="1123"/>
                    </a:lnTo>
                    <a:lnTo>
                      <a:pt x="56" y="1130"/>
                    </a:lnTo>
                    <a:lnTo>
                      <a:pt x="66" y="1137"/>
                    </a:lnTo>
                    <a:lnTo>
                      <a:pt x="78" y="1142"/>
                    </a:lnTo>
                    <a:lnTo>
                      <a:pt x="89" y="1147"/>
                    </a:lnTo>
                    <a:lnTo>
                      <a:pt x="102" y="1150"/>
                    </a:lnTo>
                    <a:lnTo>
                      <a:pt x="114" y="1151"/>
                    </a:lnTo>
                    <a:lnTo>
                      <a:pt x="127" y="1152"/>
                    </a:lnTo>
                    <a:lnTo>
                      <a:pt x="141" y="1151"/>
                    </a:lnTo>
                    <a:lnTo>
                      <a:pt x="152" y="1149"/>
                    </a:lnTo>
                    <a:lnTo>
                      <a:pt x="165" y="1147"/>
                    </a:lnTo>
                    <a:lnTo>
                      <a:pt x="177" y="1141"/>
                    </a:lnTo>
                    <a:lnTo>
                      <a:pt x="188" y="1136"/>
                    </a:lnTo>
                    <a:lnTo>
                      <a:pt x="199" y="1129"/>
                    </a:lnTo>
                    <a:lnTo>
                      <a:pt x="209" y="1122"/>
                    </a:lnTo>
                    <a:lnTo>
                      <a:pt x="217" y="1114"/>
                    </a:lnTo>
                    <a:lnTo>
                      <a:pt x="217" y="1114"/>
                    </a:lnTo>
                    <a:lnTo>
                      <a:pt x="518" y="814"/>
                    </a:lnTo>
                    <a:lnTo>
                      <a:pt x="541" y="825"/>
                    </a:lnTo>
                    <a:lnTo>
                      <a:pt x="565" y="834"/>
                    </a:lnTo>
                    <a:lnTo>
                      <a:pt x="589" y="843"/>
                    </a:lnTo>
                    <a:lnTo>
                      <a:pt x="614" y="851"/>
                    </a:lnTo>
                    <a:lnTo>
                      <a:pt x="640" y="856"/>
                    </a:lnTo>
                    <a:lnTo>
                      <a:pt x="667" y="860"/>
                    </a:lnTo>
                    <a:lnTo>
                      <a:pt x="692" y="864"/>
                    </a:lnTo>
                    <a:lnTo>
                      <a:pt x="719" y="864"/>
                    </a:lnTo>
                    <a:lnTo>
                      <a:pt x="742" y="864"/>
                    </a:lnTo>
                    <a:lnTo>
                      <a:pt x="764" y="861"/>
                    </a:lnTo>
                    <a:lnTo>
                      <a:pt x="785" y="859"/>
                    </a:lnTo>
                    <a:lnTo>
                      <a:pt x="807" y="855"/>
                    </a:lnTo>
                    <a:lnTo>
                      <a:pt x="827" y="851"/>
                    </a:lnTo>
                    <a:lnTo>
                      <a:pt x="848" y="844"/>
                    </a:lnTo>
                    <a:lnTo>
                      <a:pt x="869" y="838"/>
                    </a:lnTo>
                    <a:lnTo>
                      <a:pt x="888" y="830"/>
                    </a:lnTo>
                    <a:lnTo>
                      <a:pt x="907" y="822"/>
                    </a:lnTo>
                    <a:lnTo>
                      <a:pt x="926" y="812"/>
                    </a:lnTo>
                    <a:lnTo>
                      <a:pt x="944" y="801"/>
                    </a:lnTo>
                    <a:lnTo>
                      <a:pt x="961" y="790"/>
                    </a:lnTo>
                    <a:lnTo>
                      <a:pt x="979" y="778"/>
                    </a:lnTo>
                    <a:lnTo>
                      <a:pt x="995" y="765"/>
                    </a:lnTo>
                    <a:lnTo>
                      <a:pt x="1010" y="751"/>
                    </a:lnTo>
                    <a:lnTo>
                      <a:pt x="1025" y="737"/>
                    </a:lnTo>
                    <a:lnTo>
                      <a:pt x="1040" y="722"/>
                    </a:lnTo>
                    <a:lnTo>
                      <a:pt x="1053" y="707"/>
                    </a:lnTo>
                    <a:lnTo>
                      <a:pt x="1066" y="691"/>
                    </a:lnTo>
                    <a:lnTo>
                      <a:pt x="1078" y="674"/>
                    </a:lnTo>
                    <a:lnTo>
                      <a:pt x="1090" y="656"/>
                    </a:lnTo>
                    <a:lnTo>
                      <a:pt x="1100" y="638"/>
                    </a:lnTo>
                    <a:lnTo>
                      <a:pt x="1109" y="620"/>
                    </a:lnTo>
                    <a:lnTo>
                      <a:pt x="1118" y="600"/>
                    </a:lnTo>
                    <a:lnTo>
                      <a:pt x="1126" y="581"/>
                    </a:lnTo>
                    <a:lnTo>
                      <a:pt x="1132" y="560"/>
                    </a:lnTo>
                    <a:lnTo>
                      <a:pt x="1139" y="540"/>
                    </a:lnTo>
                    <a:lnTo>
                      <a:pt x="1143" y="519"/>
                    </a:lnTo>
                    <a:lnTo>
                      <a:pt x="1147" y="498"/>
                    </a:lnTo>
                    <a:lnTo>
                      <a:pt x="1149" y="476"/>
                    </a:lnTo>
                    <a:lnTo>
                      <a:pt x="1152" y="454"/>
                    </a:lnTo>
                    <a:lnTo>
                      <a:pt x="1152" y="432"/>
                    </a:lnTo>
                    <a:lnTo>
                      <a:pt x="1152" y="410"/>
                    </a:lnTo>
                    <a:lnTo>
                      <a:pt x="1149" y="387"/>
                    </a:lnTo>
                    <a:lnTo>
                      <a:pt x="1147" y="366"/>
                    </a:lnTo>
                    <a:lnTo>
                      <a:pt x="1143" y="345"/>
                    </a:lnTo>
                    <a:lnTo>
                      <a:pt x="1139" y="324"/>
                    </a:lnTo>
                    <a:lnTo>
                      <a:pt x="1132" y="303"/>
                    </a:lnTo>
                    <a:lnTo>
                      <a:pt x="1126" y="284"/>
                    </a:lnTo>
                    <a:lnTo>
                      <a:pt x="1118" y="264"/>
                    </a:lnTo>
                    <a:lnTo>
                      <a:pt x="1109" y="245"/>
                    </a:lnTo>
                    <a:lnTo>
                      <a:pt x="1100" y="226"/>
                    </a:lnTo>
                    <a:lnTo>
                      <a:pt x="1090" y="208"/>
                    </a:lnTo>
                    <a:lnTo>
                      <a:pt x="1078" y="191"/>
                    </a:lnTo>
                    <a:lnTo>
                      <a:pt x="1066" y="174"/>
                    </a:lnTo>
                    <a:lnTo>
                      <a:pt x="1053" y="157"/>
                    </a:lnTo>
                    <a:lnTo>
                      <a:pt x="1040" y="141"/>
                    </a:lnTo>
                    <a:lnTo>
                      <a:pt x="1025" y="126"/>
                    </a:lnTo>
                    <a:lnTo>
                      <a:pt x="1010" y="112"/>
                    </a:lnTo>
                    <a:lnTo>
                      <a:pt x="995" y="99"/>
                    </a:lnTo>
                    <a:lnTo>
                      <a:pt x="979" y="86"/>
                    </a:lnTo>
                    <a:lnTo>
                      <a:pt x="961" y="74"/>
                    </a:lnTo>
                    <a:lnTo>
                      <a:pt x="944" y="62"/>
                    </a:lnTo>
                    <a:lnTo>
                      <a:pt x="926" y="53"/>
                    </a:lnTo>
                    <a:lnTo>
                      <a:pt x="907" y="43"/>
                    </a:lnTo>
                    <a:lnTo>
                      <a:pt x="888" y="34"/>
                    </a:lnTo>
                    <a:lnTo>
                      <a:pt x="869" y="27"/>
                    </a:lnTo>
                    <a:lnTo>
                      <a:pt x="848" y="19"/>
                    </a:lnTo>
                    <a:lnTo>
                      <a:pt x="827" y="14"/>
                    </a:lnTo>
                    <a:lnTo>
                      <a:pt x="807" y="8"/>
                    </a:lnTo>
                    <a:lnTo>
                      <a:pt x="785" y="5"/>
                    </a:lnTo>
                    <a:lnTo>
                      <a:pt x="764" y="2"/>
                    </a:lnTo>
                    <a:lnTo>
                      <a:pt x="742" y="1"/>
                    </a:lnTo>
                    <a:lnTo>
                      <a:pt x="7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0" name="Freeform 128">
                <a:extLst>
                  <a:ext uri="{FF2B5EF4-FFF2-40B4-BE49-F238E27FC236}">
                    <a16:creationId xmlns="" xmlns:a16="http://schemas.microsoft.com/office/drawing/2014/main" id="{BEB4605A-2AC6-4AEC-AAB6-79E5A4A83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606" y="2825353"/>
                <a:ext cx="106363" cy="107950"/>
              </a:xfrm>
              <a:custGeom>
                <a:avLst/>
                <a:gdLst>
                  <a:gd name="T0" fmla="*/ 239 w 270"/>
                  <a:gd name="T1" fmla="*/ 0 h 270"/>
                  <a:gd name="T2" fmla="*/ 214 w 270"/>
                  <a:gd name="T3" fmla="*/ 3 h 270"/>
                  <a:gd name="T4" fmla="*/ 189 w 270"/>
                  <a:gd name="T5" fmla="*/ 8 h 270"/>
                  <a:gd name="T6" fmla="*/ 165 w 270"/>
                  <a:gd name="T7" fmla="*/ 15 h 270"/>
                  <a:gd name="T8" fmla="*/ 142 w 270"/>
                  <a:gd name="T9" fmla="*/ 25 h 270"/>
                  <a:gd name="T10" fmla="*/ 121 w 270"/>
                  <a:gd name="T11" fmla="*/ 37 h 270"/>
                  <a:gd name="T12" fmla="*/ 101 w 270"/>
                  <a:gd name="T13" fmla="*/ 50 h 270"/>
                  <a:gd name="T14" fmla="*/ 83 w 270"/>
                  <a:gd name="T15" fmla="*/ 66 h 270"/>
                  <a:gd name="T16" fmla="*/ 66 w 270"/>
                  <a:gd name="T17" fmla="*/ 82 h 270"/>
                  <a:gd name="T18" fmla="*/ 50 w 270"/>
                  <a:gd name="T19" fmla="*/ 102 h 270"/>
                  <a:gd name="T20" fmla="*/ 37 w 270"/>
                  <a:gd name="T21" fmla="*/ 121 h 270"/>
                  <a:gd name="T22" fmla="*/ 25 w 270"/>
                  <a:gd name="T23" fmla="*/ 143 h 270"/>
                  <a:gd name="T24" fmla="*/ 15 w 270"/>
                  <a:gd name="T25" fmla="*/ 165 h 270"/>
                  <a:gd name="T26" fmla="*/ 7 w 270"/>
                  <a:gd name="T27" fmla="*/ 189 h 270"/>
                  <a:gd name="T28" fmla="*/ 3 w 270"/>
                  <a:gd name="T29" fmla="*/ 214 h 270"/>
                  <a:gd name="T30" fmla="*/ 0 w 270"/>
                  <a:gd name="T31" fmla="*/ 239 h 270"/>
                  <a:gd name="T32" fmla="*/ 0 w 270"/>
                  <a:gd name="T33" fmla="*/ 256 h 270"/>
                  <a:gd name="T34" fmla="*/ 3 w 270"/>
                  <a:gd name="T35" fmla="*/ 262 h 270"/>
                  <a:gd name="T36" fmla="*/ 7 w 270"/>
                  <a:gd name="T37" fmla="*/ 267 h 270"/>
                  <a:gd name="T38" fmla="*/ 14 w 270"/>
                  <a:gd name="T39" fmla="*/ 270 h 270"/>
                  <a:gd name="T40" fmla="*/ 21 w 270"/>
                  <a:gd name="T41" fmla="*/ 270 h 270"/>
                  <a:gd name="T42" fmla="*/ 28 w 270"/>
                  <a:gd name="T43" fmla="*/ 267 h 270"/>
                  <a:gd name="T44" fmla="*/ 33 w 270"/>
                  <a:gd name="T45" fmla="*/ 262 h 270"/>
                  <a:gd name="T46" fmla="*/ 35 w 270"/>
                  <a:gd name="T47" fmla="*/ 256 h 270"/>
                  <a:gd name="T48" fmla="*/ 37 w 270"/>
                  <a:gd name="T49" fmla="*/ 241 h 270"/>
                  <a:gd name="T50" fmla="*/ 39 w 270"/>
                  <a:gd name="T51" fmla="*/ 219 h 270"/>
                  <a:gd name="T52" fmla="*/ 45 w 270"/>
                  <a:gd name="T53" fmla="*/ 188 h 270"/>
                  <a:gd name="T54" fmla="*/ 62 w 270"/>
                  <a:gd name="T55" fmla="*/ 149 h 270"/>
                  <a:gd name="T56" fmla="*/ 85 w 270"/>
                  <a:gd name="T57" fmla="*/ 114 h 270"/>
                  <a:gd name="T58" fmla="*/ 114 w 270"/>
                  <a:gd name="T59" fmla="*/ 85 h 270"/>
                  <a:gd name="T60" fmla="*/ 149 w 270"/>
                  <a:gd name="T61" fmla="*/ 62 h 270"/>
                  <a:gd name="T62" fmla="*/ 188 w 270"/>
                  <a:gd name="T63" fmla="*/ 45 h 270"/>
                  <a:gd name="T64" fmla="*/ 219 w 270"/>
                  <a:gd name="T65" fmla="*/ 39 h 270"/>
                  <a:gd name="T66" fmla="*/ 241 w 270"/>
                  <a:gd name="T67" fmla="*/ 37 h 270"/>
                  <a:gd name="T68" fmla="*/ 256 w 270"/>
                  <a:gd name="T69" fmla="*/ 36 h 270"/>
                  <a:gd name="T70" fmla="*/ 262 w 270"/>
                  <a:gd name="T71" fmla="*/ 32 h 270"/>
                  <a:gd name="T72" fmla="*/ 267 w 270"/>
                  <a:gd name="T73" fmla="*/ 28 h 270"/>
                  <a:gd name="T74" fmla="*/ 270 w 270"/>
                  <a:gd name="T75" fmla="*/ 22 h 270"/>
                  <a:gd name="T76" fmla="*/ 270 w 270"/>
                  <a:gd name="T77" fmla="*/ 14 h 270"/>
                  <a:gd name="T78" fmla="*/ 267 w 270"/>
                  <a:gd name="T79" fmla="*/ 8 h 270"/>
                  <a:gd name="T80" fmla="*/ 262 w 270"/>
                  <a:gd name="T81" fmla="*/ 3 h 270"/>
                  <a:gd name="T82" fmla="*/ 256 w 270"/>
                  <a:gd name="T83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70" h="270">
                    <a:moveTo>
                      <a:pt x="251" y="0"/>
                    </a:moveTo>
                    <a:lnTo>
                      <a:pt x="239" y="0"/>
                    </a:lnTo>
                    <a:lnTo>
                      <a:pt x="227" y="1"/>
                    </a:lnTo>
                    <a:lnTo>
                      <a:pt x="214" y="3"/>
                    </a:lnTo>
                    <a:lnTo>
                      <a:pt x="201" y="5"/>
                    </a:lnTo>
                    <a:lnTo>
                      <a:pt x="189" y="8"/>
                    </a:lnTo>
                    <a:lnTo>
                      <a:pt x="177" y="11"/>
                    </a:lnTo>
                    <a:lnTo>
                      <a:pt x="165" y="15"/>
                    </a:lnTo>
                    <a:lnTo>
                      <a:pt x="154" y="19"/>
                    </a:lnTo>
                    <a:lnTo>
                      <a:pt x="142" y="25"/>
                    </a:lnTo>
                    <a:lnTo>
                      <a:pt x="132" y="30"/>
                    </a:lnTo>
                    <a:lnTo>
                      <a:pt x="121" y="37"/>
                    </a:lnTo>
                    <a:lnTo>
                      <a:pt x="111" y="43"/>
                    </a:lnTo>
                    <a:lnTo>
                      <a:pt x="101" y="50"/>
                    </a:lnTo>
                    <a:lnTo>
                      <a:pt x="92" y="57"/>
                    </a:lnTo>
                    <a:lnTo>
                      <a:pt x="83" y="66"/>
                    </a:lnTo>
                    <a:lnTo>
                      <a:pt x="73" y="73"/>
                    </a:lnTo>
                    <a:lnTo>
                      <a:pt x="66" y="82"/>
                    </a:lnTo>
                    <a:lnTo>
                      <a:pt x="57" y="92"/>
                    </a:lnTo>
                    <a:lnTo>
                      <a:pt x="50" y="102"/>
                    </a:lnTo>
                    <a:lnTo>
                      <a:pt x="43" y="111"/>
                    </a:lnTo>
                    <a:lnTo>
                      <a:pt x="37" y="121"/>
                    </a:lnTo>
                    <a:lnTo>
                      <a:pt x="30" y="132"/>
                    </a:lnTo>
                    <a:lnTo>
                      <a:pt x="25" y="143"/>
                    </a:lnTo>
                    <a:lnTo>
                      <a:pt x="19" y="153"/>
                    </a:lnTo>
                    <a:lnTo>
                      <a:pt x="15" y="165"/>
                    </a:lnTo>
                    <a:lnTo>
                      <a:pt x="12" y="177"/>
                    </a:lnTo>
                    <a:lnTo>
                      <a:pt x="7" y="189"/>
                    </a:lnTo>
                    <a:lnTo>
                      <a:pt x="5" y="201"/>
                    </a:lnTo>
                    <a:lnTo>
                      <a:pt x="3" y="214"/>
                    </a:lnTo>
                    <a:lnTo>
                      <a:pt x="1" y="226"/>
                    </a:lnTo>
                    <a:lnTo>
                      <a:pt x="0" y="239"/>
                    </a:lnTo>
                    <a:lnTo>
                      <a:pt x="0" y="252"/>
                    </a:lnTo>
                    <a:lnTo>
                      <a:pt x="0" y="256"/>
                    </a:lnTo>
                    <a:lnTo>
                      <a:pt x="1" y="259"/>
                    </a:lnTo>
                    <a:lnTo>
                      <a:pt x="3" y="262"/>
                    </a:lnTo>
                    <a:lnTo>
                      <a:pt x="5" y="265"/>
                    </a:lnTo>
                    <a:lnTo>
                      <a:pt x="7" y="267"/>
                    </a:lnTo>
                    <a:lnTo>
                      <a:pt x="11" y="269"/>
                    </a:lnTo>
                    <a:lnTo>
                      <a:pt x="14" y="270"/>
                    </a:lnTo>
                    <a:lnTo>
                      <a:pt x="18" y="270"/>
                    </a:lnTo>
                    <a:lnTo>
                      <a:pt x="21" y="270"/>
                    </a:lnTo>
                    <a:lnTo>
                      <a:pt x="25" y="269"/>
                    </a:lnTo>
                    <a:lnTo>
                      <a:pt x="28" y="267"/>
                    </a:lnTo>
                    <a:lnTo>
                      <a:pt x="31" y="265"/>
                    </a:lnTo>
                    <a:lnTo>
                      <a:pt x="33" y="262"/>
                    </a:lnTo>
                    <a:lnTo>
                      <a:pt x="34" y="259"/>
                    </a:lnTo>
                    <a:lnTo>
                      <a:pt x="35" y="256"/>
                    </a:lnTo>
                    <a:lnTo>
                      <a:pt x="35" y="252"/>
                    </a:lnTo>
                    <a:lnTo>
                      <a:pt x="37" y="241"/>
                    </a:lnTo>
                    <a:lnTo>
                      <a:pt x="37" y="230"/>
                    </a:lnTo>
                    <a:lnTo>
                      <a:pt x="39" y="219"/>
                    </a:lnTo>
                    <a:lnTo>
                      <a:pt x="41" y="208"/>
                    </a:lnTo>
                    <a:lnTo>
                      <a:pt x="45" y="188"/>
                    </a:lnTo>
                    <a:lnTo>
                      <a:pt x="53" y="167"/>
                    </a:lnTo>
                    <a:lnTo>
                      <a:pt x="62" y="149"/>
                    </a:lnTo>
                    <a:lnTo>
                      <a:pt x="73" y="131"/>
                    </a:lnTo>
                    <a:lnTo>
                      <a:pt x="85" y="114"/>
                    </a:lnTo>
                    <a:lnTo>
                      <a:pt x="99" y="99"/>
                    </a:lnTo>
                    <a:lnTo>
                      <a:pt x="114" y="85"/>
                    </a:lnTo>
                    <a:lnTo>
                      <a:pt x="132" y="72"/>
                    </a:lnTo>
                    <a:lnTo>
                      <a:pt x="149" y="62"/>
                    </a:lnTo>
                    <a:lnTo>
                      <a:pt x="168" y="53"/>
                    </a:lnTo>
                    <a:lnTo>
                      <a:pt x="188" y="45"/>
                    </a:lnTo>
                    <a:lnTo>
                      <a:pt x="208" y="40"/>
                    </a:lnTo>
                    <a:lnTo>
                      <a:pt x="219" y="39"/>
                    </a:lnTo>
                    <a:lnTo>
                      <a:pt x="230" y="37"/>
                    </a:lnTo>
                    <a:lnTo>
                      <a:pt x="241" y="37"/>
                    </a:lnTo>
                    <a:lnTo>
                      <a:pt x="251" y="36"/>
                    </a:lnTo>
                    <a:lnTo>
                      <a:pt x="256" y="36"/>
                    </a:lnTo>
                    <a:lnTo>
                      <a:pt x="259" y="35"/>
                    </a:lnTo>
                    <a:lnTo>
                      <a:pt x="262" y="32"/>
                    </a:lnTo>
                    <a:lnTo>
                      <a:pt x="264" y="30"/>
                    </a:lnTo>
                    <a:lnTo>
                      <a:pt x="267" y="28"/>
                    </a:lnTo>
                    <a:lnTo>
                      <a:pt x="269" y="25"/>
                    </a:lnTo>
                    <a:lnTo>
                      <a:pt x="270" y="22"/>
                    </a:lnTo>
                    <a:lnTo>
                      <a:pt x="270" y="18"/>
                    </a:lnTo>
                    <a:lnTo>
                      <a:pt x="270" y="14"/>
                    </a:lnTo>
                    <a:lnTo>
                      <a:pt x="269" y="11"/>
                    </a:lnTo>
                    <a:lnTo>
                      <a:pt x="267" y="8"/>
                    </a:lnTo>
                    <a:lnTo>
                      <a:pt x="264" y="5"/>
                    </a:lnTo>
                    <a:lnTo>
                      <a:pt x="262" y="3"/>
                    </a:lnTo>
                    <a:lnTo>
                      <a:pt x="259" y="1"/>
                    </a:lnTo>
                    <a:lnTo>
                      <a:pt x="256" y="0"/>
                    </a:lnTo>
                    <a:lnTo>
                      <a:pt x="25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55" name="Group 97">
              <a:extLst>
                <a:ext uri="{FF2B5EF4-FFF2-40B4-BE49-F238E27FC236}">
                  <a16:creationId xmlns="" xmlns:a16="http://schemas.microsoft.com/office/drawing/2014/main" id="{44C4639A-26E8-4C6E-9D67-C90CEDE39829}"/>
                </a:ext>
              </a:extLst>
            </p:cNvPr>
            <p:cNvGrpSpPr/>
            <p:nvPr/>
          </p:nvGrpSpPr>
          <p:grpSpPr>
            <a:xfrm>
              <a:off x="7649256" y="-851278"/>
              <a:ext cx="457200" cy="457200"/>
              <a:chOff x="2734468" y="2753915"/>
              <a:chExt cx="457200" cy="457200"/>
            </a:xfrm>
            <a:grpFill/>
          </p:grpSpPr>
          <p:sp>
            <p:nvSpPr>
              <p:cNvPr id="157" name="Freeform 129">
                <a:extLst>
                  <a:ext uri="{FF2B5EF4-FFF2-40B4-BE49-F238E27FC236}">
                    <a16:creationId xmlns="" xmlns:a16="http://schemas.microsoft.com/office/drawing/2014/main" id="{5C58C9D8-E109-46AA-9ED7-9A0AA70F32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34468" y="2753915"/>
                <a:ext cx="457200" cy="457200"/>
              </a:xfrm>
              <a:custGeom>
                <a:avLst/>
                <a:gdLst>
                  <a:gd name="T0" fmla="*/ 698 w 1153"/>
                  <a:gd name="T1" fmla="*/ 631 h 1152"/>
                  <a:gd name="T2" fmla="*/ 526 w 1153"/>
                  <a:gd name="T3" fmla="*/ 729 h 1152"/>
                  <a:gd name="T4" fmla="*/ 506 w 1153"/>
                  <a:gd name="T5" fmla="*/ 765 h 1152"/>
                  <a:gd name="T6" fmla="*/ 418 w 1153"/>
                  <a:gd name="T7" fmla="*/ 866 h 1152"/>
                  <a:gd name="T8" fmla="*/ 382 w 1153"/>
                  <a:gd name="T9" fmla="*/ 885 h 1152"/>
                  <a:gd name="T10" fmla="*/ 362 w 1153"/>
                  <a:gd name="T11" fmla="*/ 922 h 1152"/>
                  <a:gd name="T12" fmla="*/ 263 w 1153"/>
                  <a:gd name="T13" fmla="*/ 1009 h 1152"/>
                  <a:gd name="T14" fmla="*/ 226 w 1153"/>
                  <a:gd name="T15" fmla="*/ 1029 h 1152"/>
                  <a:gd name="T16" fmla="*/ 493 w 1153"/>
                  <a:gd name="T17" fmla="*/ 558 h 1152"/>
                  <a:gd name="T18" fmla="*/ 511 w 1153"/>
                  <a:gd name="T19" fmla="*/ 418 h 1152"/>
                  <a:gd name="T20" fmla="*/ 508 w 1153"/>
                  <a:gd name="T21" fmla="*/ 316 h 1152"/>
                  <a:gd name="T22" fmla="*/ 533 w 1153"/>
                  <a:gd name="T23" fmla="*/ 235 h 1152"/>
                  <a:gd name="T24" fmla="*/ 579 w 1153"/>
                  <a:gd name="T25" fmla="*/ 166 h 1152"/>
                  <a:gd name="T26" fmla="*/ 644 w 1153"/>
                  <a:gd name="T27" fmla="*/ 114 h 1152"/>
                  <a:gd name="T28" fmla="*/ 721 w 1153"/>
                  <a:gd name="T29" fmla="*/ 81 h 1152"/>
                  <a:gd name="T30" fmla="*/ 808 w 1153"/>
                  <a:gd name="T31" fmla="*/ 72 h 1152"/>
                  <a:gd name="T32" fmla="*/ 893 w 1153"/>
                  <a:gd name="T33" fmla="*/ 89 h 1152"/>
                  <a:gd name="T34" fmla="*/ 965 w 1153"/>
                  <a:gd name="T35" fmla="*/ 129 h 1152"/>
                  <a:gd name="T36" fmla="*/ 1024 w 1153"/>
                  <a:gd name="T37" fmla="*/ 188 h 1152"/>
                  <a:gd name="T38" fmla="*/ 1063 w 1153"/>
                  <a:gd name="T39" fmla="*/ 261 h 1152"/>
                  <a:gd name="T40" fmla="*/ 1080 w 1153"/>
                  <a:gd name="T41" fmla="*/ 345 h 1152"/>
                  <a:gd name="T42" fmla="*/ 1072 w 1153"/>
                  <a:gd name="T43" fmla="*/ 432 h 1152"/>
                  <a:gd name="T44" fmla="*/ 1039 w 1153"/>
                  <a:gd name="T45" fmla="*/ 509 h 1152"/>
                  <a:gd name="T46" fmla="*/ 986 w 1153"/>
                  <a:gd name="T47" fmla="*/ 573 h 1152"/>
                  <a:gd name="T48" fmla="*/ 917 w 1153"/>
                  <a:gd name="T49" fmla="*/ 620 h 1152"/>
                  <a:gd name="T50" fmla="*/ 836 w 1153"/>
                  <a:gd name="T51" fmla="*/ 644 h 1152"/>
                  <a:gd name="T52" fmla="*/ 756 w 1153"/>
                  <a:gd name="T53" fmla="*/ 2 h 1152"/>
                  <a:gd name="T54" fmla="*/ 653 w 1153"/>
                  <a:gd name="T55" fmla="*/ 28 h 1152"/>
                  <a:gd name="T56" fmla="*/ 564 w 1153"/>
                  <a:gd name="T57" fmla="*/ 82 h 1152"/>
                  <a:gd name="T58" fmla="*/ 494 w 1153"/>
                  <a:gd name="T59" fmla="*/ 158 h 1152"/>
                  <a:gd name="T60" fmla="*/ 450 w 1153"/>
                  <a:gd name="T61" fmla="*/ 253 h 1152"/>
                  <a:gd name="T62" fmla="*/ 434 w 1153"/>
                  <a:gd name="T63" fmla="*/ 360 h 1152"/>
                  <a:gd name="T64" fmla="*/ 448 w 1153"/>
                  <a:gd name="T65" fmla="*/ 460 h 1152"/>
                  <a:gd name="T66" fmla="*/ 4 w 1153"/>
                  <a:gd name="T67" fmla="*/ 953 h 1152"/>
                  <a:gd name="T68" fmla="*/ 3 w 1153"/>
                  <a:gd name="T69" fmla="*/ 1094 h 1152"/>
                  <a:gd name="T70" fmla="*/ 22 w 1153"/>
                  <a:gd name="T71" fmla="*/ 1130 h 1152"/>
                  <a:gd name="T72" fmla="*/ 59 w 1153"/>
                  <a:gd name="T73" fmla="*/ 1151 h 1152"/>
                  <a:gd name="T74" fmla="*/ 200 w 1153"/>
                  <a:gd name="T75" fmla="*/ 1149 h 1152"/>
                  <a:gd name="T76" fmla="*/ 369 w 1153"/>
                  <a:gd name="T77" fmla="*/ 1080 h 1152"/>
                  <a:gd name="T78" fmla="*/ 407 w 1153"/>
                  <a:gd name="T79" fmla="*/ 1063 h 1152"/>
                  <a:gd name="T80" fmla="*/ 430 w 1153"/>
                  <a:gd name="T81" fmla="*/ 1029 h 1152"/>
                  <a:gd name="T82" fmla="*/ 512 w 1153"/>
                  <a:gd name="T83" fmla="*/ 936 h 1152"/>
                  <a:gd name="T84" fmla="*/ 551 w 1153"/>
                  <a:gd name="T85" fmla="*/ 920 h 1152"/>
                  <a:gd name="T86" fmla="*/ 574 w 1153"/>
                  <a:gd name="T87" fmla="*/ 885 h 1152"/>
                  <a:gd name="T88" fmla="*/ 678 w 1153"/>
                  <a:gd name="T89" fmla="*/ 699 h 1152"/>
                  <a:gd name="T90" fmla="*/ 776 w 1153"/>
                  <a:gd name="T91" fmla="*/ 720 h 1152"/>
                  <a:gd name="T92" fmla="*/ 883 w 1153"/>
                  <a:gd name="T93" fmla="*/ 708 h 1152"/>
                  <a:gd name="T94" fmla="*/ 980 w 1153"/>
                  <a:gd name="T95" fmla="*/ 668 h 1152"/>
                  <a:gd name="T96" fmla="*/ 1060 w 1153"/>
                  <a:gd name="T97" fmla="*/ 602 h 1152"/>
                  <a:gd name="T98" fmla="*/ 1117 w 1153"/>
                  <a:gd name="T99" fmla="*/ 516 h 1152"/>
                  <a:gd name="T100" fmla="*/ 1148 w 1153"/>
                  <a:gd name="T101" fmla="*/ 414 h 1152"/>
                  <a:gd name="T102" fmla="*/ 1148 w 1153"/>
                  <a:gd name="T103" fmla="*/ 305 h 1152"/>
                  <a:gd name="T104" fmla="*/ 1117 w 1153"/>
                  <a:gd name="T105" fmla="*/ 204 h 1152"/>
                  <a:gd name="T106" fmla="*/ 1060 w 1153"/>
                  <a:gd name="T107" fmla="*/ 118 h 1152"/>
                  <a:gd name="T108" fmla="*/ 980 w 1153"/>
                  <a:gd name="T109" fmla="*/ 53 h 1152"/>
                  <a:gd name="T110" fmla="*/ 883 w 1153"/>
                  <a:gd name="T111" fmla="*/ 12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53" h="1152">
                    <a:moveTo>
                      <a:pt x="793" y="648"/>
                    </a:moveTo>
                    <a:lnTo>
                      <a:pt x="774" y="648"/>
                    </a:lnTo>
                    <a:lnTo>
                      <a:pt x="754" y="645"/>
                    </a:lnTo>
                    <a:lnTo>
                      <a:pt x="735" y="642"/>
                    </a:lnTo>
                    <a:lnTo>
                      <a:pt x="716" y="637"/>
                    </a:lnTo>
                    <a:lnTo>
                      <a:pt x="698" y="631"/>
                    </a:lnTo>
                    <a:lnTo>
                      <a:pt x="681" y="624"/>
                    </a:lnTo>
                    <a:lnTo>
                      <a:pt x="664" y="616"/>
                    </a:lnTo>
                    <a:lnTo>
                      <a:pt x="647" y="608"/>
                    </a:lnTo>
                    <a:lnTo>
                      <a:pt x="635" y="620"/>
                    </a:lnTo>
                    <a:lnTo>
                      <a:pt x="594" y="661"/>
                    </a:lnTo>
                    <a:lnTo>
                      <a:pt x="526" y="729"/>
                    </a:lnTo>
                    <a:lnTo>
                      <a:pt x="521" y="734"/>
                    </a:lnTo>
                    <a:lnTo>
                      <a:pt x="517" y="739"/>
                    </a:lnTo>
                    <a:lnTo>
                      <a:pt x="513" y="746"/>
                    </a:lnTo>
                    <a:lnTo>
                      <a:pt x="510" y="752"/>
                    </a:lnTo>
                    <a:lnTo>
                      <a:pt x="508" y="759"/>
                    </a:lnTo>
                    <a:lnTo>
                      <a:pt x="506" y="765"/>
                    </a:lnTo>
                    <a:lnTo>
                      <a:pt x="506" y="773"/>
                    </a:lnTo>
                    <a:lnTo>
                      <a:pt x="505" y="779"/>
                    </a:lnTo>
                    <a:lnTo>
                      <a:pt x="505" y="864"/>
                    </a:lnTo>
                    <a:lnTo>
                      <a:pt x="434" y="864"/>
                    </a:lnTo>
                    <a:lnTo>
                      <a:pt x="426" y="865"/>
                    </a:lnTo>
                    <a:lnTo>
                      <a:pt x="418" y="866"/>
                    </a:lnTo>
                    <a:lnTo>
                      <a:pt x="412" y="867"/>
                    </a:lnTo>
                    <a:lnTo>
                      <a:pt x="405" y="870"/>
                    </a:lnTo>
                    <a:lnTo>
                      <a:pt x="399" y="872"/>
                    </a:lnTo>
                    <a:lnTo>
                      <a:pt x="392" y="877"/>
                    </a:lnTo>
                    <a:lnTo>
                      <a:pt x="387" y="881"/>
                    </a:lnTo>
                    <a:lnTo>
                      <a:pt x="382" y="885"/>
                    </a:lnTo>
                    <a:lnTo>
                      <a:pt x="377" y="891"/>
                    </a:lnTo>
                    <a:lnTo>
                      <a:pt x="373" y="896"/>
                    </a:lnTo>
                    <a:lnTo>
                      <a:pt x="370" y="901"/>
                    </a:lnTo>
                    <a:lnTo>
                      <a:pt x="367" y="908"/>
                    </a:lnTo>
                    <a:lnTo>
                      <a:pt x="364" y="914"/>
                    </a:lnTo>
                    <a:lnTo>
                      <a:pt x="362" y="922"/>
                    </a:lnTo>
                    <a:lnTo>
                      <a:pt x="361" y="928"/>
                    </a:lnTo>
                    <a:lnTo>
                      <a:pt x="361" y="936"/>
                    </a:lnTo>
                    <a:lnTo>
                      <a:pt x="361" y="1008"/>
                    </a:lnTo>
                    <a:lnTo>
                      <a:pt x="277" y="1008"/>
                    </a:lnTo>
                    <a:lnTo>
                      <a:pt x="269" y="1008"/>
                    </a:lnTo>
                    <a:lnTo>
                      <a:pt x="263" y="1009"/>
                    </a:lnTo>
                    <a:lnTo>
                      <a:pt x="255" y="1012"/>
                    </a:lnTo>
                    <a:lnTo>
                      <a:pt x="249" y="1014"/>
                    </a:lnTo>
                    <a:lnTo>
                      <a:pt x="242" y="1016"/>
                    </a:lnTo>
                    <a:lnTo>
                      <a:pt x="237" y="1020"/>
                    </a:lnTo>
                    <a:lnTo>
                      <a:pt x="232" y="1025"/>
                    </a:lnTo>
                    <a:lnTo>
                      <a:pt x="226" y="1029"/>
                    </a:lnTo>
                    <a:lnTo>
                      <a:pt x="174" y="1080"/>
                    </a:lnTo>
                    <a:lnTo>
                      <a:pt x="73" y="1080"/>
                    </a:lnTo>
                    <a:lnTo>
                      <a:pt x="73" y="977"/>
                    </a:lnTo>
                    <a:lnTo>
                      <a:pt x="493" y="558"/>
                    </a:lnTo>
                    <a:lnTo>
                      <a:pt x="493" y="558"/>
                    </a:lnTo>
                    <a:lnTo>
                      <a:pt x="493" y="558"/>
                    </a:lnTo>
                    <a:lnTo>
                      <a:pt x="546" y="505"/>
                    </a:lnTo>
                    <a:lnTo>
                      <a:pt x="537" y="489"/>
                    </a:lnTo>
                    <a:lnTo>
                      <a:pt x="529" y="472"/>
                    </a:lnTo>
                    <a:lnTo>
                      <a:pt x="522" y="454"/>
                    </a:lnTo>
                    <a:lnTo>
                      <a:pt x="516" y="437"/>
                    </a:lnTo>
                    <a:lnTo>
                      <a:pt x="511" y="418"/>
                    </a:lnTo>
                    <a:lnTo>
                      <a:pt x="508" y="399"/>
                    </a:lnTo>
                    <a:lnTo>
                      <a:pt x="506" y="380"/>
                    </a:lnTo>
                    <a:lnTo>
                      <a:pt x="505" y="360"/>
                    </a:lnTo>
                    <a:lnTo>
                      <a:pt x="506" y="345"/>
                    </a:lnTo>
                    <a:lnTo>
                      <a:pt x="507" y="330"/>
                    </a:lnTo>
                    <a:lnTo>
                      <a:pt x="508" y="316"/>
                    </a:lnTo>
                    <a:lnTo>
                      <a:pt x="511" y="302"/>
                    </a:lnTo>
                    <a:lnTo>
                      <a:pt x="515" y="288"/>
                    </a:lnTo>
                    <a:lnTo>
                      <a:pt x="518" y="274"/>
                    </a:lnTo>
                    <a:lnTo>
                      <a:pt x="522" y="261"/>
                    </a:lnTo>
                    <a:lnTo>
                      <a:pt x="527" y="248"/>
                    </a:lnTo>
                    <a:lnTo>
                      <a:pt x="533" y="235"/>
                    </a:lnTo>
                    <a:lnTo>
                      <a:pt x="539" y="223"/>
                    </a:lnTo>
                    <a:lnTo>
                      <a:pt x="547" y="210"/>
                    </a:lnTo>
                    <a:lnTo>
                      <a:pt x="554" y="199"/>
                    </a:lnTo>
                    <a:lnTo>
                      <a:pt x="562" y="188"/>
                    </a:lnTo>
                    <a:lnTo>
                      <a:pt x="571" y="177"/>
                    </a:lnTo>
                    <a:lnTo>
                      <a:pt x="579" y="166"/>
                    </a:lnTo>
                    <a:lnTo>
                      <a:pt x="589" y="156"/>
                    </a:lnTo>
                    <a:lnTo>
                      <a:pt x="600" y="147"/>
                    </a:lnTo>
                    <a:lnTo>
                      <a:pt x="610" y="138"/>
                    </a:lnTo>
                    <a:lnTo>
                      <a:pt x="620" y="129"/>
                    </a:lnTo>
                    <a:lnTo>
                      <a:pt x="632" y="122"/>
                    </a:lnTo>
                    <a:lnTo>
                      <a:pt x="644" y="114"/>
                    </a:lnTo>
                    <a:lnTo>
                      <a:pt x="656" y="107"/>
                    </a:lnTo>
                    <a:lnTo>
                      <a:pt x="668" y="100"/>
                    </a:lnTo>
                    <a:lnTo>
                      <a:pt x="681" y="95"/>
                    </a:lnTo>
                    <a:lnTo>
                      <a:pt x="694" y="89"/>
                    </a:lnTo>
                    <a:lnTo>
                      <a:pt x="708" y="85"/>
                    </a:lnTo>
                    <a:lnTo>
                      <a:pt x="721" y="81"/>
                    </a:lnTo>
                    <a:lnTo>
                      <a:pt x="735" y="77"/>
                    </a:lnTo>
                    <a:lnTo>
                      <a:pt x="749" y="75"/>
                    </a:lnTo>
                    <a:lnTo>
                      <a:pt x="764" y="73"/>
                    </a:lnTo>
                    <a:lnTo>
                      <a:pt x="778" y="72"/>
                    </a:lnTo>
                    <a:lnTo>
                      <a:pt x="793" y="72"/>
                    </a:lnTo>
                    <a:lnTo>
                      <a:pt x="808" y="72"/>
                    </a:lnTo>
                    <a:lnTo>
                      <a:pt x="822" y="73"/>
                    </a:lnTo>
                    <a:lnTo>
                      <a:pt x="836" y="75"/>
                    </a:lnTo>
                    <a:lnTo>
                      <a:pt x="851" y="77"/>
                    </a:lnTo>
                    <a:lnTo>
                      <a:pt x="864" y="81"/>
                    </a:lnTo>
                    <a:lnTo>
                      <a:pt x="878" y="85"/>
                    </a:lnTo>
                    <a:lnTo>
                      <a:pt x="893" y="89"/>
                    </a:lnTo>
                    <a:lnTo>
                      <a:pt x="905" y="95"/>
                    </a:lnTo>
                    <a:lnTo>
                      <a:pt x="917" y="100"/>
                    </a:lnTo>
                    <a:lnTo>
                      <a:pt x="930" y="107"/>
                    </a:lnTo>
                    <a:lnTo>
                      <a:pt x="942" y="114"/>
                    </a:lnTo>
                    <a:lnTo>
                      <a:pt x="954" y="122"/>
                    </a:lnTo>
                    <a:lnTo>
                      <a:pt x="965" y="129"/>
                    </a:lnTo>
                    <a:lnTo>
                      <a:pt x="976" y="138"/>
                    </a:lnTo>
                    <a:lnTo>
                      <a:pt x="986" y="147"/>
                    </a:lnTo>
                    <a:lnTo>
                      <a:pt x="996" y="156"/>
                    </a:lnTo>
                    <a:lnTo>
                      <a:pt x="1006" y="166"/>
                    </a:lnTo>
                    <a:lnTo>
                      <a:pt x="1016" y="177"/>
                    </a:lnTo>
                    <a:lnTo>
                      <a:pt x="1024" y="188"/>
                    </a:lnTo>
                    <a:lnTo>
                      <a:pt x="1032" y="199"/>
                    </a:lnTo>
                    <a:lnTo>
                      <a:pt x="1039" y="210"/>
                    </a:lnTo>
                    <a:lnTo>
                      <a:pt x="1046" y="223"/>
                    </a:lnTo>
                    <a:lnTo>
                      <a:pt x="1052" y="235"/>
                    </a:lnTo>
                    <a:lnTo>
                      <a:pt x="1059" y="248"/>
                    </a:lnTo>
                    <a:lnTo>
                      <a:pt x="1063" y="261"/>
                    </a:lnTo>
                    <a:lnTo>
                      <a:pt x="1069" y="274"/>
                    </a:lnTo>
                    <a:lnTo>
                      <a:pt x="1072" y="288"/>
                    </a:lnTo>
                    <a:lnTo>
                      <a:pt x="1075" y="302"/>
                    </a:lnTo>
                    <a:lnTo>
                      <a:pt x="1077" y="316"/>
                    </a:lnTo>
                    <a:lnTo>
                      <a:pt x="1079" y="330"/>
                    </a:lnTo>
                    <a:lnTo>
                      <a:pt x="1080" y="345"/>
                    </a:lnTo>
                    <a:lnTo>
                      <a:pt x="1082" y="360"/>
                    </a:lnTo>
                    <a:lnTo>
                      <a:pt x="1080" y="374"/>
                    </a:lnTo>
                    <a:lnTo>
                      <a:pt x="1079" y="390"/>
                    </a:lnTo>
                    <a:lnTo>
                      <a:pt x="1077" y="404"/>
                    </a:lnTo>
                    <a:lnTo>
                      <a:pt x="1075" y="418"/>
                    </a:lnTo>
                    <a:lnTo>
                      <a:pt x="1072" y="432"/>
                    </a:lnTo>
                    <a:lnTo>
                      <a:pt x="1069" y="446"/>
                    </a:lnTo>
                    <a:lnTo>
                      <a:pt x="1063" y="459"/>
                    </a:lnTo>
                    <a:lnTo>
                      <a:pt x="1059" y="472"/>
                    </a:lnTo>
                    <a:lnTo>
                      <a:pt x="1052" y="485"/>
                    </a:lnTo>
                    <a:lnTo>
                      <a:pt x="1046" y="498"/>
                    </a:lnTo>
                    <a:lnTo>
                      <a:pt x="1039" y="509"/>
                    </a:lnTo>
                    <a:lnTo>
                      <a:pt x="1032" y="521"/>
                    </a:lnTo>
                    <a:lnTo>
                      <a:pt x="1024" y="532"/>
                    </a:lnTo>
                    <a:lnTo>
                      <a:pt x="1016" y="543"/>
                    </a:lnTo>
                    <a:lnTo>
                      <a:pt x="1006" y="554"/>
                    </a:lnTo>
                    <a:lnTo>
                      <a:pt x="996" y="563"/>
                    </a:lnTo>
                    <a:lnTo>
                      <a:pt x="986" y="573"/>
                    </a:lnTo>
                    <a:lnTo>
                      <a:pt x="976" y="582"/>
                    </a:lnTo>
                    <a:lnTo>
                      <a:pt x="965" y="590"/>
                    </a:lnTo>
                    <a:lnTo>
                      <a:pt x="954" y="599"/>
                    </a:lnTo>
                    <a:lnTo>
                      <a:pt x="942" y="607"/>
                    </a:lnTo>
                    <a:lnTo>
                      <a:pt x="930" y="613"/>
                    </a:lnTo>
                    <a:lnTo>
                      <a:pt x="917" y="620"/>
                    </a:lnTo>
                    <a:lnTo>
                      <a:pt x="905" y="625"/>
                    </a:lnTo>
                    <a:lnTo>
                      <a:pt x="893" y="630"/>
                    </a:lnTo>
                    <a:lnTo>
                      <a:pt x="878" y="635"/>
                    </a:lnTo>
                    <a:lnTo>
                      <a:pt x="864" y="639"/>
                    </a:lnTo>
                    <a:lnTo>
                      <a:pt x="851" y="642"/>
                    </a:lnTo>
                    <a:lnTo>
                      <a:pt x="836" y="644"/>
                    </a:lnTo>
                    <a:lnTo>
                      <a:pt x="822" y="647"/>
                    </a:lnTo>
                    <a:lnTo>
                      <a:pt x="808" y="648"/>
                    </a:lnTo>
                    <a:lnTo>
                      <a:pt x="793" y="648"/>
                    </a:lnTo>
                    <a:close/>
                    <a:moveTo>
                      <a:pt x="793" y="0"/>
                    </a:moveTo>
                    <a:lnTo>
                      <a:pt x="775" y="1"/>
                    </a:lnTo>
                    <a:lnTo>
                      <a:pt x="756" y="2"/>
                    </a:lnTo>
                    <a:lnTo>
                      <a:pt x="738" y="4"/>
                    </a:lnTo>
                    <a:lnTo>
                      <a:pt x="721" y="7"/>
                    </a:lnTo>
                    <a:lnTo>
                      <a:pt x="704" y="12"/>
                    </a:lnTo>
                    <a:lnTo>
                      <a:pt x="686" y="16"/>
                    </a:lnTo>
                    <a:lnTo>
                      <a:pt x="669" y="22"/>
                    </a:lnTo>
                    <a:lnTo>
                      <a:pt x="653" y="28"/>
                    </a:lnTo>
                    <a:lnTo>
                      <a:pt x="637" y="35"/>
                    </a:lnTo>
                    <a:lnTo>
                      <a:pt x="621" y="44"/>
                    </a:lnTo>
                    <a:lnTo>
                      <a:pt x="606" y="53"/>
                    </a:lnTo>
                    <a:lnTo>
                      <a:pt x="592" y="61"/>
                    </a:lnTo>
                    <a:lnTo>
                      <a:pt x="577" y="72"/>
                    </a:lnTo>
                    <a:lnTo>
                      <a:pt x="564" y="82"/>
                    </a:lnTo>
                    <a:lnTo>
                      <a:pt x="551" y="94"/>
                    </a:lnTo>
                    <a:lnTo>
                      <a:pt x="538" y="105"/>
                    </a:lnTo>
                    <a:lnTo>
                      <a:pt x="526" y="118"/>
                    </a:lnTo>
                    <a:lnTo>
                      <a:pt x="516" y="131"/>
                    </a:lnTo>
                    <a:lnTo>
                      <a:pt x="505" y="144"/>
                    </a:lnTo>
                    <a:lnTo>
                      <a:pt x="494" y="158"/>
                    </a:lnTo>
                    <a:lnTo>
                      <a:pt x="485" y="174"/>
                    </a:lnTo>
                    <a:lnTo>
                      <a:pt x="477" y="189"/>
                    </a:lnTo>
                    <a:lnTo>
                      <a:pt x="468" y="204"/>
                    </a:lnTo>
                    <a:lnTo>
                      <a:pt x="462" y="220"/>
                    </a:lnTo>
                    <a:lnTo>
                      <a:pt x="455" y="236"/>
                    </a:lnTo>
                    <a:lnTo>
                      <a:pt x="450" y="253"/>
                    </a:lnTo>
                    <a:lnTo>
                      <a:pt x="444" y="270"/>
                    </a:lnTo>
                    <a:lnTo>
                      <a:pt x="440" y="287"/>
                    </a:lnTo>
                    <a:lnTo>
                      <a:pt x="437" y="305"/>
                    </a:lnTo>
                    <a:lnTo>
                      <a:pt x="435" y="324"/>
                    </a:lnTo>
                    <a:lnTo>
                      <a:pt x="434" y="341"/>
                    </a:lnTo>
                    <a:lnTo>
                      <a:pt x="434" y="360"/>
                    </a:lnTo>
                    <a:lnTo>
                      <a:pt x="434" y="378"/>
                    </a:lnTo>
                    <a:lnTo>
                      <a:pt x="435" y="394"/>
                    </a:lnTo>
                    <a:lnTo>
                      <a:pt x="437" y="411"/>
                    </a:lnTo>
                    <a:lnTo>
                      <a:pt x="440" y="427"/>
                    </a:lnTo>
                    <a:lnTo>
                      <a:pt x="443" y="444"/>
                    </a:lnTo>
                    <a:lnTo>
                      <a:pt x="448" y="460"/>
                    </a:lnTo>
                    <a:lnTo>
                      <a:pt x="453" y="475"/>
                    </a:lnTo>
                    <a:lnTo>
                      <a:pt x="458" y="491"/>
                    </a:lnTo>
                    <a:lnTo>
                      <a:pt x="21" y="928"/>
                    </a:lnTo>
                    <a:lnTo>
                      <a:pt x="12" y="937"/>
                    </a:lnTo>
                    <a:lnTo>
                      <a:pt x="6" y="948"/>
                    </a:lnTo>
                    <a:lnTo>
                      <a:pt x="4" y="953"/>
                    </a:lnTo>
                    <a:lnTo>
                      <a:pt x="3" y="959"/>
                    </a:lnTo>
                    <a:lnTo>
                      <a:pt x="1" y="965"/>
                    </a:lnTo>
                    <a:lnTo>
                      <a:pt x="0" y="972"/>
                    </a:lnTo>
                    <a:lnTo>
                      <a:pt x="0" y="1080"/>
                    </a:lnTo>
                    <a:lnTo>
                      <a:pt x="1" y="1087"/>
                    </a:lnTo>
                    <a:lnTo>
                      <a:pt x="3" y="1094"/>
                    </a:lnTo>
                    <a:lnTo>
                      <a:pt x="5" y="1101"/>
                    </a:lnTo>
                    <a:lnTo>
                      <a:pt x="7" y="1108"/>
                    </a:lnTo>
                    <a:lnTo>
                      <a:pt x="10" y="1114"/>
                    </a:lnTo>
                    <a:lnTo>
                      <a:pt x="13" y="1120"/>
                    </a:lnTo>
                    <a:lnTo>
                      <a:pt x="18" y="1125"/>
                    </a:lnTo>
                    <a:lnTo>
                      <a:pt x="22" y="1130"/>
                    </a:lnTo>
                    <a:lnTo>
                      <a:pt x="27" y="1135"/>
                    </a:lnTo>
                    <a:lnTo>
                      <a:pt x="33" y="1139"/>
                    </a:lnTo>
                    <a:lnTo>
                      <a:pt x="39" y="1143"/>
                    </a:lnTo>
                    <a:lnTo>
                      <a:pt x="46" y="1147"/>
                    </a:lnTo>
                    <a:lnTo>
                      <a:pt x="52" y="1149"/>
                    </a:lnTo>
                    <a:lnTo>
                      <a:pt x="59" y="1151"/>
                    </a:lnTo>
                    <a:lnTo>
                      <a:pt x="65" y="1152"/>
                    </a:lnTo>
                    <a:lnTo>
                      <a:pt x="73" y="1152"/>
                    </a:lnTo>
                    <a:lnTo>
                      <a:pt x="181" y="1152"/>
                    </a:lnTo>
                    <a:lnTo>
                      <a:pt x="187" y="1152"/>
                    </a:lnTo>
                    <a:lnTo>
                      <a:pt x="194" y="1151"/>
                    </a:lnTo>
                    <a:lnTo>
                      <a:pt x="200" y="1149"/>
                    </a:lnTo>
                    <a:lnTo>
                      <a:pt x="206" y="1147"/>
                    </a:lnTo>
                    <a:lnTo>
                      <a:pt x="215" y="1140"/>
                    </a:lnTo>
                    <a:lnTo>
                      <a:pt x="225" y="1131"/>
                    </a:lnTo>
                    <a:lnTo>
                      <a:pt x="277" y="1080"/>
                    </a:lnTo>
                    <a:lnTo>
                      <a:pt x="361" y="1080"/>
                    </a:lnTo>
                    <a:lnTo>
                      <a:pt x="369" y="1080"/>
                    </a:lnTo>
                    <a:lnTo>
                      <a:pt x="375" y="1079"/>
                    </a:lnTo>
                    <a:lnTo>
                      <a:pt x="383" y="1076"/>
                    </a:lnTo>
                    <a:lnTo>
                      <a:pt x="389" y="1074"/>
                    </a:lnTo>
                    <a:lnTo>
                      <a:pt x="396" y="1071"/>
                    </a:lnTo>
                    <a:lnTo>
                      <a:pt x="401" y="1068"/>
                    </a:lnTo>
                    <a:lnTo>
                      <a:pt x="407" y="1063"/>
                    </a:lnTo>
                    <a:lnTo>
                      <a:pt x="412" y="1059"/>
                    </a:lnTo>
                    <a:lnTo>
                      <a:pt x="416" y="1054"/>
                    </a:lnTo>
                    <a:lnTo>
                      <a:pt x="421" y="1048"/>
                    </a:lnTo>
                    <a:lnTo>
                      <a:pt x="424" y="1042"/>
                    </a:lnTo>
                    <a:lnTo>
                      <a:pt x="427" y="1036"/>
                    </a:lnTo>
                    <a:lnTo>
                      <a:pt x="430" y="1029"/>
                    </a:lnTo>
                    <a:lnTo>
                      <a:pt x="431" y="1022"/>
                    </a:lnTo>
                    <a:lnTo>
                      <a:pt x="432" y="1015"/>
                    </a:lnTo>
                    <a:lnTo>
                      <a:pt x="434" y="1008"/>
                    </a:lnTo>
                    <a:lnTo>
                      <a:pt x="434" y="936"/>
                    </a:lnTo>
                    <a:lnTo>
                      <a:pt x="505" y="936"/>
                    </a:lnTo>
                    <a:lnTo>
                      <a:pt x="512" y="936"/>
                    </a:lnTo>
                    <a:lnTo>
                      <a:pt x="520" y="935"/>
                    </a:lnTo>
                    <a:lnTo>
                      <a:pt x="526" y="933"/>
                    </a:lnTo>
                    <a:lnTo>
                      <a:pt x="533" y="931"/>
                    </a:lnTo>
                    <a:lnTo>
                      <a:pt x="539" y="927"/>
                    </a:lnTo>
                    <a:lnTo>
                      <a:pt x="545" y="924"/>
                    </a:lnTo>
                    <a:lnTo>
                      <a:pt x="551" y="920"/>
                    </a:lnTo>
                    <a:lnTo>
                      <a:pt x="556" y="914"/>
                    </a:lnTo>
                    <a:lnTo>
                      <a:pt x="561" y="910"/>
                    </a:lnTo>
                    <a:lnTo>
                      <a:pt x="564" y="905"/>
                    </a:lnTo>
                    <a:lnTo>
                      <a:pt x="569" y="898"/>
                    </a:lnTo>
                    <a:lnTo>
                      <a:pt x="572" y="892"/>
                    </a:lnTo>
                    <a:lnTo>
                      <a:pt x="574" y="885"/>
                    </a:lnTo>
                    <a:lnTo>
                      <a:pt x="576" y="879"/>
                    </a:lnTo>
                    <a:lnTo>
                      <a:pt x="577" y="871"/>
                    </a:lnTo>
                    <a:lnTo>
                      <a:pt x="577" y="864"/>
                    </a:lnTo>
                    <a:lnTo>
                      <a:pt x="577" y="779"/>
                    </a:lnTo>
                    <a:lnTo>
                      <a:pt x="662" y="694"/>
                    </a:lnTo>
                    <a:lnTo>
                      <a:pt x="678" y="699"/>
                    </a:lnTo>
                    <a:lnTo>
                      <a:pt x="694" y="705"/>
                    </a:lnTo>
                    <a:lnTo>
                      <a:pt x="709" y="709"/>
                    </a:lnTo>
                    <a:lnTo>
                      <a:pt x="725" y="714"/>
                    </a:lnTo>
                    <a:lnTo>
                      <a:pt x="742" y="716"/>
                    </a:lnTo>
                    <a:lnTo>
                      <a:pt x="759" y="718"/>
                    </a:lnTo>
                    <a:lnTo>
                      <a:pt x="776" y="720"/>
                    </a:lnTo>
                    <a:lnTo>
                      <a:pt x="793" y="720"/>
                    </a:lnTo>
                    <a:lnTo>
                      <a:pt x="812" y="720"/>
                    </a:lnTo>
                    <a:lnTo>
                      <a:pt x="830" y="718"/>
                    </a:lnTo>
                    <a:lnTo>
                      <a:pt x="848" y="716"/>
                    </a:lnTo>
                    <a:lnTo>
                      <a:pt x="866" y="712"/>
                    </a:lnTo>
                    <a:lnTo>
                      <a:pt x="883" y="708"/>
                    </a:lnTo>
                    <a:lnTo>
                      <a:pt x="900" y="704"/>
                    </a:lnTo>
                    <a:lnTo>
                      <a:pt x="916" y="698"/>
                    </a:lnTo>
                    <a:lnTo>
                      <a:pt x="934" y="692"/>
                    </a:lnTo>
                    <a:lnTo>
                      <a:pt x="949" y="684"/>
                    </a:lnTo>
                    <a:lnTo>
                      <a:pt x="965" y="677"/>
                    </a:lnTo>
                    <a:lnTo>
                      <a:pt x="980" y="668"/>
                    </a:lnTo>
                    <a:lnTo>
                      <a:pt x="994" y="658"/>
                    </a:lnTo>
                    <a:lnTo>
                      <a:pt x="1008" y="649"/>
                    </a:lnTo>
                    <a:lnTo>
                      <a:pt x="1022" y="638"/>
                    </a:lnTo>
                    <a:lnTo>
                      <a:pt x="1035" y="626"/>
                    </a:lnTo>
                    <a:lnTo>
                      <a:pt x="1048" y="614"/>
                    </a:lnTo>
                    <a:lnTo>
                      <a:pt x="1060" y="602"/>
                    </a:lnTo>
                    <a:lnTo>
                      <a:pt x="1071" y="589"/>
                    </a:lnTo>
                    <a:lnTo>
                      <a:pt x="1082" y="575"/>
                    </a:lnTo>
                    <a:lnTo>
                      <a:pt x="1091" y="561"/>
                    </a:lnTo>
                    <a:lnTo>
                      <a:pt x="1101" y="546"/>
                    </a:lnTo>
                    <a:lnTo>
                      <a:pt x="1110" y="531"/>
                    </a:lnTo>
                    <a:lnTo>
                      <a:pt x="1117" y="516"/>
                    </a:lnTo>
                    <a:lnTo>
                      <a:pt x="1125" y="500"/>
                    </a:lnTo>
                    <a:lnTo>
                      <a:pt x="1131" y="483"/>
                    </a:lnTo>
                    <a:lnTo>
                      <a:pt x="1137" y="467"/>
                    </a:lnTo>
                    <a:lnTo>
                      <a:pt x="1142" y="450"/>
                    </a:lnTo>
                    <a:lnTo>
                      <a:pt x="1145" y="433"/>
                    </a:lnTo>
                    <a:lnTo>
                      <a:pt x="1148" y="414"/>
                    </a:lnTo>
                    <a:lnTo>
                      <a:pt x="1151" y="397"/>
                    </a:lnTo>
                    <a:lnTo>
                      <a:pt x="1153" y="379"/>
                    </a:lnTo>
                    <a:lnTo>
                      <a:pt x="1153" y="360"/>
                    </a:lnTo>
                    <a:lnTo>
                      <a:pt x="1153" y="341"/>
                    </a:lnTo>
                    <a:lnTo>
                      <a:pt x="1151" y="324"/>
                    </a:lnTo>
                    <a:lnTo>
                      <a:pt x="1148" y="305"/>
                    </a:lnTo>
                    <a:lnTo>
                      <a:pt x="1145" y="287"/>
                    </a:lnTo>
                    <a:lnTo>
                      <a:pt x="1142" y="270"/>
                    </a:lnTo>
                    <a:lnTo>
                      <a:pt x="1137" y="253"/>
                    </a:lnTo>
                    <a:lnTo>
                      <a:pt x="1131" y="236"/>
                    </a:lnTo>
                    <a:lnTo>
                      <a:pt x="1125" y="220"/>
                    </a:lnTo>
                    <a:lnTo>
                      <a:pt x="1117" y="204"/>
                    </a:lnTo>
                    <a:lnTo>
                      <a:pt x="1110" y="189"/>
                    </a:lnTo>
                    <a:lnTo>
                      <a:pt x="1101" y="174"/>
                    </a:lnTo>
                    <a:lnTo>
                      <a:pt x="1091" y="158"/>
                    </a:lnTo>
                    <a:lnTo>
                      <a:pt x="1082" y="144"/>
                    </a:lnTo>
                    <a:lnTo>
                      <a:pt x="1071" y="131"/>
                    </a:lnTo>
                    <a:lnTo>
                      <a:pt x="1060" y="118"/>
                    </a:lnTo>
                    <a:lnTo>
                      <a:pt x="1048" y="105"/>
                    </a:lnTo>
                    <a:lnTo>
                      <a:pt x="1035" y="94"/>
                    </a:lnTo>
                    <a:lnTo>
                      <a:pt x="1022" y="82"/>
                    </a:lnTo>
                    <a:lnTo>
                      <a:pt x="1008" y="72"/>
                    </a:lnTo>
                    <a:lnTo>
                      <a:pt x="994" y="61"/>
                    </a:lnTo>
                    <a:lnTo>
                      <a:pt x="980" y="53"/>
                    </a:lnTo>
                    <a:lnTo>
                      <a:pt x="965" y="44"/>
                    </a:lnTo>
                    <a:lnTo>
                      <a:pt x="949" y="35"/>
                    </a:lnTo>
                    <a:lnTo>
                      <a:pt x="934" y="28"/>
                    </a:lnTo>
                    <a:lnTo>
                      <a:pt x="916" y="22"/>
                    </a:lnTo>
                    <a:lnTo>
                      <a:pt x="900" y="16"/>
                    </a:lnTo>
                    <a:lnTo>
                      <a:pt x="883" y="12"/>
                    </a:lnTo>
                    <a:lnTo>
                      <a:pt x="866" y="7"/>
                    </a:lnTo>
                    <a:lnTo>
                      <a:pt x="848" y="4"/>
                    </a:lnTo>
                    <a:lnTo>
                      <a:pt x="830" y="2"/>
                    </a:lnTo>
                    <a:lnTo>
                      <a:pt x="812" y="1"/>
                    </a:lnTo>
                    <a:lnTo>
                      <a:pt x="79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8" name="Freeform 130">
                <a:extLst>
                  <a:ext uri="{FF2B5EF4-FFF2-40B4-BE49-F238E27FC236}">
                    <a16:creationId xmlns="" xmlns:a16="http://schemas.microsoft.com/office/drawing/2014/main" id="{9A958378-6BBB-4B61-8D46-3E7E61D5B74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20218" y="2811065"/>
                <a:ext cx="114300" cy="114300"/>
              </a:xfrm>
              <a:custGeom>
                <a:avLst/>
                <a:gdLst>
                  <a:gd name="T0" fmla="*/ 154 w 288"/>
                  <a:gd name="T1" fmla="*/ 238 h 288"/>
                  <a:gd name="T2" fmla="*/ 116 w 288"/>
                  <a:gd name="T3" fmla="*/ 206 h 288"/>
                  <a:gd name="T4" fmla="*/ 82 w 288"/>
                  <a:gd name="T5" fmla="*/ 172 h 288"/>
                  <a:gd name="T6" fmla="*/ 51 w 288"/>
                  <a:gd name="T7" fmla="*/ 135 h 288"/>
                  <a:gd name="T8" fmla="*/ 42 w 288"/>
                  <a:gd name="T9" fmla="*/ 102 h 288"/>
                  <a:gd name="T10" fmla="*/ 57 w 288"/>
                  <a:gd name="T11" fmla="*/ 77 h 288"/>
                  <a:gd name="T12" fmla="*/ 76 w 288"/>
                  <a:gd name="T13" fmla="*/ 57 h 288"/>
                  <a:gd name="T14" fmla="*/ 100 w 288"/>
                  <a:gd name="T15" fmla="*/ 41 h 288"/>
                  <a:gd name="T16" fmla="*/ 134 w 288"/>
                  <a:gd name="T17" fmla="*/ 51 h 288"/>
                  <a:gd name="T18" fmla="*/ 172 w 288"/>
                  <a:gd name="T19" fmla="*/ 82 h 288"/>
                  <a:gd name="T20" fmla="*/ 206 w 288"/>
                  <a:gd name="T21" fmla="*/ 117 h 288"/>
                  <a:gd name="T22" fmla="*/ 237 w 288"/>
                  <a:gd name="T23" fmla="*/ 154 h 288"/>
                  <a:gd name="T24" fmla="*/ 246 w 288"/>
                  <a:gd name="T25" fmla="*/ 187 h 288"/>
                  <a:gd name="T26" fmla="*/ 231 w 288"/>
                  <a:gd name="T27" fmla="*/ 212 h 288"/>
                  <a:gd name="T28" fmla="*/ 211 w 288"/>
                  <a:gd name="T29" fmla="*/ 231 h 288"/>
                  <a:gd name="T30" fmla="*/ 187 w 288"/>
                  <a:gd name="T31" fmla="*/ 247 h 288"/>
                  <a:gd name="T32" fmla="*/ 174 w 288"/>
                  <a:gd name="T33" fmla="*/ 252 h 288"/>
                  <a:gd name="T34" fmla="*/ 265 w 288"/>
                  <a:gd name="T35" fmla="*/ 132 h 288"/>
                  <a:gd name="T36" fmla="*/ 232 w 288"/>
                  <a:gd name="T37" fmla="*/ 92 h 288"/>
                  <a:gd name="T38" fmla="*/ 195 w 288"/>
                  <a:gd name="T39" fmla="*/ 55 h 288"/>
                  <a:gd name="T40" fmla="*/ 156 w 288"/>
                  <a:gd name="T41" fmla="*/ 22 h 288"/>
                  <a:gd name="T42" fmla="*/ 128 w 288"/>
                  <a:gd name="T43" fmla="*/ 3 h 288"/>
                  <a:gd name="T44" fmla="*/ 112 w 288"/>
                  <a:gd name="T45" fmla="*/ 0 h 288"/>
                  <a:gd name="T46" fmla="*/ 85 w 288"/>
                  <a:gd name="T47" fmla="*/ 9 h 288"/>
                  <a:gd name="T48" fmla="*/ 54 w 288"/>
                  <a:gd name="T49" fmla="*/ 28 h 288"/>
                  <a:gd name="T50" fmla="*/ 29 w 288"/>
                  <a:gd name="T51" fmla="*/ 54 h 288"/>
                  <a:gd name="T52" fmla="*/ 10 w 288"/>
                  <a:gd name="T53" fmla="*/ 86 h 288"/>
                  <a:gd name="T54" fmla="*/ 1 w 288"/>
                  <a:gd name="T55" fmla="*/ 109 h 288"/>
                  <a:gd name="T56" fmla="*/ 1 w 288"/>
                  <a:gd name="T57" fmla="*/ 120 h 288"/>
                  <a:gd name="T58" fmla="*/ 4 w 288"/>
                  <a:gd name="T59" fmla="*/ 131 h 288"/>
                  <a:gd name="T60" fmla="*/ 22 w 288"/>
                  <a:gd name="T61" fmla="*/ 157 h 288"/>
                  <a:gd name="T62" fmla="*/ 56 w 288"/>
                  <a:gd name="T63" fmla="*/ 196 h 288"/>
                  <a:gd name="T64" fmla="*/ 93 w 288"/>
                  <a:gd name="T65" fmla="*/ 233 h 288"/>
                  <a:gd name="T66" fmla="*/ 132 w 288"/>
                  <a:gd name="T67" fmla="*/ 266 h 288"/>
                  <a:gd name="T68" fmla="*/ 160 w 288"/>
                  <a:gd name="T69" fmla="*/ 285 h 288"/>
                  <a:gd name="T70" fmla="*/ 176 w 288"/>
                  <a:gd name="T71" fmla="*/ 288 h 288"/>
                  <a:gd name="T72" fmla="*/ 202 w 288"/>
                  <a:gd name="T73" fmla="*/ 279 h 288"/>
                  <a:gd name="T74" fmla="*/ 234 w 288"/>
                  <a:gd name="T75" fmla="*/ 260 h 288"/>
                  <a:gd name="T76" fmla="*/ 259 w 288"/>
                  <a:gd name="T77" fmla="*/ 234 h 288"/>
                  <a:gd name="T78" fmla="*/ 278 w 288"/>
                  <a:gd name="T79" fmla="*/ 202 h 288"/>
                  <a:gd name="T80" fmla="*/ 287 w 288"/>
                  <a:gd name="T81" fmla="*/ 179 h 288"/>
                  <a:gd name="T82" fmla="*/ 287 w 288"/>
                  <a:gd name="T83" fmla="*/ 168 h 288"/>
                  <a:gd name="T84" fmla="*/ 284 w 288"/>
                  <a:gd name="T85" fmla="*/ 157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88" h="288">
                    <a:moveTo>
                      <a:pt x="174" y="252"/>
                    </a:moveTo>
                    <a:lnTo>
                      <a:pt x="154" y="238"/>
                    </a:lnTo>
                    <a:lnTo>
                      <a:pt x="135" y="222"/>
                    </a:lnTo>
                    <a:lnTo>
                      <a:pt x="116" y="206"/>
                    </a:lnTo>
                    <a:lnTo>
                      <a:pt x="99" y="189"/>
                    </a:lnTo>
                    <a:lnTo>
                      <a:pt x="82" y="172"/>
                    </a:lnTo>
                    <a:lnTo>
                      <a:pt x="66" y="154"/>
                    </a:lnTo>
                    <a:lnTo>
                      <a:pt x="51" y="135"/>
                    </a:lnTo>
                    <a:lnTo>
                      <a:pt x="35" y="116"/>
                    </a:lnTo>
                    <a:lnTo>
                      <a:pt x="42" y="102"/>
                    </a:lnTo>
                    <a:lnTo>
                      <a:pt x="48" y="89"/>
                    </a:lnTo>
                    <a:lnTo>
                      <a:pt x="57" y="77"/>
                    </a:lnTo>
                    <a:lnTo>
                      <a:pt x="66" y="66"/>
                    </a:lnTo>
                    <a:lnTo>
                      <a:pt x="76" y="57"/>
                    </a:lnTo>
                    <a:lnTo>
                      <a:pt x="88" y="49"/>
                    </a:lnTo>
                    <a:lnTo>
                      <a:pt x="100" y="41"/>
                    </a:lnTo>
                    <a:lnTo>
                      <a:pt x="114" y="36"/>
                    </a:lnTo>
                    <a:lnTo>
                      <a:pt x="134" y="51"/>
                    </a:lnTo>
                    <a:lnTo>
                      <a:pt x="153" y="66"/>
                    </a:lnTo>
                    <a:lnTo>
                      <a:pt x="172" y="82"/>
                    </a:lnTo>
                    <a:lnTo>
                      <a:pt x="189" y="99"/>
                    </a:lnTo>
                    <a:lnTo>
                      <a:pt x="206" y="117"/>
                    </a:lnTo>
                    <a:lnTo>
                      <a:pt x="222" y="134"/>
                    </a:lnTo>
                    <a:lnTo>
                      <a:pt x="237" y="154"/>
                    </a:lnTo>
                    <a:lnTo>
                      <a:pt x="251" y="173"/>
                    </a:lnTo>
                    <a:lnTo>
                      <a:pt x="246" y="187"/>
                    </a:lnTo>
                    <a:lnTo>
                      <a:pt x="238" y="200"/>
                    </a:lnTo>
                    <a:lnTo>
                      <a:pt x="231" y="212"/>
                    </a:lnTo>
                    <a:lnTo>
                      <a:pt x="221" y="222"/>
                    </a:lnTo>
                    <a:lnTo>
                      <a:pt x="211" y="231"/>
                    </a:lnTo>
                    <a:lnTo>
                      <a:pt x="200" y="240"/>
                    </a:lnTo>
                    <a:lnTo>
                      <a:pt x="187" y="247"/>
                    </a:lnTo>
                    <a:lnTo>
                      <a:pt x="174" y="252"/>
                    </a:lnTo>
                    <a:lnTo>
                      <a:pt x="174" y="252"/>
                    </a:lnTo>
                    <a:close/>
                    <a:moveTo>
                      <a:pt x="282" y="153"/>
                    </a:moveTo>
                    <a:lnTo>
                      <a:pt x="265" y="132"/>
                    </a:lnTo>
                    <a:lnTo>
                      <a:pt x="249" y="112"/>
                    </a:lnTo>
                    <a:lnTo>
                      <a:pt x="232" y="92"/>
                    </a:lnTo>
                    <a:lnTo>
                      <a:pt x="215" y="74"/>
                    </a:lnTo>
                    <a:lnTo>
                      <a:pt x="195" y="55"/>
                    </a:lnTo>
                    <a:lnTo>
                      <a:pt x="177" y="38"/>
                    </a:lnTo>
                    <a:lnTo>
                      <a:pt x="156" y="22"/>
                    </a:lnTo>
                    <a:lnTo>
                      <a:pt x="136" y="7"/>
                    </a:lnTo>
                    <a:lnTo>
                      <a:pt x="128" y="3"/>
                    </a:lnTo>
                    <a:lnTo>
                      <a:pt x="120" y="0"/>
                    </a:lnTo>
                    <a:lnTo>
                      <a:pt x="112" y="0"/>
                    </a:lnTo>
                    <a:lnTo>
                      <a:pt x="103" y="3"/>
                    </a:lnTo>
                    <a:lnTo>
                      <a:pt x="85" y="9"/>
                    </a:lnTo>
                    <a:lnTo>
                      <a:pt x="69" y="19"/>
                    </a:lnTo>
                    <a:lnTo>
                      <a:pt x="54" y="28"/>
                    </a:lnTo>
                    <a:lnTo>
                      <a:pt x="41" y="40"/>
                    </a:lnTo>
                    <a:lnTo>
                      <a:pt x="29" y="54"/>
                    </a:lnTo>
                    <a:lnTo>
                      <a:pt x="18" y="69"/>
                    </a:lnTo>
                    <a:lnTo>
                      <a:pt x="10" y="86"/>
                    </a:lnTo>
                    <a:lnTo>
                      <a:pt x="2" y="104"/>
                    </a:lnTo>
                    <a:lnTo>
                      <a:pt x="1" y="109"/>
                    </a:lnTo>
                    <a:lnTo>
                      <a:pt x="0" y="115"/>
                    </a:lnTo>
                    <a:lnTo>
                      <a:pt x="1" y="120"/>
                    </a:lnTo>
                    <a:lnTo>
                      <a:pt x="2" y="126"/>
                    </a:lnTo>
                    <a:lnTo>
                      <a:pt x="4" y="131"/>
                    </a:lnTo>
                    <a:lnTo>
                      <a:pt x="6" y="135"/>
                    </a:lnTo>
                    <a:lnTo>
                      <a:pt x="22" y="157"/>
                    </a:lnTo>
                    <a:lnTo>
                      <a:pt x="39" y="176"/>
                    </a:lnTo>
                    <a:lnTo>
                      <a:pt x="56" y="196"/>
                    </a:lnTo>
                    <a:lnTo>
                      <a:pt x="73" y="214"/>
                    </a:lnTo>
                    <a:lnTo>
                      <a:pt x="93" y="233"/>
                    </a:lnTo>
                    <a:lnTo>
                      <a:pt x="111" y="250"/>
                    </a:lnTo>
                    <a:lnTo>
                      <a:pt x="132" y="266"/>
                    </a:lnTo>
                    <a:lnTo>
                      <a:pt x="152" y="281"/>
                    </a:lnTo>
                    <a:lnTo>
                      <a:pt x="160" y="285"/>
                    </a:lnTo>
                    <a:lnTo>
                      <a:pt x="167" y="288"/>
                    </a:lnTo>
                    <a:lnTo>
                      <a:pt x="176" y="288"/>
                    </a:lnTo>
                    <a:lnTo>
                      <a:pt x="184" y="287"/>
                    </a:lnTo>
                    <a:lnTo>
                      <a:pt x="202" y="279"/>
                    </a:lnTo>
                    <a:lnTo>
                      <a:pt x="219" y="270"/>
                    </a:lnTo>
                    <a:lnTo>
                      <a:pt x="234" y="260"/>
                    </a:lnTo>
                    <a:lnTo>
                      <a:pt x="247" y="248"/>
                    </a:lnTo>
                    <a:lnTo>
                      <a:pt x="259" y="234"/>
                    </a:lnTo>
                    <a:lnTo>
                      <a:pt x="270" y="219"/>
                    </a:lnTo>
                    <a:lnTo>
                      <a:pt x="278" y="202"/>
                    </a:lnTo>
                    <a:lnTo>
                      <a:pt x="286" y="184"/>
                    </a:lnTo>
                    <a:lnTo>
                      <a:pt x="287" y="179"/>
                    </a:lnTo>
                    <a:lnTo>
                      <a:pt x="288" y="173"/>
                    </a:lnTo>
                    <a:lnTo>
                      <a:pt x="287" y="168"/>
                    </a:lnTo>
                    <a:lnTo>
                      <a:pt x="286" y="162"/>
                    </a:lnTo>
                    <a:lnTo>
                      <a:pt x="284" y="157"/>
                    </a:lnTo>
                    <a:lnTo>
                      <a:pt x="282" y="15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8785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工作回顾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43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Work review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FDFCE68-0A6F-4565-987D-E057C1007FDF}"/>
              </a:ext>
            </a:extLst>
          </p:cNvPr>
          <p:cNvGrpSpPr/>
          <p:nvPr/>
        </p:nvGrpSpPr>
        <p:grpSpPr>
          <a:xfrm>
            <a:off x="2032960" y="1954397"/>
            <a:ext cx="1511300" cy="1063364"/>
            <a:chOff x="2032960" y="1954397"/>
            <a:chExt cx="1511300" cy="1063364"/>
          </a:xfrm>
        </p:grpSpPr>
        <p:sp>
          <p:nvSpPr>
            <p:cNvPr id="224" name="Freeform 85">
              <a:extLst>
                <a:ext uri="{FF2B5EF4-FFF2-40B4-BE49-F238E27FC236}">
                  <a16:creationId xmlns="" xmlns:a16="http://schemas.microsoft.com/office/drawing/2014/main" id="{3C359A54-59C6-42D2-BD0A-0B22DA2B49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83848" y="2477761"/>
              <a:ext cx="11113" cy="540000"/>
            </a:xfrm>
            <a:custGeom>
              <a:avLst/>
              <a:gdLst>
                <a:gd name="T0" fmla="*/ 0 w 12"/>
                <a:gd name="T1" fmla="*/ 486 h 540"/>
                <a:gd name="T2" fmla="*/ 0 w 12"/>
                <a:gd name="T3" fmla="*/ 534 h 540"/>
                <a:gd name="T4" fmla="*/ 6 w 12"/>
                <a:gd name="T5" fmla="*/ 540 h 540"/>
                <a:gd name="T6" fmla="*/ 12 w 12"/>
                <a:gd name="T7" fmla="*/ 534 h 540"/>
                <a:gd name="T8" fmla="*/ 12 w 12"/>
                <a:gd name="T9" fmla="*/ 486 h 540"/>
                <a:gd name="T10" fmla="*/ 6 w 12"/>
                <a:gd name="T11" fmla="*/ 480 h 540"/>
                <a:gd name="T12" fmla="*/ 0 w 12"/>
                <a:gd name="T13" fmla="*/ 486 h 540"/>
                <a:gd name="T14" fmla="*/ 0 w 12"/>
                <a:gd name="T15" fmla="*/ 390 h 540"/>
                <a:gd name="T16" fmla="*/ 0 w 12"/>
                <a:gd name="T17" fmla="*/ 438 h 540"/>
                <a:gd name="T18" fmla="*/ 6 w 12"/>
                <a:gd name="T19" fmla="*/ 444 h 540"/>
                <a:gd name="T20" fmla="*/ 12 w 12"/>
                <a:gd name="T21" fmla="*/ 438 h 540"/>
                <a:gd name="T22" fmla="*/ 12 w 12"/>
                <a:gd name="T23" fmla="*/ 390 h 540"/>
                <a:gd name="T24" fmla="*/ 6 w 12"/>
                <a:gd name="T25" fmla="*/ 384 h 540"/>
                <a:gd name="T26" fmla="*/ 0 w 12"/>
                <a:gd name="T27" fmla="*/ 390 h 540"/>
                <a:gd name="T28" fmla="*/ 0 w 12"/>
                <a:gd name="T29" fmla="*/ 294 h 540"/>
                <a:gd name="T30" fmla="*/ 0 w 12"/>
                <a:gd name="T31" fmla="*/ 342 h 540"/>
                <a:gd name="T32" fmla="*/ 6 w 12"/>
                <a:gd name="T33" fmla="*/ 348 h 540"/>
                <a:gd name="T34" fmla="*/ 12 w 12"/>
                <a:gd name="T35" fmla="*/ 342 h 540"/>
                <a:gd name="T36" fmla="*/ 12 w 12"/>
                <a:gd name="T37" fmla="*/ 294 h 540"/>
                <a:gd name="T38" fmla="*/ 6 w 12"/>
                <a:gd name="T39" fmla="*/ 288 h 540"/>
                <a:gd name="T40" fmla="*/ 0 w 12"/>
                <a:gd name="T41" fmla="*/ 294 h 540"/>
                <a:gd name="T42" fmla="*/ 0 w 12"/>
                <a:gd name="T43" fmla="*/ 198 h 540"/>
                <a:gd name="T44" fmla="*/ 0 w 12"/>
                <a:gd name="T45" fmla="*/ 246 h 540"/>
                <a:gd name="T46" fmla="*/ 6 w 12"/>
                <a:gd name="T47" fmla="*/ 252 h 540"/>
                <a:gd name="T48" fmla="*/ 12 w 12"/>
                <a:gd name="T49" fmla="*/ 246 h 540"/>
                <a:gd name="T50" fmla="*/ 12 w 12"/>
                <a:gd name="T51" fmla="*/ 198 h 540"/>
                <a:gd name="T52" fmla="*/ 6 w 12"/>
                <a:gd name="T53" fmla="*/ 192 h 540"/>
                <a:gd name="T54" fmla="*/ 0 w 12"/>
                <a:gd name="T55" fmla="*/ 198 h 540"/>
                <a:gd name="T56" fmla="*/ 0 w 12"/>
                <a:gd name="T57" fmla="*/ 102 h 540"/>
                <a:gd name="T58" fmla="*/ 0 w 12"/>
                <a:gd name="T59" fmla="*/ 150 h 540"/>
                <a:gd name="T60" fmla="*/ 6 w 12"/>
                <a:gd name="T61" fmla="*/ 156 h 540"/>
                <a:gd name="T62" fmla="*/ 12 w 12"/>
                <a:gd name="T63" fmla="*/ 150 h 540"/>
                <a:gd name="T64" fmla="*/ 12 w 12"/>
                <a:gd name="T65" fmla="*/ 102 h 540"/>
                <a:gd name="T66" fmla="*/ 6 w 12"/>
                <a:gd name="T67" fmla="*/ 96 h 540"/>
                <a:gd name="T68" fmla="*/ 0 w 12"/>
                <a:gd name="T69" fmla="*/ 102 h 540"/>
                <a:gd name="T70" fmla="*/ 0 w 12"/>
                <a:gd name="T71" fmla="*/ 6 h 540"/>
                <a:gd name="T72" fmla="*/ 0 w 12"/>
                <a:gd name="T73" fmla="*/ 54 h 540"/>
                <a:gd name="T74" fmla="*/ 6 w 12"/>
                <a:gd name="T75" fmla="*/ 60 h 540"/>
                <a:gd name="T76" fmla="*/ 12 w 12"/>
                <a:gd name="T77" fmla="*/ 54 h 540"/>
                <a:gd name="T78" fmla="*/ 12 w 12"/>
                <a:gd name="T79" fmla="*/ 6 h 540"/>
                <a:gd name="T80" fmla="*/ 6 w 12"/>
                <a:gd name="T81" fmla="*/ 0 h 540"/>
                <a:gd name="T82" fmla="*/ 0 w 12"/>
                <a:gd name="T83" fmla="*/ 6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540">
                  <a:moveTo>
                    <a:pt x="0" y="486"/>
                  </a:moveTo>
                  <a:cubicBezTo>
                    <a:pt x="0" y="534"/>
                    <a:pt x="0" y="534"/>
                    <a:pt x="0" y="534"/>
                  </a:cubicBezTo>
                  <a:cubicBezTo>
                    <a:pt x="0" y="537"/>
                    <a:pt x="3" y="540"/>
                    <a:pt x="6" y="540"/>
                  </a:cubicBezTo>
                  <a:cubicBezTo>
                    <a:pt x="9" y="540"/>
                    <a:pt x="12" y="537"/>
                    <a:pt x="12" y="534"/>
                  </a:cubicBezTo>
                  <a:cubicBezTo>
                    <a:pt x="12" y="486"/>
                    <a:pt x="12" y="486"/>
                    <a:pt x="12" y="486"/>
                  </a:cubicBezTo>
                  <a:cubicBezTo>
                    <a:pt x="12" y="483"/>
                    <a:pt x="9" y="480"/>
                    <a:pt x="6" y="480"/>
                  </a:cubicBezTo>
                  <a:cubicBezTo>
                    <a:pt x="3" y="480"/>
                    <a:pt x="0" y="483"/>
                    <a:pt x="0" y="486"/>
                  </a:cubicBezTo>
                  <a:close/>
                  <a:moveTo>
                    <a:pt x="0" y="390"/>
                  </a:moveTo>
                  <a:cubicBezTo>
                    <a:pt x="0" y="438"/>
                    <a:pt x="0" y="438"/>
                    <a:pt x="0" y="438"/>
                  </a:cubicBezTo>
                  <a:cubicBezTo>
                    <a:pt x="0" y="441"/>
                    <a:pt x="3" y="444"/>
                    <a:pt x="6" y="444"/>
                  </a:cubicBezTo>
                  <a:cubicBezTo>
                    <a:pt x="9" y="444"/>
                    <a:pt x="12" y="441"/>
                    <a:pt x="12" y="438"/>
                  </a:cubicBezTo>
                  <a:cubicBezTo>
                    <a:pt x="12" y="390"/>
                    <a:pt x="12" y="390"/>
                    <a:pt x="12" y="390"/>
                  </a:cubicBezTo>
                  <a:cubicBezTo>
                    <a:pt x="12" y="387"/>
                    <a:pt x="9" y="384"/>
                    <a:pt x="6" y="384"/>
                  </a:cubicBezTo>
                  <a:cubicBezTo>
                    <a:pt x="3" y="384"/>
                    <a:pt x="0" y="387"/>
                    <a:pt x="0" y="390"/>
                  </a:cubicBezTo>
                  <a:close/>
                  <a:moveTo>
                    <a:pt x="0" y="294"/>
                  </a:moveTo>
                  <a:cubicBezTo>
                    <a:pt x="0" y="342"/>
                    <a:pt x="0" y="342"/>
                    <a:pt x="0" y="342"/>
                  </a:cubicBezTo>
                  <a:cubicBezTo>
                    <a:pt x="0" y="345"/>
                    <a:pt x="3" y="348"/>
                    <a:pt x="6" y="348"/>
                  </a:cubicBezTo>
                  <a:cubicBezTo>
                    <a:pt x="9" y="348"/>
                    <a:pt x="12" y="345"/>
                    <a:pt x="12" y="342"/>
                  </a:cubicBezTo>
                  <a:cubicBezTo>
                    <a:pt x="12" y="294"/>
                    <a:pt x="12" y="294"/>
                    <a:pt x="12" y="294"/>
                  </a:cubicBezTo>
                  <a:cubicBezTo>
                    <a:pt x="12" y="291"/>
                    <a:pt x="9" y="288"/>
                    <a:pt x="6" y="288"/>
                  </a:cubicBezTo>
                  <a:cubicBezTo>
                    <a:pt x="3" y="288"/>
                    <a:pt x="0" y="291"/>
                    <a:pt x="0" y="294"/>
                  </a:cubicBezTo>
                  <a:close/>
                  <a:moveTo>
                    <a:pt x="0" y="198"/>
                  </a:moveTo>
                  <a:cubicBezTo>
                    <a:pt x="0" y="246"/>
                    <a:pt x="0" y="246"/>
                    <a:pt x="0" y="246"/>
                  </a:cubicBezTo>
                  <a:cubicBezTo>
                    <a:pt x="0" y="249"/>
                    <a:pt x="3" y="252"/>
                    <a:pt x="6" y="252"/>
                  </a:cubicBezTo>
                  <a:cubicBezTo>
                    <a:pt x="9" y="252"/>
                    <a:pt x="12" y="249"/>
                    <a:pt x="12" y="246"/>
                  </a:cubicBezTo>
                  <a:cubicBezTo>
                    <a:pt x="12" y="198"/>
                    <a:pt x="12" y="198"/>
                    <a:pt x="12" y="198"/>
                  </a:cubicBezTo>
                  <a:cubicBezTo>
                    <a:pt x="12" y="195"/>
                    <a:pt x="9" y="192"/>
                    <a:pt x="6" y="192"/>
                  </a:cubicBezTo>
                  <a:cubicBezTo>
                    <a:pt x="3" y="192"/>
                    <a:pt x="0" y="195"/>
                    <a:pt x="0" y="198"/>
                  </a:cubicBezTo>
                  <a:close/>
                  <a:moveTo>
                    <a:pt x="0" y="102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3"/>
                    <a:pt x="3" y="156"/>
                    <a:pt x="6" y="156"/>
                  </a:cubicBezTo>
                  <a:cubicBezTo>
                    <a:pt x="9" y="156"/>
                    <a:pt x="12" y="153"/>
                    <a:pt x="12" y="150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12" y="99"/>
                    <a:pt x="9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lose/>
                  <a:moveTo>
                    <a:pt x="0" y="6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57"/>
                    <a:pt x="3" y="60"/>
                    <a:pt x="6" y="60"/>
                  </a:cubicBezTo>
                  <a:cubicBezTo>
                    <a:pt x="9" y="60"/>
                    <a:pt x="12" y="57"/>
                    <a:pt x="12" y="5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0" name="Freeform 98">
              <a:extLst>
                <a:ext uri="{FF2B5EF4-FFF2-40B4-BE49-F238E27FC236}">
                  <a16:creationId xmlns="" xmlns:a16="http://schemas.microsoft.com/office/drawing/2014/main" id="{18E08DBD-6DBC-4A02-B43B-DF153E92E8E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32960" y="1977118"/>
              <a:ext cx="1511300" cy="458788"/>
            </a:xfrm>
            <a:custGeom>
              <a:avLst/>
              <a:gdLst>
                <a:gd name="T0" fmla="*/ 828 w 1652"/>
                <a:gd name="T1" fmla="*/ 502 h 502"/>
                <a:gd name="T2" fmla="*/ 823 w 1652"/>
                <a:gd name="T3" fmla="*/ 500 h 502"/>
                <a:gd name="T4" fmla="*/ 745 w 1652"/>
                <a:gd name="T5" fmla="*/ 392 h 502"/>
                <a:gd name="T6" fmla="*/ 52 w 1652"/>
                <a:gd name="T7" fmla="*/ 392 h 502"/>
                <a:gd name="T8" fmla="*/ 0 w 1652"/>
                <a:gd name="T9" fmla="*/ 340 h 502"/>
                <a:gd name="T10" fmla="*/ 0 w 1652"/>
                <a:gd name="T11" fmla="*/ 52 h 502"/>
                <a:gd name="T12" fmla="*/ 52 w 1652"/>
                <a:gd name="T13" fmla="*/ 0 h 502"/>
                <a:gd name="T14" fmla="*/ 1600 w 1652"/>
                <a:gd name="T15" fmla="*/ 0 h 502"/>
                <a:gd name="T16" fmla="*/ 1652 w 1652"/>
                <a:gd name="T17" fmla="*/ 52 h 502"/>
                <a:gd name="T18" fmla="*/ 1652 w 1652"/>
                <a:gd name="T19" fmla="*/ 340 h 502"/>
                <a:gd name="T20" fmla="*/ 1600 w 1652"/>
                <a:gd name="T21" fmla="*/ 392 h 502"/>
                <a:gd name="T22" fmla="*/ 911 w 1652"/>
                <a:gd name="T23" fmla="*/ 392 h 502"/>
                <a:gd name="T24" fmla="*/ 833 w 1652"/>
                <a:gd name="T25" fmla="*/ 500 h 502"/>
                <a:gd name="T26" fmla="*/ 828 w 1652"/>
                <a:gd name="T27" fmla="*/ 502 h 502"/>
                <a:gd name="T28" fmla="*/ 753 w 1652"/>
                <a:gd name="T29" fmla="*/ 383 h 502"/>
                <a:gd name="T30" fmla="*/ 828 w 1652"/>
                <a:gd name="T31" fmla="*/ 486 h 502"/>
                <a:gd name="T32" fmla="*/ 903 w 1652"/>
                <a:gd name="T33" fmla="*/ 383 h 502"/>
                <a:gd name="T34" fmla="*/ 908 w 1652"/>
                <a:gd name="T35" fmla="*/ 380 h 502"/>
                <a:gd name="T36" fmla="*/ 1600 w 1652"/>
                <a:gd name="T37" fmla="*/ 380 h 502"/>
                <a:gd name="T38" fmla="*/ 1640 w 1652"/>
                <a:gd name="T39" fmla="*/ 340 h 502"/>
                <a:gd name="T40" fmla="*/ 1640 w 1652"/>
                <a:gd name="T41" fmla="*/ 52 h 502"/>
                <a:gd name="T42" fmla="*/ 1600 w 1652"/>
                <a:gd name="T43" fmla="*/ 12 h 502"/>
                <a:gd name="T44" fmla="*/ 52 w 1652"/>
                <a:gd name="T45" fmla="*/ 12 h 502"/>
                <a:gd name="T46" fmla="*/ 12 w 1652"/>
                <a:gd name="T47" fmla="*/ 52 h 502"/>
                <a:gd name="T48" fmla="*/ 12 w 1652"/>
                <a:gd name="T49" fmla="*/ 340 h 502"/>
                <a:gd name="T50" fmla="*/ 52 w 1652"/>
                <a:gd name="T51" fmla="*/ 380 h 502"/>
                <a:gd name="T52" fmla="*/ 748 w 1652"/>
                <a:gd name="T53" fmla="*/ 380 h 502"/>
                <a:gd name="T54" fmla="*/ 753 w 1652"/>
                <a:gd name="T55" fmla="*/ 383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52" h="502">
                  <a:moveTo>
                    <a:pt x="828" y="502"/>
                  </a:moveTo>
                  <a:cubicBezTo>
                    <a:pt x="826" y="502"/>
                    <a:pt x="824" y="501"/>
                    <a:pt x="823" y="500"/>
                  </a:cubicBezTo>
                  <a:cubicBezTo>
                    <a:pt x="745" y="392"/>
                    <a:pt x="745" y="392"/>
                    <a:pt x="745" y="392"/>
                  </a:cubicBezTo>
                  <a:cubicBezTo>
                    <a:pt x="52" y="392"/>
                    <a:pt x="52" y="392"/>
                    <a:pt x="52" y="392"/>
                  </a:cubicBezTo>
                  <a:cubicBezTo>
                    <a:pt x="23" y="392"/>
                    <a:pt x="0" y="369"/>
                    <a:pt x="0" y="34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3"/>
                    <a:pt x="23" y="0"/>
                    <a:pt x="52" y="0"/>
                  </a:cubicBezTo>
                  <a:cubicBezTo>
                    <a:pt x="1600" y="0"/>
                    <a:pt x="1600" y="0"/>
                    <a:pt x="1600" y="0"/>
                  </a:cubicBezTo>
                  <a:cubicBezTo>
                    <a:pt x="1629" y="0"/>
                    <a:pt x="1652" y="23"/>
                    <a:pt x="1652" y="52"/>
                  </a:cubicBezTo>
                  <a:cubicBezTo>
                    <a:pt x="1652" y="340"/>
                    <a:pt x="1652" y="340"/>
                    <a:pt x="1652" y="340"/>
                  </a:cubicBezTo>
                  <a:cubicBezTo>
                    <a:pt x="1652" y="369"/>
                    <a:pt x="1629" y="392"/>
                    <a:pt x="1600" y="392"/>
                  </a:cubicBezTo>
                  <a:cubicBezTo>
                    <a:pt x="911" y="392"/>
                    <a:pt x="911" y="392"/>
                    <a:pt x="911" y="392"/>
                  </a:cubicBezTo>
                  <a:cubicBezTo>
                    <a:pt x="833" y="500"/>
                    <a:pt x="833" y="500"/>
                    <a:pt x="833" y="500"/>
                  </a:cubicBezTo>
                  <a:cubicBezTo>
                    <a:pt x="832" y="501"/>
                    <a:pt x="830" y="502"/>
                    <a:pt x="828" y="502"/>
                  </a:cubicBezTo>
                  <a:close/>
                  <a:moveTo>
                    <a:pt x="753" y="383"/>
                  </a:moveTo>
                  <a:cubicBezTo>
                    <a:pt x="828" y="486"/>
                    <a:pt x="828" y="486"/>
                    <a:pt x="828" y="486"/>
                  </a:cubicBezTo>
                  <a:cubicBezTo>
                    <a:pt x="903" y="383"/>
                    <a:pt x="903" y="383"/>
                    <a:pt x="903" y="383"/>
                  </a:cubicBezTo>
                  <a:cubicBezTo>
                    <a:pt x="904" y="381"/>
                    <a:pt x="906" y="380"/>
                    <a:pt x="908" y="380"/>
                  </a:cubicBezTo>
                  <a:cubicBezTo>
                    <a:pt x="1600" y="380"/>
                    <a:pt x="1600" y="380"/>
                    <a:pt x="1600" y="380"/>
                  </a:cubicBezTo>
                  <a:cubicBezTo>
                    <a:pt x="1622" y="380"/>
                    <a:pt x="1640" y="362"/>
                    <a:pt x="1640" y="340"/>
                  </a:cubicBezTo>
                  <a:cubicBezTo>
                    <a:pt x="1640" y="52"/>
                    <a:pt x="1640" y="52"/>
                    <a:pt x="1640" y="52"/>
                  </a:cubicBezTo>
                  <a:cubicBezTo>
                    <a:pt x="1640" y="30"/>
                    <a:pt x="1622" y="12"/>
                    <a:pt x="1600" y="12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30" y="12"/>
                    <a:pt x="12" y="30"/>
                    <a:pt x="12" y="52"/>
                  </a:cubicBezTo>
                  <a:cubicBezTo>
                    <a:pt x="12" y="340"/>
                    <a:pt x="12" y="340"/>
                    <a:pt x="12" y="340"/>
                  </a:cubicBezTo>
                  <a:cubicBezTo>
                    <a:pt x="12" y="362"/>
                    <a:pt x="30" y="380"/>
                    <a:pt x="52" y="380"/>
                  </a:cubicBezTo>
                  <a:cubicBezTo>
                    <a:pt x="748" y="380"/>
                    <a:pt x="748" y="380"/>
                    <a:pt x="748" y="380"/>
                  </a:cubicBezTo>
                  <a:cubicBezTo>
                    <a:pt x="750" y="380"/>
                    <a:pt x="752" y="381"/>
                    <a:pt x="753" y="383"/>
                  </a:cubicBezTo>
                  <a:close/>
                </a:path>
              </a:pathLst>
            </a:custGeom>
            <a:solidFill>
              <a:srgbClr val="0B58A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" name="Text Placeholder 1">
              <a:extLst>
                <a:ext uri="{FF2B5EF4-FFF2-40B4-BE49-F238E27FC236}">
                  <a16:creationId xmlns="" xmlns:a16="http://schemas.microsoft.com/office/drawing/2014/main" id="{C5F5A394-A690-41A2-B2A0-64B31CE03B5F}"/>
                </a:ext>
              </a:extLst>
            </p:cNvPr>
            <p:cNvSpPr txBox="1">
              <a:spLocks/>
            </p:cNvSpPr>
            <p:nvPr/>
          </p:nvSpPr>
          <p:spPr>
            <a:xfrm>
              <a:off x="2032960" y="1954397"/>
              <a:ext cx="1511300" cy="409327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rgbClr val="0B58AD"/>
                  </a:solidFill>
                </a:rPr>
                <a:t>2016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F01C66A4-D374-4F8E-9CB6-FBC0BD9316C3}"/>
              </a:ext>
            </a:extLst>
          </p:cNvPr>
          <p:cNvGrpSpPr/>
          <p:nvPr/>
        </p:nvGrpSpPr>
        <p:grpSpPr>
          <a:xfrm>
            <a:off x="5319085" y="1954397"/>
            <a:ext cx="1516063" cy="1059774"/>
            <a:chOff x="5319085" y="1954397"/>
            <a:chExt cx="1516063" cy="1059774"/>
          </a:xfrm>
        </p:grpSpPr>
        <p:sp>
          <p:nvSpPr>
            <p:cNvPr id="225" name="Freeform 86">
              <a:extLst>
                <a:ext uri="{FF2B5EF4-FFF2-40B4-BE49-F238E27FC236}">
                  <a16:creationId xmlns="" xmlns:a16="http://schemas.microsoft.com/office/drawing/2014/main" id="{6597F5F5-5B9C-474D-9A49-B29660CD42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74735" y="2474171"/>
              <a:ext cx="11113" cy="540000"/>
            </a:xfrm>
            <a:custGeom>
              <a:avLst/>
              <a:gdLst>
                <a:gd name="T0" fmla="*/ 0 w 12"/>
                <a:gd name="T1" fmla="*/ 486 h 540"/>
                <a:gd name="T2" fmla="*/ 0 w 12"/>
                <a:gd name="T3" fmla="*/ 534 h 540"/>
                <a:gd name="T4" fmla="*/ 6 w 12"/>
                <a:gd name="T5" fmla="*/ 540 h 540"/>
                <a:gd name="T6" fmla="*/ 12 w 12"/>
                <a:gd name="T7" fmla="*/ 534 h 540"/>
                <a:gd name="T8" fmla="*/ 12 w 12"/>
                <a:gd name="T9" fmla="*/ 486 h 540"/>
                <a:gd name="T10" fmla="*/ 6 w 12"/>
                <a:gd name="T11" fmla="*/ 480 h 540"/>
                <a:gd name="T12" fmla="*/ 0 w 12"/>
                <a:gd name="T13" fmla="*/ 486 h 540"/>
                <a:gd name="T14" fmla="*/ 0 w 12"/>
                <a:gd name="T15" fmla="*/ 390 h 540"/>
                <a:gd name="T16" fmla="*/ 0 w 12"/>
                <a:gd name="T17" fmla="*/ 438 h 540"/>
                <a:gd name="T18" fmla="*/ 6 w 12"/>
                <a:gd name="T19" fmla="*/ 444 h 540"/>
                <a:gd name="T20" fmla="*/ 12 w 12"/>
                <a:gd name="T21" fmla="*/ 438 h 540"/>
                <a:gd name="T22" fmla="*/ 12 w 12"/>
                <a:gd name="T23" fmla="*/ 390 h 540"/>
                <a:gd name="T24" fmla="*/ 6 w 12"/>
                <a:gd name="T25" fmla="*/ 384 h 540"/>
                <a:gd name="T26" fmla="*/ 0 w 12"/>
                <a:gd name="T27" fmla="*/ 390 h 540"/>
                <a:gd name="T28" fmla="*/ 0 w 12"/>
                <a:gd name="T29" fmla="*/ 294 h 540"/>
                <a:gd name="T30" fmla="*/ 0 w 12"/>
                <a:gd name="T31" fmla="*/ 342 h 540"/>
                <a:gd name="T32" fmla="*/ 6 w 12"/>
                <a:gd name="T33" fmla="*/ 348 h 540"/>
                <a:gd name="T34" fmla="*/ 12 w 12"/>
                <a:gd name="T35" fmla="*/ 342 h 540"/>
                <a:gd name="T36" fmla="*/ 12 w 12"/>
                <a:gd name="T37" fmla="*/ 294 h 540"/>
                <a:gd name="T38" fmla="*/ 6 w 12"/>
                <a:gd name="T39" fmla="*/ 288 h 540"/>
                <a:gd name="T40" fmla="*/ 0 w 12"/>
                <a:gd name="T41" fmla="*/ 294 h 540"/>
                <a:gd name="T42" fmla="*/ 0 w 12"/>
                <a:gd name="T43" fmla="*/ 198 h 540"/>
                <a:gd name="T44" fmla="*/ 0 w 12"/>
                <a:gd name="T45" fmla="*/ 246 h 540"/>
                <a:gd name="T46" fmla="*/ 6 w 12"/>
                <a:gd name="T47" fmla="*/ 252 h 540"/>
                <a:gd name="T48" fmla="*/ 12 w 12"/>
                <a:gd name="T49" fmla="*/ 246 h 540"/>
                <a:gd name="T50" fmla="*/ 12 w 12"/>
                <a:gd name="T51" fmla="*/ 198 h 540"/>
                <a:gd name="T52" fmla="*/ 6 w 12"/>
                <a:gd name="T53" fmla="*/ 192 h 540"/>
                <a:gd name="T54" fmla="*/ 0 w 12"/>
                <a:gd name="T55" fmla="*/ 198 h 540"/>
                <a:gd name="T56" fmla="*/ 0 w 12"/>
                <a:gd name="T57" fmla="*/ 102 h 540"/>
                <a:gd name="T58" fmla="*/ 0 w 12"/>
                <a:gd name="T59" fmla="*/ 150 h 540"/>
                <a:gd name="T60" fmla="*/ 6 w 12"/>
                <a:gd name="T61" fmla="*/ 156 h 540"/>
                <a:gd name="T62" fmla="*/ 12 w 12"/>
                <a:gd name="T63" fmla="*/ 150 h 540"/>
                <a:gd name="T64" fmla="*/ 12 w 12"/>
                <a:gd name="T65" fmla="*/ 102 h 540"/>
                <a:gd name="T66" fmla="*/ 6 w 12"/>
                <a:gd name="T67" fmla="*/ 96 h 540"/>
                <a:gd name="T68" fmla="*/ 0 w 12"/>
                <a:gd name="T69" fmla="*/ 102 h 540"/>
                <a:gd name="T70" fmla="*/ 0 w 12"/>
                <a:gd name="T71" fmla="*/ 6 h 540"/>
                <a:gd name="T72" fmla="*/ 0 w 12"/>
                <a:gd name="T73" fmla="*/ 54 h 540"/>
                <a:gd name="T74" fmla="*/ 6 w 12"/>
                <a:gd name="T75" fmla="*/ 60 h 540"/>
                <a:gd name="T76" fmla="*/ 12 w 12"/>
                <a:gd name="T77" fmla="*/ 54 h 540"/>
                <a:gd name="T78" fmla="*/ 12 w 12"/>
                <a:gd name="T79" fmla="*/ 6 h 540"/>
                <a:gd name="T80" fmla="*/ 6 w 12"/>
                <a:gd name="T81" fmla="*/ 0 h 540"/>
                <a:gd name="T82" fmla="*/ 0 w 12"/>
                <a:gd name="T83" fmla="*/ 6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540">
                  <a:moveTo>
                    <a:pt x="0" y="486"/>
                  </a:moveTo>
                  <a:cubicBezTo>
                    <a:pt x="0" y="534"/>
                    <a:pt x="0" y="534"/>
                    <a:pt x="0" y="534"/>
                  </a:cubicBezTo>
                  <a:cubicBezTo>
                    <a:pt x="0" y="537"/>
                    <a:pt x="3" y="540"/>
                    <a:pt x="6" y="540"/>
                  </a:cubicBezTo>
                  <a:cubicBezTo>
                    <a:pt x="9" y="540"/>
                    <a:pt x="12" y="537"/>
                    <a:pt x="12" y="534"/>
                  </a:cubicBezTo>
                  <a:cubicBezTo>
                    <a:pt x="12" y="486"/>
                    <a:pt x="12" y="486"/>
                    <a:pt x="12" y="486"/>
                  </a:cubicBezTo>
                  <a:cubicBezTo>
                    <a:pt x="12" y="483"/>
                    <a:pt x="9" y="480"/>
                    <a:pt x="6" y="480"/>
                  </a:cubicBezTo>
                  <a:cubicBezTo>
                    <a:pt x="3" y="480"/>
                    <a:pt x="0" y="483"/>
                    <a:pt x="0" y="486"/>
                  </a:cubicBezTo>
                  <a:close/>
                  <a:moveTo>
                    <a:pt x="0" y="390"/>
                  </a:moveTo>
                  <a:cubicBezTo>
                    <a:pt x="0" y="438"/>
                    <a:pt x="0" y="438"/>
                    <a:pt x="0" y="438"/>
                  </a:cubicBezTo>
                  <a:cubicBezTo>
                    <a:pt x="0" y="441"/>
                    <a:pt x="3" y="444"/>
                    <a:pt x="6" y="444"/>
                  </a:cubicBezTo>
                  <a:cubicBezTo>
                    <a:pt x="9" y="444"/>
                    <a:pt x="12" y="441"/>
                    <a:pt x="12" y="438"/>
                  </a:cubicBezTo>
                  <a:cubicBezTo>
                    <a:pt x="12" y="390"/>
                    <a:pt x="12" y="390"/>
                    <a:pt x="12" y="390"/>
                  </a:cubicBezTo>
                  <a:cubicBezTo>
                    <a:pt x="12" y="387"/>
                    <a:pt x="9" y="384"/>
                    <a:pt x="6" y="384"/>
                  </a:cubicBezTo>
                  <a:cubicBezTo>
                    <a:pt x="3" y="384"/>
                    <a:pt x="0" y="387"/>
                    <a:pt x="0" y="390"/>
                  </a:cubicBezTo>
                  <a:close/>
                  <a:moveTo>
                    <a:pt x="0" y="294"/>
                  </a:moveTo>
                  <a:cubicBezTo>
                    <a:pt x="0" y="342"/>
                    <a:pt x="0" y="342"/>
                    <a:pt x="0" y="342"/>
                  </a:cubicBezTo>
                  <a:cubicBezTo>
                    <a:pt x="0" y="345"/>
                    <a:pt x="3" y="348"/>
                    <a:pt x="6" y="348"/>
                  </a:cubicBezTo>
                  <a:cubicBezTo>
                    <a:pt x="9" y="348"/>
                    <a:pt x="12" y="345"/>
                    <a:pt x="12" y="342"/>
                  </a:cubicBezTo>
                  <a:cubicBezTo>
                    <a:pt x="12" y="294"/>
                    <a:pt x="12" y="294"/>
                    <a:pt x="12" y="294"/>
                  </a:cubicBezTo>
                  <a:cubicBezTo>
                    <a:pt x="12" y="291"/>
                    <a:pt x="9" y="288"/>
                    <a:pt x="6" y="288"/>
                  </a:cubicBezTo>
                  <a:cubicBezTo>
                    <a:pt x="3" y="288"/>
                    <a:pt x="0" y="291"/>
                    <a:pt x="0" y="294"/>
                  </a:cubicBezTo>
                  <a:close/>
                  <a:moveTo>
                    <a:pt x="0" y="198"/>
                  </a:moveTo>
                  <a:cubicBezTo>
                    <a:pt x="0" y="246"/>
                    <a:pt x="0" y="246"/>
                    <a:pt x="0" y="246"/>
                  </a:cubicBezTo>
                  <a:cubicBezTo>
                    <a:pt x="0" y="249"/>
                    <a:pt x="3" y="252"/>
                    <a:pt x="6" y="252"/>
                  </a:cubicBezTo>
                  <a:cubicBezTo>
                    <a:pt x="9" y="252"/>
                    <a:pt x="12" y="249"/>
                    <a:pt x="12" y="246"/>
                  </a:cubicBezTo>
                  <a:cubicBezTo>
                    <a:pt x="12" y="198"/>
                    <a:pt x="12" y="198"/>
                    <a:pt x="12" y="198"/>
                  </a:cubicBezTo>
                  <a:cubicBezTo>
                    <a:pt x="12" y="195"/>
                    <a:pt x="9" y="192"/>
                    <a:pt x="6" y="192"/>
                  </a:cubicBezTo>
                  <a:cubicBezTo>
                    <a:pt x="3" y="192"/>
                    <a:pt x="0" y="195"/>
                    <a:pt x="0" y="198"/>
                  </a:cubicBezTo>
                  <a:close/>
                  <a:moveTo>
                    <a:pt x="0" y="102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3"/>
                    <a:pt x="3" y="156"/>
                    <a:pt x="6" y="156"/>
                  </a:cubicBezTo>
                  <a:cubicBezTo>
                    <a:pt x="9" y="156"/>
                    <a:pt x="12" y="153"/>
                    <a:pt x="12" y="150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12" y="99"/>
                    <a:pt x="9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lose/>
                  <a:moveTo>
                    <a:pt x="0" y="6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57"/>
                    <a:pt x="3" y="60"/>
                    <a:pt x="6" y="60"/>
                  </a:cubicBezTo>
                  <a:cubicBezTo>
                    <a:pt x="9" y="60"/>
                    <a:pt x="12" y="57"/>
                    <a:pt x="12" y="5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1" name="Freeform 99">
              <a:extLst>
                <a:ext uri="{FF2B5EF4-FFF2-40B4-BE49-F238E27FC236}">
                  <a16:creationId xmlns="" xmlns:a16="http://schemas.microsoft.com/office/drawing/2014/main" id="{12E82D4D-A872-419E-9EB3-24B75E241C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23848" y="1977118"/>
              <a:ext cx="1511300" cy="458788"/>
            </a:xfrm>
            <a:custGeom>
              <a:avLst/>
              <a:gdLst>
                <a:gd name="T0" fmla="*/ 828 w 1652"/>
                <a:gd name="T1" fmla="*/ 502 h 502"/>
                <a:gd name="T2" fmla="*/ 823 w 1652"/>
                <a:gd name="T3" fmla="*/ 500 h 502"/>
                <a:gd name="T4" fmla="*/ 745 w 1652"/>
                <a:gd name="T5" fmla="*/ 392 h 502"/>
                <a:gd name="T6" fmla="*/ 52 w 1652"/>
                <a:gd name="T7" fmla="*/ 392 h 502"/>
                <a:gd name="T8" fmla="*/ 0 w 1652"/>
                <a:gd name="T9" fmla="*/ 340 h 502"/>
                <a:gd name="T10" fmla="*/ 0 w 1652"/>
                <a:gd name="T11" fmla="*/ 52 h 502"/>
                <a:gd name="T12" fmla="*/ 52 w 1652"/>
                <a:gd name="T13" fmla="*/ 0 h 502"/>
                <a:gd name="T14" fmla="*/ 1600 w 1652"/>
                <a:gd name="T15" fmla="*/ 0 h 502"/>
                <a:gd name="T16" fmla="*/ 1652 w 1652"/>
                <a:gd name="T17" fmla="*/ 52 h 502"/>
                <a:gd name="T18" fmla="*/ 1652 w 1652"/>
                <a:gd name="T19" fmla="*/ 340 h 502"/>
                <a:gd name="T20" fmla="*/ 1600 w 1652"/>
                <a:gd name="T21" fmla="*/ 392 h 502"/>
                <a:gd name="T22" fmla="*/ 911 w 1652"/>
                <a:gd name="T23" fmla="*/ 392 h 502"/>
                <a:gd name="T24" fmla="*/ 833 w 1652"/>
                <a:gd name="T25" fmla="*/ 500 h 502"/>
                <a:gd name="T26" fmla="*/ 828 w 1652"/>
                <a:gd name="T27" fmla="*/ 502 h 502"/>
                <a:gd name="T28" fmla="*/ 753 w 1652"/>
                <a:gd name="T29" fmla="*/ 383 h 502"/>
                <a:gd name="T30" fmla="*/ 828 w 1652"/>
                <a:gd name="T31" fmla="*/ 486 h 502"/>
                <a:gd name="T32" fmla="*/ 903 w 1652"/>
                <a:gd name="T33" fmla="*/ 383 h 502"/>
                <a:gd name="T34" fmla="*/ 908 w 1652"/>
                <a:gd name="T35" fmla="*/ 380 h 502"/>
                <a:gd name="T36" fmla="*/ 1600 w 1652"/>
                <a:gd name="T37" fmla="*/ 380 h 502"/>
                <a:gd name="T38" fmla="*/ 1640 w 1652"/>
                <a:gd name="T39" fmla="*/ 340 h 502"/>
                <a:gd name="T40" fmla="*/ 1640 w 1652"/>
                <a:gd name="T41" fmla="*/ 52 h 502"/>
                <a:gd name="T42" fmla="*/ 1600 w 1652"/>
                <a:gd name="T43" fmla="*/ 12 h 502"/>
                <a:gd name="T44" fmla="*/ 52 w 1652"/>
                <a:gd name="T45" fmla="*/ 12 h 502"/>
                <a:gd name="T46" fmla="*/ 12 w 1652"/>
                <a:gd name="T47" fmla="*/ 52 h 502"/>
                <a:gd name="T48" fmla="*/ 12 w 1652"/>
                <a:gd name="T49" fmla="*/ 340 h 502"/>
                <a:gd name="T50" fmla="*/ 52 w 1652"/>
                <a:gd name="T51" fmla="*/ 380 h 502"/>
                <a:gd name="T52" fmla="*/ 748 w 1652"/>
                <a:gd name="T53" fmla="*/ 380 h 502"/>
                <a:gd name="T54" fmla="*/ 753 w 1652"/>
                <a:gd name="T55" fmla="*/ 383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52" h="502">
                  <a:moveTo>
                    <a:pt x="828" y="502"/>
                  </a:moveTo>
                  <a:cubicBezTo>
                    <a:pt x="826" y="502"/>
                    <a:pt x="824" y="501"/>
                    <a:pt x="823" y="500"/>
                  </a:cubicBezTo>
                  <a:cubicBezTo>
                    <a:pt x="745" y="392"/>
                    <a:pt x="745" y="392"/>
                    <a:pt x="745" y="392"/>
                  </a:cubicBezTo>
                  <a:cubicBezTo>
                    <a:pt x="52" y="392"/>
                    <a:pt x="52" y="392"/>
                    <a:pt x="52" y="392"/>
                  </a:cubicBezTo>
                  <a:cubicBezTo>
                    <a:pt x="23" y="392"/>
                    <a:pt x="0" y="369"/>
                    <a:pt x="0" y="34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3"/>
                    <a:pt x="23" y="0"/>
                    <a:pt x="52" y="0"/>
                  </a:cubicBezTo>
                  <a:cubicBezTo>
                    <a:pt x="1600" y="0"/>
                    <a:pt x="1600" y="0"/>
                    <a:pt x="1600" y="0"/>
                  </a:cubicBezTo>
                  <a:cubicBezTo>
                    <a:pt x="1629" y="0"/>
                    <a:pt x="1652" y="23"/>
                    <a:pt x="1652" y="52"/>
                  </a:cubicBezTo>
                  <a:cubicBezTo>
                    <a:pt x="1652" y="340"/>
                    <a:pt x="1652" y="340"/>
                    <a:pt x="1652" y="340"/>
                  </a:cubicBezTo>
                  <a:cubicBezTo>
                    <a:pt x="1652" y="369"/>
                    <a:pt x="1629" y="392"/>
                    <a:pt x="1600" y="392"/>
                  </a:cubicBezTo>
                  <a:cubicBezTo>
                    <a:pt x="911" y="392"/>
                    <a:pt x="911" y="392"/>
                    <a:pt x="911" y="392"/>
                  </a:cubicBezTo>
                  <a:cubicBezTo>
                    <a:pt x="833" y="500"/>
                    <a:pt x="833" y="500"/>
                    <a:pt x="833" y="500"/>
                  </a:cubicBezTo>
                  <a:cubicBezTo>
                    <a:pt x="832" y="501"/>
                    <a:pt x="830" y="502"/>
                    <a:pt x="828" y="502"/>
                  </a:cubicBezTo>
                  <a:close/>
                  <a:moveTo>
                    <a:pt x="753" y="383"/>
                  </a:moveTo>
                  <a:cubicBezTo>
                    <a:pt x="828" y="486"/>
                    <a:pt x="828" y="486"/>
                    <a:pt x="828" y="486"/>
                  </a:cubicBezTo>
                  <a:cubicBezTo>
                    <a:pt x="903" y="383"/>
                    <a:pt x="903" y="383"/>
                    <a:pt x="903" y="383"/>
                  </a:cubicBezTo>
                  <a:cubicBezTo>
                    <a:pt x="904" y="381"/>
                    <a:pt x="906" y="380"/>
                    <a:pt x="908" y="380"/>
                  </a:cubicBezTo>
                  <a:cubicBezTo>
                    <a:pt x="1600" y="380"/>
                    <a:pt x="1600" y="380"/>
                    <a:pt x="1600" y="380"/>
                  </a:cubicBezTo>
                  <a:cubicBezTo>
                    <a:pt x="1622" y="380"/>
                    <a:pt x="1640" y="362"/>
                    <a:pt x="1640" y="340"/>
                  </a:cubicBezTo>
                  <a:cubicBezTo>
                    <a:pt x="1640" y="52"/>
                    <a:pt x="1640" y="52"/>
                    <a:pt x="1640" y="52"/>
                  </a:cubicBezTo>
                  <a:cubicBezTo>
                    <a:pt x="1640" y="30"/>
                    <a:pt x="1622" y="12"/>
                    <a:pt x="1600" y="12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30" y="12"/>
                    <a:pt x="12" y="30"/>
                    <a:pt x="12" y="52"/>
                  </a:cubicBezTo>
                  <a:cubicBezTo>
                    <a:pt x="12" y="340"/>
                    <a:pt x="12" y="340"/>
                    <a:pt x="12" y="340"/>
                  </a:cubicBezTo>
                  <a:cubicBezTo>
                    <a:pt x="12" y="362"/>
                    <a:pt x="30" y="380"/>
                    <a:pt x="52" y="380"/>
                  </a:cubicBezTo>
                  <a:cubicBezTo>
                    <a:pt x="748" y="380"/>
                    <a:pt x="748" y="380"/>
                    <a:pt x="748" y="380"/>
                  </a:cubicBezTo>
                  <a:cubicBezTo>
                    <a:pt x="750" y="380"/>
                    <a:pt x="752" y="381"/>
                    <a:pt x="753" y="383"/>
                  </a:cubicBez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" name="Text Placeholder 1">
              <a:extLst>
                <a:ext uri="{FF2B5EF4-FFF2-40B4-BE49-F238E27FC236}">
                  <a16:creationId xmlns="" xmlns:a16="http://schemas.microsoft.com/office/drawing/2014/main" id="{AEDB9122-FEC7-43C2-BEB4-5F5AC96E8C55}"/>
                </a:ext>
              </a:extLst>
            </p:cNvPr>
            <p:cNvSpPr txBox="1">
              <a:spLocks/>
            </p:cNvSpPr>
            <p:nvPr/>
          </p:nvSpPr>
          <p:spPr>
            <a:xfrm>
              <a:off x="5319085" y="1954397"/>
              <a:ext cx="1511300" cy="409327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rgbClr val="43BFFF"/>
                  </a:solidFill>
                </a:rPr>
                <a:t>2018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C8EF1A3E-FAFC-4750-8304-4175A767CC53}"/>
              </a:ext>
            </a:extLst>
          </p:cNvPr>
          <p:cNvGrpSpPr/>
          <p:nvPr/>
        </p:nvGrpSpPr>
        <p:grpSpPr>
          <a:xfrm>
            <a:off x="8611560" y="1954397"/>
            <a:ext cx="1516063" cy="1059774"/>
            <a:chOff x="8611560" y="1954397"/>
            <a:chExt cx="1516063" cy="1059774"/>
          </a:xfrm>
        </p:grpSpPr>
        <p:sp>
          <p:nvSpPr>
            <p:cNvPr id="226" name="Freeform 87">
              <a:extLst>
                <a:ext uri="{FF2B5EF4-FFF2-40B4-BE49-F238E27FC236}">
                  <a16:creationId xmlns="" xmlns:a16="http://schemas.microsoft.com/office/drawing/2014/main" id="{0D150E83-B032-4B7D-B21E-15EFEB63E3B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360860" y="2474171"/>
              <a:ext cx="12155" cy="540000"/>
            </a:xfrm>
            <a:custGeom>
              <a:avLst/>
              <a:gdLst>
                <a:gd name="T0" fmla="*/ 0 w 12"/>
                <a:gd name="T1" fmla="*/ 486 h 540"/>
                <a:gd name="T2" fmla="*/ 0 w 12"/>
                <a:gd name="T3" fmla="*/ 534 h 540"/>
                <a:gd name="T4" fmla="*/ 6 w 12"/>
                <a:gd name="T5" fmla="*/ 540 h 540"/>
                <a:gd name="T6" fmla="*/ 12 w 12"/>
                <a:gd name="T7" fmla="*/ 534 h 540"/>
                <a:gd name="T8" fmla="*/ 12 w 12"/>
                <a:gd name="T9" fmla="*/ 486 h 540"/>
                <a:gd name="T10" fmla="*/ 6 w 12"/>
                <a:gd name="T11" fmla="*/ 480 h 540"/>
                <a:gd name="T12" fmla="*/ 0 w 12"/>
                <a:gd name="T13" fmla="*/ 486 h 540"/>
                <a:gd name="T14" fmla="*/ 0 w 12"/>
                <a:gd name="T15" fmla="*/ 390 h 540"/>
                <a:gd name="T16" fmla="*/ 0 w 12"/>
                <a:gd name="T17" fmla="*/ 438 h 540"/>
                <a:gd name="T18" fmla="*/ 6 w 12"/>
                <a:gd name="T19" fmla="*/ 444 h 540"/>
                <a:gd name="T20" fmla="*/ 12 w 12"/>
                <a:gd name="T21" fmla="*/ 438 h 540"/>
                <a:gd name="T22" fmla="*/ 12 w 12"/>
                <a:gd name="T23" fmla="*/ 390 h 540"/>
                <a:gd name="T24" fmla="*/ 6 w 12"/>
                <a:gd name="T25" fmla="*/ 384 h 540"/>
                <a:gd name="T26" fmla="*/ 0 w 12"/>
                <a:gd name="T27" fmla="*/ 390 h 540"/>
                <a:gd name="T28" fmla="*/ 0 w 12"/>
                <a:gd name="T29" fmla="*/ 294 h 540"/>
                <a:gd name="T30" fmla="*/ 0 w 12"/>
                <a:gd name="T31" fmla="*/ 342 h 540"/>
                <a:gd name="T32" fmla="*/ 6 w 12"/>
                <a:gd name="T33" fmla="*/ 348 h 540"/>
                <a:gd name="T34" fmla="*/ 12 w 12"/>
                <a:gd name="T35" fmla="*/ 342 h 540"/>
                <a:gd name="T36" fmla="*/ 12 w 12"/>
                <a:gd name="T37" fmla="*/ 294 h 540"/>
                <a:gd name="T38" fmla="*/ 6 w 12"/>
                <a:gd name="T39" fmla="*/ 288 h 540"/>
                <a:gd name="T40" fmla="*/ 0 w 12"/>
                <a:gd name="T41" fmla="*/ 294 h 540"/>
                <a:gd name="T42" fmla="*/ 0 w 12"/>
                <a:gd name="T43" fmla="*/ 198 h 540"/>
                <a:gd name="T44" fmla="*/ 0 w 12"/>
                <a:gd name="T45" fmla="*/ 246 h 540"/>
                <a:gd name="T46" fmla="*/ 6 w 12"/>
                <a:gd name="T47" fmla="*/ 252 h 540"/>
                <a:gd name="T48" fmla="*/ 12 w 12"/>
                <a:gd name="T49" fmla="*/ 246 h 540"/>
                <a:gd name="T50" fmla="*/ 12 w 12"/>
                <a:gd name="T51" fmla="*/ 198 h 540"/>
                <a:gd name="T52" fmla="*/ 6 w 12"/>
                <a:gd name="T53" fmla="*/ 192 h 540"/>
                <a:gd name="T54" fmla="*/ 0 w 12"/>
                <a:gd name="T55" fmla="*/ 198 h 540"/>
                <a:gd name="T56" fmla="*/ 0 w 12"/>
                <a:gd name="T57" fmla="*/ 102 h 540"/>
                <a:gd name="T58" fmla="*/ 0 w 12"/>
                <a:gd name="T59" fmla="*/ 150 h 540"/>
                <a:gd name="T60" fmla="*/ 6 w 12"/>
                <a:gd name="T61" fmla="*/ 156 h 540"/>
                <a:gd name="T62" fmla="*/ 12 w 12"/>
                <a:gd name="T63" fmla="*/ 150 h 540"/>
                <a:gd name="T64" fmla="*/ 12 w 12"/>
                <a:gd name="T65" fmla="*/ 102 h 540"/>
                <a:gd name="T66" fmla="*/ 6 w 12"/>
                <a:gd name="T67" fmla="*/ 96 h 540"/>
                <a:gd name="T68" fmla="*/ 0 w 12"/>
                <a:gd name="T69" fmla="*/ 102 h 540"/>
                <a:gd name="T70" fmla="*/ 0 w 12"/>
                <a:gd name="T71" fmla="*/ 6 h 540"/>
                <a:gd name="T72" fmla="*/ 0 w 12"/>
                <a:gd name="T73" fmla="*/ 54 h 540"/>
                <a:gd name="T74" fmla="*/ 6 w 12"/>
                <a:gd name="T75" fmla="*/ 60 h 540"/>
                <a:gd name="T76" fmla="*/ 12 w 12"/>
                <a:gd name="T77" fmla="*/ 54 h 540"/>
                <a:gd name="T78" fmla="*/ 12 w 12"/>
                <a:gd name="T79" fmla="*/ 6 h 540"/>
                <a:gd name="T80" fmla="*/ 6 w 12"/>
                <a:gd name="T81" fmla="*/ 0 h 540"/>
                <a:gd name="T82" fmla="*/ 0 w 12"/>
                <a:gd name="T83" fmla="*/ 6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540">
                  <a:moveTo>
                    <a:pt x="0" y="486"/>
                  </a:moveTo>
                  <a:cubicBezTo>
                    <a:pt x="0" y="534"/>
                    <a:pt x="0" y="534"/>
                    <a:pt x="0" y="534"/>
                  </a:cubicBezTo>
                  <a:cubicBezTo>
                    <a:pt x="0" y="537"/>
                    <a:pt x="3" y="540"/>
                    <a:pt x="6" y="540"/>
                  </a:cubicBezTo>
                  <a:cubicBezTo>
                    <a:pt x="9" y="540"/>
                    <a:pt x="12" y="537"/>
                    <a:pt x="12" y="534"/>
                  </a:cubicBezTo>
                  <a:cubicBezTo>
                    <a:pt x="12" y="486"/>
                    <a:pt x="12" y="486"/>
                    <a:pt x="12" y="486"/>
                  </a:cubicBezTo>
                  <a:cubicBezTo>
                    <a:pt x="12" y="483"/>
                    <a:pt x="9" y="480"/>
                    <a:pt x="6" y="480"/>
                  </a:cubicBezTo>
                  <a:cubicBezTo>
                    <a:pt x="3" y="480"/>
                    <a:pt x="0" y="483"/>
                    <a:pt x="0" y="486"/>
                  </a:cubicBezTo>
                  <a:close/>
                  <a:moveTo>
                    <a:pt x="0" y="390"/>
                  </a:moveTo>
                  <a:cubicBezTo>
                    <a:pt x="0" y="438"/>
                    <a:pt x="0" y="438"/>
                    <a:pt x="0" y="438"/>
                  </a:cubicBezTo>
                  <a:cubicBezTo>
                    <a:pt x="0" y="441"/>
                    <a:pt x="3" y="444"/>
                    <a:pt x="6" y="444"/>
                  </a:cubicBezTo>
                  <a:cubicBezTo>
                    <a:pt x="9" y="444"/>
                    <a:pt x="12" y="441"/>
                    <a:pt x="12" y="438"/>
                  </a:cubicBezTo>
                  <a:cubicBezTo>
                    <a:pt x="12" y="390"/>
                    <a:pt x="12" y="390"/>
                    <a:pt x="12" y="390"/>
                  </a:cubicBezTo>
                  <a:cubicBezTo>
                    <a:pt x="12" y="387"/>
                    <a:pt x="9" y="384"/>
                    <a:pt x="6" y="384"/>
                  </a:cubicBezTo>
                  <a:cubicBezTo>
                    <a:pt x="3" y="384"/>
                    <a:pt x="0" y="387"/>
                    <a:pt x="0" y="390"/>
                  </a:cubicBezTo>
                  <a:close/>
                  <a:moveTo>
                    <a:pt x="0" y="294"/>
                  </a:moveTo>
                  <a:cubicBezTo>
                    <a:pt x="0" y="342"/>
                    <a:pt x="0" y="342"/>
                    <a:pt x="0" y="342"/>
                  </a:cubicBezTo>
                  <a:cubicBezTo>
                    <a:pt x="0" y="345"/>
                    <a:pt x="3" y="348"/>
                    <a:pt x="6" y="348"/>
                  </a:cubicBezTo>
                  <a:cubicBezTo>
                    <a:pt x="9" y="348"/>
                    <a:pt x="12" y="345"/>
                    <a:pt x="12" y="342"/>
                  </a:cubicBezTo>
                  <a:cubicBezTo>
                    <a:pt x="12" y="294"/>
                    <a:pt x="12" y="294"/>
                    <a:pt x="12" y="294"/>
                  </a:cubicBezTo>
                  <a:cubicBezTo>
                    <a:pt x="12" y="291"/>
                    <a:pt x="9" y="288"/>
                    <a:pt x="6" y="288"/>
                  </a:cubicBezTo>
                  <a:cubicBezTo>
                    <a:pt x="3" y="288"/>
                    <a:pt x="0" y="291"/>
                    <a:pt x="0" y="294"/>
                  </a:cubicBezTo>
                  <a:close/>
                  <a:moveTo>
                    <a:pt x="0" y="198"/>
                  </a:moveTo>
                  <a:cubicBezTo>
                    <a:pt x="0" y="246"/>
                    <a:pt x="0" y="246"/>
                    <a:pt x="0" y="246"/>
                  </a:cubicBezTo>
                  <a:cubicBezTo>
                    <a:pt x="0" y="249"/>
                    <a:pt x="3" y="252"/>
                    <a:pt x="6" y="252"/>
                  </a:cubicBezTo>
                  <a:cubicBezTo>
                    <a:pt x="9" y="252"/>
                    <a:pt x="12" y="249"/>
                    <a:pt x="12" y="246"/>
                  </a:cubicBezTo>
                  <a:cubicBezTo>
                    <a:pt x="12" y="198"/>
                    <a:pt x="12" y="198"/>
                    <a:pt x="12" y="198"/>
                  </a:cubicBezTo>
                  <a:cubicBezTo>
                    <a:pt x="12" y="195"/>
                    <a:pt x="9" y="192"/>
                    <a:pt x="6" y="192"/>
                  </a:cubicBezTo>
                  <a:cubicBezTo>
                    <a:pt x="3" y="192"/>
                    <a:pt x="0" y="195"/>
                    <a:pt x="0" y="198"/>
                  </a:cubicBezTo>
                  <a:close/>
                  <a:moveTo>
                    <a:pt x="0" y="102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3"/>
                    <a:pt x="3" y="156"/>
                    <a:pt x="6" y="156"/>
                  </a:cubicBezTo>
                  <a:cubicBezTo>
                    <a:pt x="9" y="156"/>
                    <a:pt x="12" y="153"/>
                    <a:pt x="12" y="150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12" y="99"/>
                    <a:pt x="9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lose/>
                  <a:moveTo>
                    <a:pt x="0" y="6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57"/>
                    <a:pt x="3" y="60"/>
                    <a:pt x="6" y="60"/>
                  </a:cubicBezTo>
                  <a:cubicBezTo>
                    <a:pt x="9" y="60"/>
                    <a:pt x="12" y="57"/>
                    <a:pt x="12" y="5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4" name="Freeform 102">
              <a:extLst>
                <a:ext uri="{FF2B5EF4-FFF2-40B4-BE49-F238E27FC236}">
                  <a16:creationId xmlns="" xmlns:a16="http://schemas.microsoft.com/office/drawing/2014/main" id="{8BA2F2C2-AC9F-441B-ABD0-AC51F8BF65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11560" y="1977118"/>
              <a:ext cx="1511300" cy="458788"/>
            </a:xfrm>
            <a:custGeom>
              <a:avLst/>
              <a:gdLst>
                <a:gd name="T0" fmla="*/ 828 w 1652"/>
                <a:gd name="T1" fmla="*/ 502 h 502"/>
                <a:gd name="T2" fmla="*/ 823 w 1652"/>
                <a:gd name="T3" fmla="*/ 500 h 502"/>
                <a:gd name="T4" fmla="*/ 745 w 1652"/>
                <a:gd name="T5" fmla="*/ 392 h 502"/>
                <a:gd name="T6" fmla="*/ 52 w 1652"/>
                <a:gd name="T7" fmla="*/ 392 h 502"/>
                <a:gd name="T8" fmla="*/ 0 w 1652"/>
                <a:gd name="T9" fmla="*/ 340 h 502"/>
                <a:gd name="T10" fmla="*/ 0 w 1652"/>
                <a:gd name="T11" fmla="*/ 52 h 502"/>
                <a:gd name="T12" fmla="*/ 52 w 1652"/>
                <a:gd name="T13" fmla="*/ 0 h 502"/>
                <a:gd name="T14" fmla="*/ 1600 w 1652"/>
                <a:gd name="T15" fmla="*/ 0 h 502"/>
                <a:gd name="T16" fmla="*/ 1652 w 1652"/>
                <a:gd name="T17" fmla="*/ 52 h 502"/>
                <a:gd name="T18" fmla="*/ 1652 w 1652"/>
                <a:gd name="T19" fmla="*/ 340 h 502"/>
                <a:gd name="T20" fmla="*/ 1600 w 1652"/>
                <a:gd name="T21" fmla="*/ 392 h 502"/>
                <a:gd name="T22" fmla="*/ 911 w 1652"/>
                <a:gd name="T23" fmla="*/ 392 h 502"/>
                <a:gd name="T24" fmla="*/ 833 w 1652"/>
                <a:gd name="T25" fmla="*/ 500 h 502"/>
                <a:gd name="T26" fmla="*/ 828 w 1652"/>
                <a:gd name="T27" fmla="*/ 502 h 502"/>
                <a:gd name="T28" fmla="*/ 753 w 1652"/>
                <a:gd name="T29" fmla="*/ 383 h 502"/>
                <a:gd name="T30" fmla="*/ 828 w 1652"/>
                <a:gd name="T31" fmla="*/ 486 h 502"/>
                <a:gd name="T32" fmla="*/ 903 w 1652"/>
                <a:gd name="T33" fmla="*/ 383 h 502"/>
                <a:gd name="T34" fmla="*/ 908 w 1652"/>
                <a:gd name="T35" fmla="*/ 380 h 502"/>
                <a:gd name="T36" fmla="*/ 1600 w 1652"/>
                <a:gd name="T37" fmla="*/ 380 h 502"/>
                <a:gd name="T38" fmla="*/ 1640 w 1652"/>
                <a:gd name="T39" fmla="*/ 340 h 502"/>
                <a:gd name="T40" fmla="*/ 1640 w 1652"/>
                <a:gd name="T41" fmla="*/ 52 h 502"/>
                <a:gd name="T42" fmla="*/ 1600 w 1652"/>
                <a:gd name="T43" fmla="*/ 12 h 502"/>
                <a:gd name="T44" fmla="*/ 52 w 1652"/>
                <a:gd name="T45" fmla="*/ 12 h 502"/>
                <a:gd name="T46" fmla="*/ 12 w 1652"/>
                <a:gd name="T47" fmla="*/ 52 h 502"/>
                <a:gd name="T48" fmla="*/ 12 w 1652"/>
                <a:gd name="T49" fmla="*/ 340 h 502"/>
                <a:gd name="T50" fmla="*/ 52 w 1652"/>
                <a:gd name="T51" fmla="*/ 380 h 502"/>
                <a:gd name="T52" fmla="*/ 748 w 1652"/>
                <a:gd name="T53" fmla="*/ 380 h 502"/>
                <a:gd name="T54" fmla="*/ 753 w 1652"/>
                <a:gd name="T55" fmla="*/ 383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52" h="502">
                  <a:moveTo>
                    <a:pt x="828" y="502"/>
                  </a:moveTo>
                  <a:cubicBezTo>
                    <a:pt x="826" y="502"/>
                    <a:pt x="824" y="501"/>
                    <a:pt x="823" y="500"/>
                  </a:cubicBezTo>
                  <a:cubicBezTo>
                    <a:pt x="745" y="392"/>
                    <a:pt x="745" y="392"/>
                    <a:pt x="745" y="392"/>
                  </a:cubicBezTo>
                  <a:cubicBezTo>
                    <a:pt x="52" y="392"/>
                    <a:pt x="52" y="392"/>
                    <a:pt x="52" y="392"/>
                  </a:cubicBezTo>
                  <a:cubicBezTo>
                    <a:pt x="23" y="392"/>
                    <a:pt x="0" y="369"/>
                    <a:pt x="0" y="34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3"/>
                    <a:pt x="23" y="0"/>
                    <a:pt x="52" y="0"/>
                  </a:cubicBezTo>
                  <a:cubicBezTo>
                    <a:pt x="1600" y="0"/>
                    <a:pt x="1600" y="0"/>
                    <a:pt x="1600" y="0"/>
                  </a:cubicBezTo>
                  <a:cubicBezTo>
                    <a:pt x="1629" y="0"/>
                    <a:pt x="1652" y="23"/>
                    <a:pt x="1652" y="52"/>
                  </a:cubicBezTo>
                  <a:cubicBezTo>
                    <a:pt x="1652" y="340"/>
                    <a:pt x="1652" y="340"/>
                    <a:pt x="1652" y="340"/>
                  </a:cubicBezTo>
                  <a:cubicBezTo>
                    <a:pt x="1652" y="369"/>
                    <a:pt x="1629" y="392"/>
                    <a:pt x="1600" y="392"/>
                  </a:cubicBezTo>
                  <a:cubicBezTo>
                    <a:pt x="911" y="392"/>
                    <a:pt x="911" y="392"/>
                    <a:pt x="911" y="392"/>
                  </a:cubicBezTo>
                  <a:cubicBezTo>
                    <a:pt x="833" y="500"/>
                    <a:pt x="833" y="500"/>
                    <a:pt x="833" y="500"/>
                  </a:cubicBezTo>
                  <a:cubicBezTo>
                    <a:pt x="832" y="501"/>
                    <a:pt x="830" y="502"/>
                    <a:pt x="828" y="502"/>
                  </a:cubicBezTo>
                  <a:close/>
                  <a:moveTo>
                    <a:pt x="753" y="383"/>
                  </a:moveTo>
                  <a:cubicBezTo>
                    <a:pt x="828" y="486"/>
                    <a:pt x="828" y="486"/>
                    <a:pt x="828" y="486"/>
                  </a:cubicBezTo>
                  <a:cubicBezTo>
                    <a:pt x="903" y="383"/>
                    <a:pt x="903" y="383"/>
                    <a:pt x="903" y="383"/>
                  </a:cubicBezTo>
                  <a:cubicBezTo>
                    <a:pt x="904" y="381"/>
                    <a:pt x="906" y="380"/>
                    <a:pt x="908" y="380"/>
                  </a:cubicBezTo>
                  <a:cubicBezTo>
                    <a:pt x="1600" y="380"/>
                    <a:pt x="1600" y="380"/>
                    <a:pt x="1600" y="380"/>
                  </a:cubicBezTo>
                  <a:cubicBezTo>
                    <a:pt x="1622" y="380"/>
                    <a:pt x="1640" y="362"/>
                    <a:pt x="1640" y="340"/>
                  </a:cubicBezTo>
                  <a:cubicBezTo>
                    <a:pt x="1640" y="52"/>
                    <a:pt x="1640" y="52"/>
                    <a:pt x="1640" y="52"/>
                  </a:cubicBezTo>
                  <a:cubicBezTo>
                    <a:pt x="1640" y="30"/>
                    <a:pt x="1622" y="12"/>
                    <a:pt x="1600" y="12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30" y="12"/>
                    <a:pt x="12" y="30"/>
                    <a:pt x="12" y="52"/>
                  </a:cubicBezTo>
                  <a:cubicBezTo>
                    <a:pt x="12" y="340"/>
                    <a:pt x="12" y="340"/>
                    <a:pt x="12" y="340"/>
                  </a:cubicBezTo>
                  <a:cubicBezTo>
                    <a:pt x="12" y="362"/>
                    <a:pt x="30" y="380"/>
                    <a:pt x="52" y="380"/>
                  </a:cubicBezTo>
                  <a:cubicBezTo>
                    <a:pt x="748" y="380"/>
                    <a:pt x="748" y="380"/>
                    <a:pt x="748" y="380"/>
                  </a:cubicBezTo>
                  <a:cubicBezTo>
                    <a:pt x="750" y="380"/>
                    <a:pt x="752" y="381"/>
                    <a:pt x="753" y="383"/>
                  </a:cubicBezTo>
                  <a:close/>
                </a:path>
              </a:pathLst>
            </a:custGeom>
            <a:solidFill>
              <a:srgbClr val="308B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7" name="Text Placeholder 1">
              <a:extLst>
                <a:ext uri="{FF2B5EF4-FFF2-40B4-BE49-F238E27FC236}">
                  <a16:creationId xmlns="" xmlns:a16="http://schemas.microsoft.com/office/drawing/2014/main" id="{930302B5-0929-4CCB-980B-F765B28C2200}"/>
                </a:ext>
              </a:extLst>
            </p:cNvPr>
            <p:cNvSpPr txBox="1">
              <a:spLocks/>
            </p:cNvSpPr>
            <p:nvPr/>
          </p:nvSpPr>
          <p:spPr>
            <a:xfrm>
              <a:off x="8616323" y="1954397"/>
              <a:ext cx="1511300" cy="409327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rgbClr val="308BF2"/>
                  </a:solidFill>
                </a:rPr>
                <a:t>2020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4839B861-E030-4210-B561-679858247EFB}"/>
              </a:ext>
            </a:extLst>
          </p:cNvPr>
          <p:cNvGrpSpPr/>
          <p:nvPr/>
        </p:nvGrpSpPr>
        <p:grpSpPr>
          <a:xfrm>
            <a:off x="6965322" y="3378880"/>
            <a:ext cx="1511301" cy="1056819"/>
            <a:chOff x="6965322" y="3378880"/>
            <a:chExt cx="1511301" cy="1056819"/>
          </a:xfrm>
        </p:grpSpPr>
        <p:sp>
          <p:nvSpPr>
            <p:cNvPr id="228" name="Freeform 89">
              <a:extLst>
                <a:ext uri="{FF2B5EF4-FFF2-40B4-BE49-F238E27FC236}">
                  <a16:creationId xmlns="" xmlns:a16="http://schemas.microsoft.com/office/drawing/2014/main" id="{8D0342E6-2871-4C7A-8A04-310FED1FB2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16210" y="3378880"/>
              <a:ext cx="11113" cy="540000"/>
            </a:xfrm>
            <a:custGeom>
              <a:avLst/>
              <a:gdLst>
                <a:gd name="T0" fmla="*/ 12 w 12"/>
                <a:gd name="T1" fmla="*/ 54 h 540"/>
                <a:gd name="T2" fmla="*/ 12 w 12"/>
                <a:gd name="T3" fmla="*/ 6 h 540"/>
                <a:gd name="T4" fmla="*/ 6 w 12"/>
                <a:gd name="T5" fmla="*/ 0 h 540"/>
                <a:gd name="T6" fmla="*/ 0 w 12"/>
                <a:gd name="T7" fmla="*/ 6 h 540"/>
                <a:gd name="T8" fmla="*/ 0 w 12"/>
                <a:gd name="T9" fmla="*/ 54 h 540"/>
                <a:gd name="T10" fmla="*/ 6 w 12"/>
                <a:gd name="T11" fmla="*/ 60 h 540"/>
                <a:gd name="T12" fmla="*/ 12 w 12"/>
                <a:gd name="T13" fmla="*/ 54 h 540"/>
                <a:gd name="T14" fmla="*/ 12 w 12"/>
                <a:gd name="T15" fmla="*/ 150 h 540"/>
                <a:gd name="T16" fmla="*/ 12 w 12"/>
                <a:gd name="T17" fmla="*/ 102 h 540"/>
                <a:gd name="T18" fmla="*/ 6 w 12"/>
                <a:gd name="T19" fmla="*/ 96 h 540"/>
                <a:gd name="T20" fmla="*/ 0 w 12"/>
                <a:gd name="T21" fmla="*/ 102 h 540"/>
                <a:gd name="T22" fmla="*/ 0 w 12"/>
                <a:gd name="T23" fmla="*/ 150 h 540"/>
                <a:gd name="T24" fmla="*/ 6 w 12"/>
                <a:gd name="T25" fmla="*/ 156 h 540"/>
                <a:gd name="T26" fmla="*/ 12 w 12"/>
                <a:gd name="T27" fmla="*/ 150 h 540"/>
                <a:gd name="T28" fmla="*/ 12 w 12"/>
                <a:gd name="T29" fmla="*/ 246 h 540"/>
                <a:gd name="T30" fmla="*/ 12 w 12"/>
                <a:gd name="T31" fmla="*/ 198 h 540"/>
                <a:gd name="T32" fmla="*/ 6 w 12"/>
                <a:gd name="T33" fmla="*/ 192 h 540"/>
                <a:gd name="T34" fmla="*/ 0 w 12"/>
                <a:gd name="T35" fmla="*/ 198 h 540"/>
                <a:gd name="T36" fmla="*/ 0 w 12"/>
                <a:gd name="T37" fmla="*/ 246 h 540"/>
                <a:gd name="T38" fmla="*/ 6 w 12"/>
                <a:gd name="T39" fmla="*/ 252 h 540"/>
                <a:gd name="T40" fmla="*/ 12 w 12"/>
                <a:gd name="T41" fmla="*/ 246 h 540"/>
                <a:gd name="T42" fmla="*/ 12 w 12"/>
                <a:gd name="T43" fmla="*/ 342 h 540"/>
                <a:gd name="T44" fmla="*/ 12 w 12"/>
                <a:gd name="T45" fmla="*/ 294 h 540"/>
                <a:gd name="T46" fmla="*/ 6 w 12"/>
                <a:gd name="T47" fmla="*/ 288 h 540"/>
                <a:gd name="T48" fmla="*/ 0 w 12"/>
                <a:gd name="T49" fmla="*/ 294 h 540"/>
                <a:gd name="T50" fmla="*/ 0 w 12"/>
                <a:gd name="T51" fmla="*/ 342 h 540"/>
                <a:gd name="T52" fmla="*/ 6 w 12"/>
                <a:gd name="T53" fmla="*/ 348 h 540"/>
                <a:gd name="T54" fmla="*/ 12 w 12"/>
                <a:gd name="T55" fmla="*/ 342 h 540"/>
                <a:gd name="T56" fmla="*/ 12 w 12"/>
                <a:gd name="T57" fmla="*/ 438 h 540"/>
                <a:gd name="T58" fmla="*/ 12 w 12"/>
                <a:gd name="T59" fmla="*/ 390 h 540"/>
                <a:gd name="T60" fmla="*/ 6 w 12"/>
                <a:gd name="T61" fmla="*/ 384 h 540"/>
                <a:gd name="T62" fmla="*/ 0 w 12"/>
                <a:gd name="T63" fmla="*/ 390 h 540"/>
                <a:gd name="T64" fmla="*/ 0 w 12"/>
                <a:gd name="T65" fmla="*/ 438 h 540"/>
                <a:gd name="T66" fmla="*/ 6 w 12"/>
                <a:gd name="T67" fmla="*/ 444 h 540"/>
                <a:gd name="T68" fmla="*/ 12 w 12"/>
                <a:gd name="T69" fmla="*/ 438 h 540"/>
                <a:gd name="T70" fmla="*/ 12 w 12"/>
                <a:gd name="T71" fmla="*/ 534 h 540"/>
                <a:gd name="T72" fmla="*/ 12 w 12"/>
                <a:gd name="T73" fmla="*/ 486 h 540"/>
                <a:gd name="T74" fmla="*/ 6 w 12"/>
                <a:gd name="T75" fmla="*/ 480 h 540"/>
                <a:gd name="T76" fmla="*/ 0 w 12"/>
                <a:gd name="T77" fmla="*/ 486 h 540"/>
                <a:gd name="T78" fmla="*/ 0 w 12"/>
                <a:gd name="T79" fmla="*/ 534 h 540"/>
                <a:gd name="T80" fmla="*/ 6 w 12"/>
                <a:gd name="T81" fmla="*/ 540 h 540"/>
                <a:gd name="T82" fmla="*/ 12 w 12"/>
                <a:gd name="T83" fmla="*/ 534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540">
                  <a:moveTo>
                    <a:pt x="12" y="54"/>
                  </a:move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7"/>
                    <a:pt x="3" y="60"/>
                    <a:pt x="6" y="60"/>
                  </a:cubicBezTo>
                  <a:cubicBezTo>
                    <a:pt x="9" y="60"/>
                    <a:pt x="12" y="57"/>
                    <a:pt x="12" y="54"/>
                  </a:cubicBezTo>
                  <a:close/>
                  <a:moveTo>
                    <a:pt x="12" y="150"/>
                  </a:moveTo>
                  <a:cubicBezTo>
                    <a:pt x="12" y="102"/>
                    <a:pt x="12" y="102"/>
                    <a:pt x="12" y="102"/>
                  </a:cubicBezTo>
                  <a:cubicBezTo>
                    <a:pt x="12" y="99"/>
                    <a:pt x="9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3"/>
                    <a:pt x="3" y="156"/>
                    <a:pt x="6" y="156"/>
                  </a:cubicBezTo>
                  <a:cubicBezTo>
                    <a:pt x="9" y="156"/>
                    <a:pt x="12" y="153"/>
                    <a:pt x="12" y="150"/>
                  </a:cubicBezTo>
                  <a:close/>
                  <a:moveTo>
                    <a:pt x="12" y="246"/>
                  </a:moveTo>
                  <a:cubicBezTo>
                    <a:pt x="12" y="198"/>
                    <a:pt x="12" y="198"/>
                    <a:pt x="12" y="198"/>
                  </a:cubicBezTo>
                  <a:cubicBezTo>
                    <a:pt x="12" y="195"/>
                    <a:pt x="9" y="192"/>
                    <a:pt x="6" y="192"/>
                  </a:cubicBezTo>
                  <a:cubicBezTo>
                    <a:pt x="3" y="192"/>
                    <a:pt x="0" y="195"/>
                    <a:pt x="0" y="198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0" y="249"/>
                    <a:pt x="3" y="252"/>
                    <a:pt x="6" y="252"/>
                  </a:cubicBezTo>
                  <a:cubicBezTo>
                    <a:pt x="9" y="252"/>
                    <a:pt x="12" y="249"/>
                    <a:pt x="12" y="246"/>
                  </a:cubicBezTo>
                  <a:close/>
                  <a:moveTo>
                    <a:pt x="12" y="342"/>
                  </a:moveTo>
                  <a:cubicBezTo>
                    <a:pt x="12" y="294"/>
                    <a:pt x="12" y="294"/>
                    <a:pt x="12" y="294"/>
                  </a:cubicBezTo>
                  <a:cubicBezTo>
                    <a:pt x="12" y="291"/>
                    <a:pt x="9" y="288"/>
                    <a:pt x="6" y="288"/>
                  </a:cubicBezTo>
                  <a:cubicBezTo>
                    <a:pt x="3" y="288"/>
                    <a:pt x="0" y="291"/>
                    <a:pt x="0" y="294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0" y="345"/>
                    <a:pt x="3" y="348"/>
                    <a:pt x="6" y="348"/>
                  </a:cubicBezTo>
                  <a:cubicBezTo>
                    <a:pt x="9" y="348"/>
                    <a:pt x="12" y="345"/>
                    <a:pt x="12" y="342"/>
                  </a:cubicBezTo>
                  <a:close/>
                  <a:moveTo>
                    <a:pt x="12" y="438"/>
                  </a:moveTo>
                  <a:cubicBezTo>
                    <a:pt x="12" y="390"/>
                    <a:pt x="12" y="390"/>
                    <a:pt x="12" y="390"/>
                  </a:cubicBezTo>
                  <a:cubicBezTo>
                    <a:pt x="12" y="387"/>
                    <a:pt x="9" y="384"/>
                    <a:pt x="6" y="384"/>
                  </a:cubicBezTo>
                  <a:cubicBezTo>
                    <a:pt x="3" y="384"/>
                    <a:pt x="0" y="387"/>
                    <a:pt x="0" y="390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41"/>
                    <a:pt x="3" y="444"/>
                    <a:pt x="6" y="444"/>
                  </a:cubicBezTo>
                  <a:cubicBezTo>
                    <a:pt x="9" y="444"/>
                    <a:pt x="12" y="441"/>
                    <a:pt x="12" y="438"/>
                  </a:cubicBezTo>
                  <a:close/>
                  <a:moveTo>
                    <a:pt x="12" y="534"/>
                  </a:moveTo>
                  <a:cubicBezTo>
                    <a:pt x="12" y="486"/>
                    <a:pt x="12" y="486"/>
                    <a:pt x="12" y="486"/>
                  </a:cubicBezTo>
                  <a:cubicBezTo>
                    <a:pt x="12" y="483"/>
                    <a:pt x="9" y="480"/>
                    <a:pt x="6" y="480"/>
                  </a:cubicBezTo>
                  <a:cubicBezTo>
                    <a:pt x="3" y="480"/>
                    <a:pt x="0" y="483"/>
                    <a:pt x="0" y="486"/>
                  </a:cubicBezTo>
                  <a:cubicBezTo>
                    <a:pt x="0" y="534"/>
                    <a:pt x="0" y="534"/>
                    <a:pt x="0" y="534"/>
                  </a:cubicBezTo>
                  <a:cubicBezTo>
                    <a:pt x="0" y="537"/>
                    <a:pt x="3" y="540"/>
                    <a:pt x="6" y="540"/>
                  </a:cubicBezTo>
                  <a:cubicBezTo>
                    <a:pt x="9" y="540"/>
                    <a:pt x="12" y="537"/>
                    <a:pt x="12" y="534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3" name="Freeform 101">
              <a:extLst>
                <a:ext uri="{FF2B5EF4-FFF2-40B4-BE49-F238E27FC236}">
                  <a16:creationId xmlns="" xmlns:a16="http://schemas.microsoft.com/office/drawing/2014/main" id="{E970EE71-9C60-4B16-BC38-CCE8EAD84A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66910" y="3953556"/>
              <a:ext cx="1509713" cy="458788"/>
            </a:xfrm>
            <a:custGeom>
              <a:avLst/>
              <a:gdLst>
                <a:gd name="T0" fmla="*/ 1600 w 1652"/>
                <a:gd name="T1" fmla="*/ 503 h 503"/>
                <a:gd name="T2" fmla="*/ 52 w 1652"/>
                <a:gd name="T3" fmla="*/ 503 h 503"/>
                <a:gd name="T4" fmla="*/ 0 w 1652"/>
                <a:gd name="T5" fmla="*/ 449 h 503"/>
                <a:gd name="T6" fmla="*/ 0 w 1652"/>
                <a:gd name="T7" fmla="*/ 161 h 503"/>
                <a:gd name="T8" fmla="*/ 52 w 1652"/>
                <a:gd name="T9" fmla="*/ 111 h 503"/>
                <a:gd name="T10" fmla="*/ 741 w 1652"/>
                <a:gd name="T11" fmla="*/ 111 h 503"/>
                <a:gd name="T12" fmla="*/ 819 w 1652"/>
                <a:gd name="T13" fmla="*/ 3 h 503"/>
                <a:gd name="T14" fmla="*/ 829 w 1652"/>
                <a:gd name="T15" fmla="*/ 3 h 503"/>
                <a:gd name="T16" fmla="*/ 907 w 1652"/>
                <a:gd name="T17" fmla="*/ 111 h 503"/>
                <a:gd name="T18" fmla="*/ 1600 w 1652"/>
                <a:gd name="T19" fmla="*/ 111 h 503"/>
                <a:gd name="T20" fmla="*/ 1652 w 1652"/>
                <a:gd name="T21" fmla="*/ 161 h 503"/>
                <a:gd name="T22" fmla="*/ 1652 w 1652"/>
                <a:gd name="T23" fmla="*/ 449 h 503"/>
                <a:gd name="T24" fmla="*/ 1600 w 1652"/>
                <a:gd name="T25" fmla="*/ 503 h 503"/>
                <a:gd name="T26" fmla="*/ 52 w 1652"/>
                <a:gd name="T27" fmla="*/ 123 h 503"/>
                <a:gd name="T28" fmla="*/ 12 w 1652"/>
                <a:gd name="T29" fmla="*/ 161 h 503"/>
                <a:gd name="T30" fmla="*/ 12 w 1652"/>
                <a:gd name="T31" fmla="*/ 449 h 503"/>
                <a:gd name="T32" fmla="*/ 52 w 1652"/>
                <a:gd name="T33" fmla="*/ 491 h 503"/>
                <a:gd name="T34" fmla="*/ 1600 w 1652"/>
                <a:gd name="T35" fmla="*/ 491 h 503"/>
                <a:gd name="T36" fmla="*/ 1640 w 1652"/>
                <a:gd name="T37" fmla="*/ 449 h 503"/>
                <a:gd name="T38" fmla="*/ 1640 w 1652"/>
                <a:gd name="T39" fmla="*/ 161 h 503"/>
                <a:gd name="T40" fmla="*/ 1600 w 1652"/>
                <a:gd name="T41" fmla="*/ 123 h 503"/>
                <a:gd name="T42" fmla="*/ 904 w 1652"/>
                <a:gd name="T43" fmla="*/ 123 h 503"/>
                <a:gd name="T44" fmla="*/ 899 w 1652"/>
                <a:gd name="T45" fmla="*/ 120 h 503"/>
                <a:gd name="T46" fmla="*/ 824 w 1652"/>
                <a:gd name="T47" fmla="*/ 17 h 503"/>
                <a:gd name="T48" fmla="*/ 749 w 1652"/>
                <a:gd name="T49" fmla="*/ 120 h 503"/>
                <a:gd name="T50" fmla="*/ 744 w 1652"/>
                <a:gd name="T51" fmla="*/ 123 h 503"/>
                <a:gd name="T52" fmla="*/ 744 w 1652"/>
                <a:gd name="T53" fmla="*/ 123 h 503"/>
                <a:gd name="T54" fmla="*/ 52 w 1652"/>
                <a:gd name="T55" fmla="*/ 12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52" h="503">
                  <a:moveTo>
                    <a:pt x="1600" y="503"/>
                  </a:moveTo>
                  <a:cubicBezTo>
                    <a:pt x="52" y="503"/>
                    <a:pt x="52" y="503"/>
                    <a:pt x="52" y="503"/>
                  </a:cubicBezTo>
                  <a:cubicBezTo>
                    <a:pt x="24" y="503"/>
                    <a:pt x="0" y="478"/>
                    <a:pt x="0" y="44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33"/>
                    <a:pt x="23" y="111"/>
                    <a:pt x="52" y="111"/>
                  </a:cubicBezTo>
                  <a:cubicBezTo>
                    <a:pt x="741" y="111"/>
                    <a:pt x="741" y="111"/>
                    <a:pt x="741" y="111"/>
                  </a:cubicBezTo>
                  <a:cubicBezTo>
                    <a:pt x="819" y="3"/>
                    <a:pt x="819" y="3"/>
                    <a:pt x="819" y="3"/>
                  </a:cubicBezTo>
                  <a:cubicBezTo>
                    <a:pt x="821" y="0"/>
                    <a:pt x="827" y="0"/>
                    <a:pt x="829" y="3"/>
                  </a:cubicBezTo>
                  <a:cubicBezTo>
                    <a:pt x="907" y="111"/>
                    <a:pt x="907" y="111"/>
                    <a:pt x="907" y="111"/>
                  </a:cubicBezTo>
                  <a:cubicBezTo>
                    <a:pt x="1600" y="111"/>
                    <a:pt x="1600" y="111"/>
                    <a:pt x="1600" y="111"/>
                  </a:cubicBezTo>
                  <a:cubicBezTo>
                    <a:pt x="1629" y="111"/>
                    <a:pt x="1652" y="133"/>
                    <a:pt x="1652" y="161"/>
                  </a:cubicBezTo>
                  <a:cubicBezTo>
                    <a:pt x="1652" y="449"/>
                    <a:pt x="1652" y="449"/>
                    <a:pt x="1652" y="449"/>
                  </a:cubicBezTo>
                  <a:cubicBezTo>
                    <a:pt x="1652" y="478"/>
                    <a:pt x="1628" y="503"/>
                    <a:pt x="1600" y="503"/>
                  </a:cubicBezTo>
                  <a:close/>
                  <a:moveTo>
                    <a:pt x="52" y="123"/>
                  </a:moveTo>
                  <a:cubicBezTo>
                    <a:pt x="29" y="123"/>
                    <a:pt x="12" y="139"/>
                    <a:pt x="12" y="161"/>
                  </a:cubicBezTo>
                  <a:cubicBezTo>
                    <a:pt x="12" y="449"/>
                    <a:pt x="12" y="449"/>
                    <a:pt x="12" y="449"/>
                  </a:cubicBezTo>
                  <a:cubicBezTo>
                    <a:pt x="12" y="472"/>
                    <a:pt x="30" y="491"/>
                    <a:pt x="52" y="491"/>
                  </a:cubicBezTo>
                  <a:cubicBezTo>
                    <a:pt x="1600" y="491"/>
                    <a:pt x="1600" y="491"/>
                    <a:pt x="1600" y="491"/>
                  </a:cubicBezTo>
                  <a:cubicBezTo>
                    <a:pt x="1622" y="491"/>
                    <a:pt x="1640" y="472"/>
                    <a:pt x="1640" y="449"/>
                  </a:cubicBezTo>
                  <a:cubicBezTo>
                    <a:pt x="1640" y="161"/>
                    <a:pt x="1640" y="161"/>
                    <a:pt x="1640" y="161"/>
                  </a:cubicBezTo>
                  <a:cubicBezTo>
                    <a:pt x="1640" y="139"/>
                    <a:pt x="1623" y="123"/>
                    <a:pt x="1600" y="123"/>
                  </a:cubicBezTo>
                  <a:cubicBezTo>
                    <a:pt x="904" y="123"/>
                    <a:pt x="904" y="123"/>
                    <a:pt x="904" y="123"/>
                  </a:cubicBezTo>
                  <a:cubicBezTo>
                    <a:pt x="902" y="123"/>
                    <a:pt x="900" y="122"/>
                    <a:pt x="899" y="120"/>
                  </a:cubicBezTo>
                  <a:cubicBezTo>
                    <a:pt x="824" y="17"/>
                    <a:pt x="824" y="17"/>
                    <a:pt x="824" y="17"/>
                  </a:cubicBezTo>
                  <a:cubicBezTo>
                    <a:pt x="749" y="120"/>
                    <a:pt x="749" y="120"/>
                    <a:pt x="749" y="120"/>
                  </a:cubicBezTo>
                  <a:cubicBezTo>
                    <a:pt x="748" y="122"/>
                    <a:pt x="746" y="123"/>
                    <a:pt x="744" y="123"/>
                  </a:cubicBezTo>
                  <a:cubicBezTo>
                    <a:pt x="744" y="123"/>
                    <a:pt x="744" y="123"/>
                    <a:pt x="744" y="123"/>
                  </a:cubicBezTo>
                  <a:lnTo>
                    <a:pt x="52" y="12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8" name="Text Placeholder 1">
              <a:extLst>
                <a:ext uri="{FF2B5EF4-FFF2-40B4-BE49-F238E27FC236}">
                  <a16:creationId xmlns="" xmlns:a16="http://schemas.microsoft.com/office/drawing/2014/main" id="{7DF4CE2C-E54C-4ADD-8474-FA7DC66A6EFD}"/>
                </a:ext>
              </a:extLst>
            </p:cNvPr>
            <p:cNvSpPr txBox="1">
              <a:spLocks/>
            </p:cNvSpPr>
            <p:nvPr/>
          </p:nvSpPr>
          <p:spPr>
            <a:xfrm>
              <a:off x="6965322" y="4026372"/>
              <a:ext cx="1511300" cy="409327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2019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0192D743-C60A-48E4-8FBF-B16B30FA94EB}"/>
              </a:ext>
            </a:extLst>
          </p:cNvPr>
          <p:cNvGrpSpPr/>
          <p:nvPr/>
        </p:nvGrpSpPr>
        <p:grpSpPr>
          <a:xfrm>
            <a:off x="3676023" y="3378880"/>
            <a:ext cx="1516063" cy="1056819"/>
            <a:chOff x="3676023" y="3378880"/>
            <a:chExt cx="1516063" cy="1056819"/>
          </a:xfrm>
        </p:grpSpPr>
        <p:sp>
          <p:nvSpPr>
            <p:cNvPr id="227" name="Freeform 88">
              <a:extLst>
                <a:ext uri="{FF2B5EF4-FFF2-40B4-BE49-F238E27FC236}">
                  <a16:creationId xmlns="" xmlns:a16="http://schemas.microsoft.com/office/drawing/2014/main" id="{6ED2D33A-5895-4919-A760-C6EBCBFB09B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25323" y="3378880"/>
              <a:ext cx="11113" cy="540000"/>
            </a:xfrm>
            <a:custGeom>
              <a:avLst/>
              <a:gdLst>
                <a:gd name="T0" fmla="*/ 12 w 12"/>
                <a:gd name="T1" fmla="*/ 54 h 540"/>
                <a:gd name="T2" fmla="*/ 12 w 12"/>
                <a:gd name="T3" fmla="*/ 6 h 540"/>
                <a:gd name="T4" fmla="*/ 6 w 12"/>
                <a:gd name="T5" fmla="*/ 0 h 540"/>
                <a:gd name="T6" fmla="*/ 0 w 12"/>
                <a:gd name="T7" fmla="*/ 6 h 540"/>
                <a:gd name="T8" fmla="*/ 0 w 12"/>
                <a:gd name="T9" fmla="*/ 54 h 540"/>
                <a:gd name="T10" fmla="*/ 6 w 12"/>
                <a:gd name="T11" fmla="*/ 60 h 540"/>
                <a:gd name="T12" fmla="*/ 12 w 12"/>
                <a:gd name="T13" fmla="*/ 54 h 540"/>
                <a:gd name="T14" fmla="*/ 12 w 12"/>
                <a:gd name="T15" fmla="*/ 150 h 540"/>
                <a:gd name="T16" fmla="*/ 12 w 12"/>
                <a:gd name="T17" fmla="*/ 102 h 540"/>
                <a:gd name="T18" fmla="*/ 6 w 12"/>
                <a:gd name="T19" fmla="*/ 96 h 540"/>
                <a:gd name="T20" fmla="*/ 0 w 12"/>
                <a:gd name="T21" fmla="*/ 102 h 540"/>
                <a:gd name="T22" fmla="*/ 0 w 12"/>
                <a:gd name="T23" fmla="*/ 150 h 540"/>
                <a:gd name="T24" fmla="*/ 6 w 12"/>
                <a:gd name="T25" fmla="*/ 156 h 540"/>
                <a:gd name="T26" fmla="*/ 12 w 12"/>
                <a:gd name="T27" fmla="*/ 150 h 540"/>
                <a:gd name="T28" fmla="*/ 12 w 12"/>
                <a:gd name="T29" fmla="*/ 246 h 540"/>
                <a:gd name="T30" fmla="*/ 12 w 12"/>
                <a:gd name="T31" fmla="*/ 198 h 540"/>
                <a:gd name="T32" fmla="*/ 6 w 12"/>
                <a:gd name="T33" fmla="*/ 192 h 540"/>
                <a:gd name="T34" fmla="*/ 0 w 12"/>
                <a:gd name="T35" fmla="*/ 198 h 540"/>
                <a:gd name="T36" fmla="*/ 0 w 12"/>
                <a:gd name="T37" fmla="*/ 246 h 540"/>
                <a:gd name="T38" fmla="*/ 6 w 12"/>
                <a:gd name="T39" fmla="*/ 252 h 540"/>
                <a:gd name="T40" fmla="*/ 12 w 12"/>
                <a:gd name="T41" fmla="*/ 246 h 540"/>
                <a:gd name="T42" fmla="*/ 12 w 12"/>
                <a:gd name="T43" fmla="*/ 342 h 540"/>
                <a:gd name="T44" fmla="*/ 12 w 12"/>
                <a:gd name="T45" fmla="*/ 294 h 540"/>
                <a:gd name="T46" fmla="*/ 6 w 12"/>
                <a:gd name="T47" fmla="*/ 288 h 540"/>
                <a:gd name="T48" fmla="*/ 0 w 12"/>
                <a:gd name="T49" fmla="*/ 294 h 540"/>
                <a:gd name="T50" fmla="*/ 0 w 12"/>
                <a:gd name="T51" fmla="*/ 342 h 540"/>
                <a:gd name="T52" fmla="*/ 6 w 12"/>
                <a:gd name="T53" fmla="*/ 348 h 540"/>
                <a:gd name="T54" fmla="*/ 12 w 12"/>
                <a:gd name="T55" fmla="*/ 342 h 540"/>
                <a:gd name="T56" fmla="*/ 12 w 12"/>
                <a:gd name="T57" fmla="*/ 438 h 540"/>
                <a:gd name="T58" fmla="*/ 12 w 12"/>
                <a:gd name="T59" fmla="*/ 390 h 540"/>
                <a:gd name="T60" fmla="*/ 6 w 12"/>
                <a:gd name="T61" fmla="*/ 384 h 540"/>
                <a:gd name="T62" fmla="*/ 0 w 12"/>
                <a:gd name="T63" fmla="*/ 390 h 540"/>
                <a:gd name="T64" fmla="*/ 0 w 12"/>
                <a:gd name="T65" fmla="*/ 438 h 540"/>
                <a:gd name="T66" fmla="*/ 6 w 12"/>
                <a:gd name="T67" fmla="*/ 444 h 540"/>
                <a:gd name="T68" fmla="*/ 12 w 12"/>
                <a:gd name="T69" fmla="*/ 438 h 540"/>
                <a:gd name="T70" fmla="*/ 12 w 12"/>
                <a:gd name="T71" fmla="*/ 534 h 540"/>
                <a:gd name="T72" fmla="*/ 12 w 12"/>
                <a:gd name="T73" fmla="*/ 486 h 540"/>
                <a:gd name="T74" fmla="*/ 6 w 12"/>
                <a:gd name="T75" fmla="*/ 480 h 540"/>
                <a:gd name="T76" fmla="*/ 0 w 12"/>
                <a:gd name="T77" fmla="*/ 486 h 540"/>
                <a:gd name="T78" fmla="*/ 0 w 12"/>
                <a:gd name="T79" fmla="*/ 534 h 540"/>
                <a:gd name="T80" fmla="*/ 6 w 12"/>
                <a:gd name="T81" fmla="*/ 540 h 540"/>
                <a:gd name="T82" fmla="*/ 12 w 12"/>
                <a:gd name="T83" fmla="*/ 534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540">
                  <a:moveTo>
                    <a:pt x="12" y="54"/>
                  </a:move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7"/>
                    <a:pt x="3" y="60"/>
                    <a:pt x="6" y="60"/>
                  </a:cubicBezTo>
                  <a:cubicBezTo>
                    <a:pt x="9" y="60"/>
                    <a:pt x="12" y="57"/>
                    <a:pt x="12" y="54"/>
                  </a:cubicBezTo>
                  <a:close/>
                  <a:moveTo>
                    <a:pt x="12" y="150"/>
                  </a:moveTo>
                  <a:cubicBezTo>
                    <a:pt x="12" y="102"/>
                    <a:pt x="12" y="102"/>
                    <a:pt x="12" y="102"/>
                  </a:cubicBezTo>
                  <a:cubicBezTo>
                    <a:pt x="12" y="99"/>
                    <a:pt x="9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3"/>
                    <a:pt x="3" y="156"/>
                    <a:pt x="6" y="156"/>
                  </a:cubicBezTo>
                  <a:cubicBezTo>
                    <a:pt x="9" y="156"/>
                    <a:pt x="12" y="153"/>
                    <a:pt x="12" y="150"/>
                  </a:cubicBezTo>
                  <a:close/>
                  <a:moveTo>
                    <a:pt x="12" y="246"/>
                  </a:moveTo>
                  <a:cubicBezTo>
                    <a:pt x="12" y="198"/>
                    <a:pt x="12" y="198"/>
                    <a:pt x="12" y="198"/>
                  </a:cubicBezTo>
                  <a:cubicBezTo>
                    <a:pt x="12" y="195"/>
                    <a:pt x="9" y="192"/>
                    <a:pt x="6" y="192"/>
                  </a:cubicBezTo>
                  <a:cubicBezTo>
                    <a:pt x="3" y="192"/>
                    <a:pt x="0" y="195"/>
                    <a:pt x="0" y="198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0" y="249"/>
                    <a:pt x="3" y="252"/>
                    <a:pt x="6" y="252"/>
                  </a:cubicBezTo>
                  <a:cubicBezTo>
                    <a:pt x="9" y="252"/>
                    <a:pt x="12" y="249"/>
                    <a:pt x="12" y="246"/>
                  </a:cubicBezTo>
                  <a:close/>
                  <a:moveTo>
                    <a:pt x="12" y="342"/>
                  </a:moveTo>
                  <a:cubicBezTo>
                    <a:pt x="12" y="294"/>
                    <a:pt x="12" y="294"/>
                    <a:pt x="12" y="294"/>
                  </a:cubicBezTo>
                  <a:cubicBezTo>
                    <a:pt x="12" y="291"/>
                    <a:pt x="9" y="288"/>
                    <a:pt x="6" y="288"/>
                  </a:cubicBezTo>
                  <a:cubicBezTo>
                    <a:pt x="3" y="288"/>
                    <a:pt x="0" y="291"/>
                    <a:pt x="0" y="294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0" y="345"/>
                    <a:pt x="3" y="348"/>
                    <a:pt x="6" y="348"/>
                  </a:cubicBezTo>
                  <a:cubicBezTo>
                    <a:pt x="9" y="348"/>
                    <a:pt x="12" y="345"/>
                    <a:pt x="12" y="342"/>
                  </a:cubicBezTo>
                  <a:close/>
                  <a:moveTo>
                    <a:pt x="12" y="438"/>
                  </a:moveTo>
                  <a:cubicBezTo>
                    <a:pt x="12" y="390"/>
                    <a:pt x="12" y="390"/>
                    <a:pt x="12" y="390"/>
                  </a:cubicBezTo>
                  <a:cubicBezTo>
                    <a:pt x="12" y="387"/>
                    <a:pt x="9" y="384"/>
                    <a:pt x="6" y="384"/>
                  </a:cubicBezTo>
                  <a:cubicBezTo>
                    <a:pt x="3" y="384"/>
                    <a:pt x="0" y="387"/>
                    <a:pt x="0" y="390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41"/>
                    <a:pt x="3" y="444"/>
                    <a:pt x="6" y="444"/>
                  </a:cubicBezTo>
                  <a:cubicBezTo>
                    <a:pt x="9" y="444"/>
                    <a:pt x="12" y="441"/>
                    <a:pt x="12" y="438"/>
                  </a:cubicBezTo>
                  <a:close/>
                  <a:moveTo>
                    <a:pt x="12" y="534"/>
                  </a:moveTo>
                  <a:cubicBezTo>
                    <a:pt x="12" y="486"/>
                    <a:pt x="12" y="486"/>
                    <a:pt x="12" y="486"/>
                  </a:cubicBezTo>
                  <a:cubicBezTo>
                    <a:pt x="12" y="483"/>
                    <a:pt x="9" y="480"/>
                    <a:pt x="6" y="480"/>
                  </a:cubicBezTo>
                  <a:cubicBezTo>
                    <a:pt x="3" y="480"/>
                    <a:pt x="0" y="483"/>
                    <a:pt x="0" y="486"/>
                  </a:cubicBezTo>
                  <a:cubicBezTo>
                    <a:pt x="0" y="534"/>
                    <a:pt x="0" y="534"/>
                    <a:pt x="0" y="534"/>
                  </a:cubicBezTo>
                  <a:cubicBezTo>
                    <a:pt x="0" y="537"/>
                    <a:pt x="3" y="540"/>
                    <a:pt x="6" y="540"/>
                  </a:cubicBezTo>
                  <a:cubicBezTo>
                    <a:pt x="9" y="540"/>
                    <a:pt x="12" y="537"/>
                    <a:pt x="12" y="534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2" name="Freeform 100">
              <a:extLst>
                <a:ext uri="{FF2B5EF4-FFF2-40B4-BE49-F238E27FC236}">
                  <a16:creationId xmlns="" xmlns:a16="http://schemas.microsoft.com/office/drawing/2014/main" id="{F1A92322-92F4-4646-9D8C-E1C8225BC28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6023" y="3953556"/>
              <a:ext cx="1509713" cy="458788"/>
            </a:xfrm>
            <a:custGeom>
              <a:avLst/>
              <a:gdLst>
                <a:gd name="T0" fmla="*/ 1600 w 1652"/>
                <a:gd name="T1" fmla="*/ 503 h 503"/>
                <a:gd name="T2" fmla="*/ 52 w 1652"/>
                <a:gd name="T3" fmla="*/ 503 h 503"/>
                <a:gd name="T4" fmla="*/ 0 w 1652"/>
                <a:gd name="T5" fmla="*/ 449 h 503"/>
                <a:gd name="T6" fmla="*/ 0 w 1652"/>
                <a:gd name="T7" fmla="*/ 161 h 503"/>
                <a:gd name="T8" fmla="*/ 52 w 1652"/>
                <a:gd name="T9" fmla="*/ 111 h 503"/>
                <a:gd name="T10" fmla="*/ 741 w 1652"/>
                <a:gd name="T11" fmla="*/ 111 h 503"/>
                <a:gd name="T12" fmla="*/ 819 w 1652"/>
                <a:gd name="T13" fmla="*/ 3 h 503"/>
                <a:gd name="T14" fmla="*/ 829 w 1652"/>
                <a:gd name="T15" fmla="*/ 3 h 503"/>
                <a:gd name="T16" fmla="*/ 907 w 1652"/>
                <a:gd name="T17" fmla="*/ 111 h 503"/>
                <a:gd name="T18" fmla="*/ 1600 w 1652"/>
                <a:gd name="T19" fmla="*/ 111 h 503"/>
                <a:gd name="T20" fmla="*/ 1652 w 1652"/>
                <a:gd name="T21" fmla="*/ 161 h 503"/>
                <a:gd name="T22" fmla="*/ 1652 w 1652"/>
                <a:gd name="T23" fmla="*/ 449 h 503"/>
                <a:gd name="T24" fmla="*/ 1600 w 1652"/>
                <a:gd name="T25" fmla="*/ 503 h 503"/>
                <a:gd name="T26" fmla="*/ 52 w 1652"/>
                <a:gd name="T27" fmla="*/ 123 h 503"/>
                <a:gd name="T28" fmla="*/ 12 w 1652"/>
                <a:gd name="T29" fmla="*/ 161 h 503"/>
                <a:gd name="T30" fmla="*/ 12 w 1652"/>
                <a:gd name="T31" fmla="*/ 449 h 503"/>
                <a:gd name="T32" fmla="*/ 52 w 1652"/>
                <a:gd name="T33" fmla="*/ 491 h 503"/>
                <a:gd name="T34" fmla="*/ 1600 w 1652"/>
                <a:gd name="T35" fmla="*/ 491 h 503"/>
                <a:gd name="T36" fmla="*/ 1640 w 1652"/>
                <a:gd name="T37" fmla="*/ 449 h 503"/>
                <a:gd name="T38" fmla="*/ 1640 w 1652"/>
                <a:gd name="T39" fmla="*/ 161 h 503"/>
                <a:gd name="T40" fmla="*/ 1600 w 1652"/>
                <a:gd name="T41" fmla="*/ 123 h 503"/>
                <a:gd name="T42" fmla="*/ 904 w 1652"/>
                <a:gd name="T43" fmla="*/ 123 h 503"/>
                <a:gd name="T44" fmla="*/ 899 w 1652"/>
                <a:gd name="T45" fmla="*/ 120 h 503"/>
                <a:gd name="T46" fmla="*/ 824 w 1652"/>
                <a:gd name="T47" fmla="*/ 17 h 503"/>
                <a:gd name="T48" fmla="*/ 749 w 1652"/>
                <a:gd name="T49" fmla="*/ 120 h 503"/>
                <a:gd name="T50" fmla="*/ 744 w 1652"/>
                <a:gd name="T51" fmla="*/ 123 h 503"/>
                <a:gd name="T52" fmla="*/ 744 w 1652"/>
                <a:gd name="T53" fmla="*/ 123 h 503"/>
                <a:gd name="T54" fmla="*/ 52 w 1652"/>
                <a:gd name="T55" fmla="*/ 12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52" h="503">
                  <a:moveTo>
                    <a:pt x="1600" y="503"/>
                  </a:moveTo>
                  <a:cubicBezTo>
                    <a:pt x="52" y="503"/>
                    <a:pt x="52" y="503"/>
                    <a:pt x="52" y="503"/>
                  </a:cubicBezTo>
                  <a:cubicBezTo>
                    <a:pt x="24" y="503"/>
                    <a:pt x="0" y="478"/>
                    <a:pt x="0" y="44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33"/>
                    <a:pt x="23" y="111"/>
                    <a:pt x="52" y="111"/>
                  </a:cubicBezTo>
                  <a:cubicBezTo>
                    <a:pt x="741" y="111"/>
                    <a:pt x="741" y="111"/>
                    <a:pt x="741" y="111"/>
                  </a:cubicBezTo>
                  <a:cubicBezTo>
                    <a:pt x="819" y="3"/>
                    <a:pt x="819" y="3"/>
                    <a:pt x="819" y="3"/>
                  </a:cubicBezTo>
                  <a:cubicBezTo>
                    <a:pt x="821" y="0"/>
                    <a:pt x="827" y="0"/>
                    <a:pt x="829" y="3"/>
                  </a:cubicBezTo>
                  <a:cubicBezTo>
                    <a:pt x="907" y="111"/>
                    <a:pt x="907" y="111"/>
                    <a:pt x="907" y="111"/>
                  </a:cubicBezTo>
                  <a:cubicBezTo>
                    <a:pt x="1600" y="111"/>
                    <a:pt x="1600" y="111"/>
                    <a:pt x="1600" y="111"/>
                  </a:cubicBezTo>
                  <a:cubicBezTo>
                    <a:pt x="1629" y="111"/>
                    <a:pt x="1652" y="133"/>
                    <a:pt x="1652" y="161"/>
                  </a:cubicBezTo>
                  <a:cubicBezTo>
                    <a:pt x="1652" y="449"/>
                    <a:pt x="1652" y="449"/>
                    <a:pt x="1652" y="449"/>
                  </a:cubicBezTo>
                  <a:cubicBezTo>
                    <a:pt x="1652" y="478"/>
                    <a:pt x="1628" y="503"/>
                    <a:pt x="1600" y="503"/>
                  </a:cubicBezTo>
                  <a:close/>
                  <a:moveTo>
                    <a:pt x="52" y="123"/>
                  </a:moveTo>
                  <a:cubicBezTo>
                    <a:pt x="29" y="123"/>
                    <a:pt x="12" y="139"/>
                    <a:pt x="12" y="161"/>
                  </a:cubicBezTo>
                  <a:cubicBezTo>
                    <a:pt x="12" y="449"/>
                    <a:pt x="12" y="449"/>
                    <a:pt x="12" y="449"/>
                  </a:cubicBezTo>
                  <a:cubicBezTo>
                    <a:pt x="12" y="472"/>
                    <a:pt x="30" y="491"/>
                    <a:pt x="52" y="491"/>
                  </a:cubicBezTo>
                  <a:cubicBezTo>
                    <a:pt x="1600" y="491"/>
                    <a:pt x="1600" y="491"/>
                    <a:pt x="1600" y="491"/>
                  </a:cubicBezTo>
                  <a:cubicBezTo>
                    <a:pt x="1622" y="491"/>
                    <a:pt x="1640" y="472"/>
                    <a:pt x="1640" y="449"/>
                  </a:cubicBezTo>
                  <a:cubicBezTo>
                    <a:pt x="1640" y="161"/>
                    <a:pt x="1640" y="161"/>
                    <a:pt x="1640" y="161"/>
                  </a:cubicBezTo>
                  <a:cubicBezTo>
                    <a:pt x="1640" y="139"/>
                    <a:pt x="1623" y="123"/>
                    <a:pt x="1600" y="123"/>
                  </a:cubicBezTo>
                  <a:cubicBezTo>
                    <a:pt x="904" y="123"/>
                    <a:pt x="904" y="123"/>
                    <a:pt x="904" y="123"/>
                  </a:cubicBezTo>
                  <a:cubicBezTo>
                    <a:pt x="902" y="123"/>
                    <a:pt x="900" y="122"/>
                    <a:pt x="899" y="120"/>
                  </a:cubicBezTo>
                  <a:cubicBezTo>
                    <a:pt x="824" y="17"/>
                    <a:pt x="824" y="17"/>
                    <a:pt x="824" y="17"/>
                  </a:cubicBezTo>
                  <a:cubicBezTo>
                    <a:pt x="749" y="120"/>
                    <a:pt x="749" y="120"/>
                    <a:pt x="749" y="120"/>
                  </a:cubicBezTo>
                  <a:cubicBezTo>
                    <a:pt x="748" y="122"/>
                    <a:pt x="746" y="123"/>
                    <a:pt x="744" y="123"/>
                  </a:cubicBezTo>
                  <a:cubicBezTo>
                    <a:pt x="744" y="123"/>
                    <a:pt x="744" y="123"/>
                    <a:pt x="744" y="123"/>
                  </a:cubicBezTo>
                  <a:lnTo>
                    <a:pt x="52" y="123"/>
                  </a:lnTo>
                  <a:close/>
                </a:path>
              </a:pathLst>
            </a:custGeom>
            <a:solidFill>
              <a:srgbClr val="308B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39" name="Text Placeholder 1">
              <a:extLst>
                <a:ext uri="{FF2B5EF4-FFF2-40B4-BE49-F238E27FC236}">
                  <a16:creationId xmlns="" xmlns:a16="http://schemas.microsoft.com/office/drawing/2014/main" id="{3BFCC54A-8E5C-4408-8F73-26E10D159AAD}"/>
                </a:ext>
              </a:extLst>
            </p:cNvPr>
            <p:cNvSpPr txBox="1">
              <a:spLocks/>
            </p:cNvSpPr>
            <p:nvPr/>
          </p:nvSpPr>
          <p:spPr>
            <a:xfrm>
              <a:off x="3680786" y="4026372"/>
              <a:ext cx="1511300" cy="409327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rgbClr val="308BF2"/>
                  </a:solidFill>
                </a:rPr>
                <a:t>2017</a:t>
              </a:r>
            </a:p>
          </p:txBody>
        </p:sp>
      </p:grpSp>
      <p:sp>
        <p:nvSpPr>
          <p:cNvPr id="240" name="Text Placeholder 1">
            <a:extLst>
              <a:ext uri="{FF2B5EF4-FFF2-40B4-BE49-F238E27FC236}">
                <a16:creationId xmlns="" xmlns:a16="http://schemas.microsoft.com/office/drawing/2014/main" id="{E63E3CE4-1B12-4B88-878A-FE6672D213F7}"/>
              </a:ext>
            </a:extLst>
          </p:cNvPr>
          <p:cNvSpPr txBox="1">
            <a:spLocks/>
          </p:cNvSpPr>
          <p:nvPr/>
        </p:nvSpPr>
        <p:spPr>
          <a:xfrm>
            <a:off x="2032960" y="3457867"/>
            <a:ext cx="1511300" cy="9544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1" name="Text Placeholder 1">
            <a:extLst>
              <a:ext uri="{FF2B5EF4-FFF2-40B4-BE49-F238E27FC236}">
                <a16:creationId xmlns="" xmlns:a16="http://schemas.microsoft.com/office/drawing/2014/main" id="{630187E0-1CD7-41D9-9B89-89B01516A7A8}"/>
              </a:ext>
            </a:extLst>
          </p:cNvPr>
          <p:cNvSpPr txBox="1">
            <a:spLocks/>
          </p:cNvSpPr>
          <p:nvPr/>
        </p:nvSpPr>
        <p:spPr>
          <a:xfrm>
            <a:off x="5330198" y="3457867"/>
            <a:ext cx="1511300" cy="9544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2" name="Text Placeholder 1">
            <a:extLst>
              <a:ext uri="{FF2B5EF4-FFF2-40B4-BE49-F238E27FC236}">
                <a16:creationId xmlns="" xmlns:a16="http://schemas.microsoft.com/office/drawing/2014/main" id="{2D67365F-D626-42BF-8E4B-082E3F1DA612}"/>
              </a:ext>
            </a:extLst>
          </p:cNvPr>
          <p:cNvSpPr txBox="1">
            <a:spLocks/>
          </p:cNvSpPr>
          <p:nvPr/>
        </p:nvSpPr>
        <p:spPr>
          <a:xfrm>
            <a:off x="8616323" y="3457867"/>
            <a:ext cx="1511300" cy="9544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3" name="Text Placeholder 1">
            <a:extLst>
              <a:ext uri="{FF2B5EF4-FFF2-40B4-BE49-F238E27FC236}">
                <a16:creationId xmlns="" xmlns:a16="http://schemas.microsoft.com/office/drawing/2014/main" id="{606AA498-B271-49D8-B74F-493AA244EFD8}"/>
              </a:ext>
            </a:extLst>
          </p:cNvPr>
          <p:cNvSpPr txBox="1">
            <a:spLocks/>
          </p:cNvSpPr>
          <p:nvPr/>
        </p:nvSpPr>
        <p:spPr>
          <a:xfrm>
            <a:off x="3680875" y="1979036"/>
            <a:ext cx="1511300" cy="9544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4" name="Text Placeholder 1">
            <a:extLst>
              <a:ext uri="{FF2B5EF4-FFF2-40B4-BE49-F238E27FC236}">
                <a16:creationId xmlns="" xmlns:a16="http://schemas.microsoft.com/office/drawing/2014/main" id="{DFF26246-7593-498D-93B2-4714E395F8B9}"/>
              </a:ext>
            </a:extLst>
          </p:cNvPr>
          <p:cNvSpPr txBox="1">
            <a:spLocks/>
          </p:cNvSpPr>
          <p:nvPr/>
        </p:nvSpPr>
        <p:spPr>
          <a:xfrm>
            <a:off x="6960560" y="1979036"/>
            <a:ext cx="1511300" cy="9544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7D42D21-C99E-4F0E-8CD2-B61B96698FA2}"/>
              </a:ext>
            </a:extLst>
          </p:cNvPr>
          <p:cNvGrpSpPr/>
          <p:nvPr/>
        </p:nvGrpSpPr>
        <p:grpSpPr>
          <a:xfrm>
            <a:off x="2628273" y="3034393"/>
            <a:ext cx="6899275" cy="320675"/>
            <a:chOff x="2628273" y="3034393"/>
            <a:chExt cx="6899275" cy="320675"/>
          </a:xfrm>
        </p:grpSpPr>
        <p:sp>
          <p:nvSpPr>
            <p:cNvPr id="209" name="Oval 70">
              <a:extLst>
                <a:ext uri="{FF2B5EF4-FFF2-40B4-BE49-F238E27FC236}">
                  <a16:creationId xmlns="" xmlns:a16="http://schemas.microsoft.com/office/drawing/2014/main" id="{B5028F06-DEDE-4C46-A429-F86480A191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8273" y="3034393"/>
              <a:ext cx="320675" cy="320675"/>
            </a:xfrm>
            <a:prstGeom prst="ellipse">
              <a:avLst/>
            </a:prstGeom>
            <a:solidFill>
              <a:srgbClr val="0B58A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0" name="Oval 71">
              <a:extLst>
                <a:ext uri="{FF2B5EF4-FFF2-40B4-BE49-F238E27FC236}">
                  <a16:creationId xmlns="" xmlns:a16="http://schemas.microsoft.com/office/drawing/2014/main" id="{88BB0A23-206B-4D6B-9EDE-DE3B25872C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9073" y="3085193"/>
              <a:ext cx="219075" cy="219075"/>
            </a:xfrm>
            <a:prstGeom prst="ellipse">
              <a:avLst/>
            </a:prstGeom>
            <a:solidFill>
              <a:srgbClr val="0B58A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1" name="Freeform 72">
              <a:extLst>
                <a:ext uri="{FF2B5EF4-FFF2-40B4-BE49-F238E27FC236}">
                  <a16:creationId xmlns="" xmlns:a16="http://schemas.microsoft.com/office/drawing/2014/main" id="{0A7B06D4-9C7D-4A93-9E12-F10854CFE5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2723" y="3078843"/>
              <a:ext cx="231775" cy="231775"/>
            </a:xfrm>
            <a:custGeom>
              <a:avLst/>
              <a:gdLst>
                <a:gd name="T0" fmla="*/ 246 w 252"/>
                <a:gd name="T1" fmla="*/ 126 h 252"/>
                <a:gd name="T2" fmla="*/ 240 w 252"/>
                <a:gd name="T3" fmla="*/ 126 h 252"/>
                <a:gd name="T4" fmla="*/ 207 w 252"/>
                <a:gd name="T5" fmla="*/ 207 h 252"/>
                <a:gd name="T6" fmla="*/ 126 w 252"/>
                <a:gd name="T7" fmla="*/ 240 h 252"/>
                <a:gd name="T8" fmla="*/ 45 w 252"/>
                <a:gd name="T9" fmla="*/ 207 h 252"/>
                <a:gd name="T10" fmla="*/ 12 w 252"/>
                <a:gd name="T11" fmla="*/ 126 h 252"/>
                <a:gd name="T12" fmla="*/ 45 w 252"/>
                <a:gd name="T13" fmla="*/ 45 h 252"/>
                <a:gd name="T14" fmla="*/ 126 w 252"/>
                <a:gd name="T15" fmla="*/ 12 h 252"/>
                <a:gd name="T16" fmla="*/ 207 w 252"/>
                <a:gd name="T17" fmla="*/ 45 h 252"/>
                <a:gd name="T18" fmla="*/ 240 w 252"/>
                <a:gd name="T19" fmla="*/ 126 h 252"/>
                <a:gd name="T20" fmla="*/ 246 w 252"/>
                <a:gd name="T21" fmla="*/ 126 h 252"/>
                <a:gd name="T22" fmla="*/ 252 w 252"/>
                <a:gd name="T23" fmla="*/ 126 h 252"/>
                <a:gd name="T24" fmla="*/ 126 w 252"/>
                <a:gd name="T25" fmla="*/ 0 h 252"/>
                <a:gd name="T26" fmla="*/ 0 w 252"/>
                <a:gd name="T27" fmla="*/ 126 h 252"/>
                <a:gd name="T28" fmla="*/ 126 w 252"/>
                <a:gd name="T29" fmla="*/ 252 h 252"/>
                <a:gd name="T30" fmla="*/ 252 w 252"/>
                <a:gd name="T31" fmla="*/ 126 h 252"/>
                <a:gd name="T32" fmla="*/ 246 w 252"/>
                <a:gd name="T33" fmla="*/ 126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2" h="252">
                  <a:moveTo>
                    <a:pt x="246" y="126"/>
                  </a:moveTo>
                  <a:cubicBezTo>
                    <a:pt x="240" y="126"/>
                    <a:pt x="240" y="126"/>
                    <a:pt x="240" y="126"/>
                  </a:cubicBezTo>
                  <a:cubicBezTo>
                    <a:pt x="240" y="158"/>
                    <a:pt x="227" y="186"/>
                    <a:pt x="207" y="207"/>
                  </a:cubicBezTo>
                  <a:cubicBezTo>
                    <a:pt x="186" y="227"/>
                    <a:pt x="157" y="240"/>
                    <a:pt x="126" y="240"/>
                  </a:cubicBezTo>
                  <a:cubicBezTo>
                    <a:pt x="95" y="240"/>
                    <a:pt x="66" y="227"/>
                    <a:pt x="45" y="207"/>
                  </a:cubicBezTo>
                  <a:cubicBezTo>
                    <a:pt x="25" y="186"/>
                    <a:pt x="12" y="158"/>
                    <a:pt x="12" y="126"/>
                  </a:cubicBezTo>
                  <a:cubicBezTo>
                    <a:pt x="12" y="95"/>
                    <a:pt x="25" y="66"/>
                    <a:pt x="45" y="45"/>
                  </a:cubicBezTo>
                  <a:cubicBezTo>
                    <a:pt x="66" y="25"/>
                    <a:pt x="95" y="12"/>
                    <a:pt x="126" y="12"/>
                  </a:cubicBezTo>
                  <a:cubicBezTo>
                    <a:pt x="157" y="12"/>
                    <a:pt x="186" y="25"/>
                    <a:pt x="207" y="45"/>
                  </a:cubicBezTo>
                  <a:cubicBezTo>
                    <a:pt x="227" y="66"/>
                    <a:pt x="240" y="95"/>
                    <a:pt x="240" y="126"/>
                  </a:cubicBezTo>
                  <a:cubicBezTo>
                    <a:pt x="246" y="126"/>
                    <a:pt x="246" y="126"/>
                    <a:pt x="246" y="126"/>
                  </a:cubicBezTo>
                  <a:cubicBezTo>
                    <a:pt x="252" y="126"/>
                    <a:pt x="252" y="126"/>
                    <a:pt x="252" y="126"/>
                  </a:cubicBezTo>
                  <a:cubicBezTo>
                    <a:pt x="252" y="56"/>
                    <a:pt x="196" y="0"/>
                    <a:pt x="126" y="0"/>
                  </a:cubicBezTo>
                  <a:cubicBezTo>
                    <a:pt x="56" y="0"/>
                    <a:pt x="0" y="56"/>
                    <a:pt x="0" y="126"/>
                  </a:cubicBezTo>
                  <a:cubicBezTo>
                    <a:pt x="0" y="196"/>
                    <a:pt x="56" y="252"/>
                    <a:pt x="126" y="252"/>
                  </a:cubicBezTo>
                  <a:cubicBezTo>
                    <a:pt x="196" y="252"/>
                    <a:pt x="252" y="196"/>
                    <a:pt x="252" y="126"/>
                  </a:cubicBezTo>
                  <a:lnTo>
                    <a:pt x="246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2" name="Oval 73">
              <a:extLst>
                <a:ext uri="{FF2B5EF4-FFF2-40B4-BE49-F238E27FC236}">
                  <a16:creationId xmlns="" xmlns:a16="http://schemas.microsoft.com/office/drawing/2014/main" id="{E020534D-0441-42CB-9C7F-C62B41F739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9748" y="3034393"/>
              <a:ext cx="322263" cy="320675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3" name="Oval 74">
              <a:extLst>
                <a:ext uri="{FF2B5EF4-FFF2-40B4-BE49-F238E27FC236}">
                  <a16:creationId xmlns="" xmlns:a16="http://schemas.microsoft.com/office/drawing/2014/main" id="{418058A1-6578-4E29-A0A9-7F2567F6E6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0548" y="3085193"/>
              <a:ext cx="219075" cy="2190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4" name="Freeform 75">
              <a:extLst>
                <a:ext uri="{FF2B5EF4-FFF2-40B4-BE49-F238E27FC236}">
                  <a16:creationId xmlns="" xmlns:a16="http://schemas.microsoft.com/office/drawing/2014/main" id="{4BDDA9C3-98C6-4C3F-9636-47F58CFA89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5785" y="3078843"/>
              <a:ext cx="230188" cy="231775"/>
            </a:xfrm>
            <a:custGeom>
              <a:avLst/>
              <a:gdLst>
                <a:gd name="T0" fmla="*/ 246 w 252"/>
                <a:gd name="T1" fmla="*/ 126 h 252"/>
                <a:gd name="T2" fmla="*/ 240 w 252"/>
                <a:gd name="T3" fmla="*/ 126 h 252"/>
                <a:gd name="T4" fmla="*/ 207 w 252"/>
                <a:gd name="T5" fmla="*/ 207 h 252"/>
                <a:gd name="T6" fmla="*/ 126 w 252"/>
                <a:gd name="T7" fmla="*/ 240 h 252"/>
                <a:gd name="T8" fmla="*/ 45 w 252"/>
                <a:gd name="T9" fmla="*/ 207 h 252"/>
                <a:gd name="T10" fmla="*/ 12 w 252"/>
                <a:gd name="T11" fmla="*/ 126 h 252"/>
                <a:gd name="T12" fmla="*/ 45 w 252"/>
                <a:gd name="T13" fmla="*/ 45 h 252"/>
                <a:gd name="T14" fmla="*/ 126 w 252"/>
                <a:gd name="T15" fmla="*/ 12 h 252"/>
                <a:gd name="T16" fmla="*/ 207 w 252"/>
                <a:gd name="T17" fmla="*/ 45 h 252"/>
                <a:gd name="T18" fmla="*/ 240 w 252"/>
                <a:gd name="T19" fmla="*/ 126 h 252"/>
                <a:gd name="T20" fmla="*/ 246 w 252"/>
                <a:gd name="T21" fmla="*/ 126 h 252"/>
                <a:gd name="T22" fmla="*/ 252 w 252"/>
                <a:gd name="T23" fmla="*/ 126 h 252"/>
                <a:gd name="T24" fmla="*/ 126 w 252"/>
                <a:gd name="T25" fmla="*/ 0 h 252"/>
                <a:gd name="T26" fmla="*/ 0 w 252"/>
                <a:gd name="T27" fmla="*/ 126 h 252"/>
                <a:gd name="T28" fmla="*/ 126 w 252"/>
                <a:gd name="T29" fmla="*/ 252 h 252"/>
                <a:gd name="T30" fmla="*/ 252 w 252"/>
                <a:gd name="T31" fmla="*/ 126 h 252"/>
                <a:gd name="T32" fmla="*/ 246 w 252"/>
                <a:gd name="T33" fmla="*/ 126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2" h="252">
                  <a:moveTo>
                    <a:pt x="246" y="126"/>
                  </a:moveTo>
                  <a:cubicBezTo>
                    <a:pt x="240" y="126"/>
                    <a:pt x="240" y="126"/>
                    <a:pt x="240" y="126"/>
                  </a:cubicBezTo>
                  <a:cubicBezTo>
                    <a:pt x="240" y="158"/>
                    <a:pt x="227" y="186"/>
                    <a:pt x="207" y="207"/>
                  </a:cubicBezTo>
                  <a:cubicBezTo>
                    <a:pt x="186" y="227"/>
                    <a:pt x="157" y="240"/>
                    <a:pt x="126" y="240"/>
                  </a:cubicBezTo>
                  <a:cubicBezTo>
                    <a:pt x="95" y="240"/>
                    <a:pt x="66" y="227"/>
                    <a:pt x="45" y="207"/>
                  </a:cubicBezTo>
                  <a:cubicBezTo>
                    <a:pt x="25" y="186"/>
                    <a:pt x="12" y="158"/>
                    <a:pt x="12" y="126"/>
                  </a:cubicBezTo>
                  <a:cubicBezTo>
                    <a:pt x="12" y="95"/>
                    <a:pt x="25" y="66"/>
                    <a:pt x="45" y="45"/>
                  </a:cubicBezTo>
                  <a:cubicBezTo>
                    <a:pt x="66" y="25"/>
                    <a:pt x="95" y="12"/>
                    <a:pt x="126" y="12"/>
                  </a:cubicBezTo>
                  <a:cubicBezTo>
                    <a:pt x="157" y="12"/>
                    <a:pt x="186" y="25"/>
                    <a:pt x="207" y="45"/>
                  </a:cubicBezTo>
                  <a:cubicBezTo>
                    <a:pt x="227" y="66"/>
                    <a:pt x="240" y="95"/>
                    <a:pt x="240" y="126"/>
                  </a:cubicBezTo>
                  <a:cubicBezTo>
                    <a:pt x="246" y="126"/>
                    <a:pt x="246" y="126"/>
                    <a:pt x="246" y="126"/>
                  </a:cubicBezTo>
                  <a:cubicBezTo>
                    <a:pt x="252" y="126"/>
                    <a:pt x="252" y="126"/>
                    <a:pt x="252" y="126"/>
                  </a:cubicBezTo>
                  <a:cubicBezTo>
                    <a:pt x="252" y="56"/>
                    <a:pt x="196" y="0"/>
                    <a:pt x="126" y="0"/>
                  </a:cubicBezTo>
                  <a:cubicBezTo>
                    <a:pt x="56" y="0"/>
                    <a:pt x="0" y="56"/>
                    <a:pt x="0" y="126"/>
                  </a:cubicBezTo>
                  <a:cubicBezTo>
                    <a:pt x="0" y="196"/>
                    <a:pt x="56" y="252"/>
                    <a:pt x="126" y="252"/>
                  </a:cubicBezTo>
                  <a:cubicBezTo>
                    <a:pt x="196" y="252"/>
                    <a:pt x="252" y="196"/>
                    <a:pt x="252" y="126"/>
                  </a:cubicBezTo>
                  <a:lnTo>
                    <a:pt x="246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5" name="Oval 76">
              <a:extLst>
                <a:ext uri="{FF2B5EF4-FFF2-40B4-BE49-F238E27FC236}">
                  <a16:creationId xmlns="" xmlns:a16="http://schemas.microsoft.com/office/drawing/2014/main" id="{C1B05375-9A83-45B8-B22E-93365FA052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9160" y="3034393"/>
              <a:ext cx="320675" cy="320675"/>
            </a:xfrm>
            <a:prstGeom prst="ellipse">
              <a:avLst/>
            </a:prstGeom>
            <a:solidFill>
              <a:srgbClr val="73D1F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6" name="Oval 77">
              <a:extLst>
                <a:ext uri="{FF2B5EF4-FFF2-40B4-BE49-F238E27FC236}">
                  <a16:creationId xmlns="" xmlns:a16="http://schemas.microsoft.com/office/drawing/2014/main" id="{D6C8E718-EE23-49C1-BB33-085A900D07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69960" y="3085193"/>
              <a:ext cx="219075" cy="219075"/>
            </a:xfrm>
            <a:prstGeom prst="ellipse">
              <a:avLst/>
            </a:prstGeom>
            <a:solidFill>
              <a:srgbClr val="73D1F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7" name="Freeform 78">
              <a:extLst>
                <a:ext uri="{FF2B5EF4-FFF2-40B4-BE49-F238E27FC236}">
                  <a16:creationId xmlns="" xmlns:a16="http://schemas.microsoft.com/office/drawing/2014/main" id="{0D2D2833-163B-4514-9050-3F5780BFA30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5198" y="3078843"/>
              <a:ext cx="230188" cy="231775"/>
            </a:xfrm>
            <a:custGeom>
              <a:avLst/>
              <a:gdLst>
                <a:gd name="T0" fmla="*/ 246 w 252"/>
                <a:gd name="T1" fmla="*/ 126 h 252"/>
                <a:gd name="T2" fmla="*/ 240 w 252"/>
                <a:gd name="T3" fmla="*/ 126 h 252"/>
                <a:gd name="T4" fmla="*/ 207 w 252"/>
                <a:gd name="T5" fmla="*/ 207 h 252"/>
                <a:gd name="T6" fmla="*/ 126 w 252"/>
                <a:gd name="T7" fmla="*/ 240 h 252"/>
                <a:gd name="T8" fmla="*/ 45 w 252"/>
                <a:gd name="T9" fmla="*/ 207 h 252"/>
                <a:gd name="T10" fmla="*/ 12 w 252"/>
                <a:gd name="T11" fmla="*/ 126 h 252"/>
                <a:gd name="T12" fmla="*/ 45 w 252"/>
                <a:gd name="T13" fmla="*/ 45 h 252"/>
                <a:gd name="T14" fmla="*/ 126 w 252"/>
                <a:gd name="T15" fmla="*/ 12 h 252"/>
                <a:gd name="T16" fmla="*/ 207 w 252"/>
                <a:gd name="T17" fmla="*/ 45 h 252"/>
                <a:gd name="T18" fmla="*/ 240 w 252"/>
                <a:gd name="T19" fmla="*/ 126 h 252"/>
                <a:gd name="T20" fmla="*/ 246 w 252"/>
                <a:gd name="T21" fmla="*/ 126 h 252"/>
                <a:gd name="T22" fmla="*/ 252 w 252"/>
                <a:gd name="T23" fmla="*/ 126 h 252"/>
                <a:gd name="T24" fmla="*/ 126 w 252"/>
                <a:gd name="T25" fmla="*/ 0 h 252"/>
                <a:gd name="T26" fmla="*/ 0 w 252"/>
                <a:gd name="T27" fmla="*/ 126 h 252"/>
                <a:gd name="T28" fmla="*/ 126 w 252"/>
                <a:gd name="T29" fmla="*/ 252 h 252"/>
                <a:gd name="T30" fmla="*/ 252 w 252"/>
                <a:gd name="T31" fmla="*/ 126 h 252"/>
                <a:gd name="T32" fmla="*/ 246 w 252"/>
                <a:gd name="T33" fmla="*/ 126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2" h="252">
                  <a:moveTo>
                    <a:pt x="246" y="126"/>
                  </a:moveTo>
                  <a:cubicBezTo>
                    <a:pt x="240" y="126"/>
                    <a:pt x="240" y="126"/>
                    <a:pt x="240" y="126"/>
                  </a:cubicBezTo>
                  <a:cubicBezTo>
                    <a:pt x="240" y="158"/>
                    <a:pt x="227" y="186"/>
                    <a:pt x="207" y="207"/>
                  </a:cubicBezTo>
                  <a:cubicBezTo>
                    <a:pt x="186" y="227"/>
                    <a:pt x="158" y="240"/>
                    <a:pt x="126" y="240"/>
                  </a:cubicBezTo>
                  <a:cubicBezTo>
                    <a:pt x="95" y="240"/>
                    <a:pt x="66" y="227"/>
                    <a:pt x="45" y="207"/>
                  </a:cubicBezTo>
                  <a:cubicBezTo>
                    <a:pt x="25" y="186"/>
                    <a:pt x="12" y="158"/>
                    <a:pt x="12" y="126"/>
                  </a:cubicBezTo>
                  <a:cubicBezTo>
                    <a:pt x="12" y="95"/>
                    <a:pt x="25" y="66"/>
                    <a:pt x="45" y="45"/>
                  </a:cubicBezTo>
                  <a:cubicBezTo>
                    <a:pt x="66" y="25"/>
                    <a:pt x="95" y="12"/>
                    <a:pt x="126" y="12"/>
                  </a:cubicBezTo>
                  <a:cubicBezTo>
                    <a:pt x="158" y="12"/>
                    <a:pt x="186" y="25"/>
                    <a:pt x="207" y="45"/>
                  </a:cubicBezTo>
                  <a:cubicBezTo>
                    <a:pt x="227" y="66"/>
                    <a:pt x="240" y="95"/>
                    <a:pt x="240" y="126"/>
                  </a:cubicBezTo>
                  <a:cubicBezTo>
                    <a:pt x="246" y="126"/>
                    <a:pt x="246" y="126"/>
                    <a:pt x="246" y="126"/>
                  </a:cubicBezTo>
                  <a:cubicBezTo>
                    <a:pt x="252" y="126"/>
                    <a:pt x="252" y="126"/>
                    <a:pt x="252" y="126"/>
                  </a:cubicBezTo>
                  <a:cubicBezTo>
                    <a:pt x="252" y="56"/>
                    <a:pt x="196" y="0"/>
                    <a:pt x="126" y="0"/>
                  </a:cubicBezTo>
                  <a:cubicBezTo>
                    <a:pt x="56" y="0"/>
                    <a:pt x="0" y="56"/>
                    <a:pt x="0" y="126"/>
                  </a:cubicBezTo>
                  <a:cubicBezTo>
                    <a:pt x="0" y="196"/>
                    <a:pt x="56" y="252"/>
                    <a:pt x="126" y="252"/>
                  </a:cubicBezTo>
                  <a:cubicBezTo>
                    <a:pt x="196" y="252"/>
                    <a:pt x="252" y="196"/>
                    <a:pt x="252" y="126"/>
                  </a:cubicBezTo>
                  <a:lnTo>
                    <a:pt x="246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8" name="Oval 79">
              <a:extLst>
                <a:ext uri="{FF2B5EF4-FFF2-40B4-BE49-F238E27FC236}">
                  <a16:creationId xmlns="" xmlns:a16="http://schemas.microsoft.com/office/drawing/2014/main" id="{FA6B118A-9F00-4F31-AB27-F4102AAD16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60635" y="3034393"/>
              <a:ext cx="322263" cy="320675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9" name="Oval 80">
              <a:extLst>
                <a:ext uri="{FF2B5EF4-FFF2-40B4-BE49-F238E27FC236}">
                  <a16:creationId xmlns="" xmlns:a16="http://schemas.microsoft.com/office/drawing/2014/main" id="{5C7DA0AB-DB78-437A-8226-607D2F57FE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1435" y="3085193"/>
              <a:ext cx="219075" cy="219075"/>
            </a:xfrm>
            <a:prstGeom prst="ellipse">
              <a:avLst/>
            </a:pr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0" name="Freeform 81">
              <a:extLst>
                <a:ext uri="{FF2B5EF4-FFF2-40B4-BE49-F238E27FC236}">
                  <a16:creationId xmlns="" xmlns:a16="http://schemas.microsoft.com/office/drawing/2014/main" id="{6C25AD2A-3CE1-4384-B7E1-45C5B2D5A98B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6673" y="3078843"/>
              <a:ext cx="230188" cy="231775"/>
            </a:xfrm>
            <a:custGeom>
              <a:avLst/>
              <a:gdLst>
                <a:gd name="T0" fmla="*/ 246 w 252"/>
                <a:gd name="T1" fmla="*/ 126 h 252"/>
                <a:gd name="T2" fmla="*/ 240 w 252"/>
                <a:gd name="T3" fmla="*/ 126 h 252"/>
                <a:gd name="T4" fmla="*/ 207 w 252"/>
                <a:gd name="T5" fmla="*/ 207 h 252"/>
                <a:gd name="T6" fmla="*/ 126 w 252"/>
                <a:gd name="T7" fmla="*/ 240 h 252"/>
                <a:gd name="T8" fmla="*/ 45 w 252"/>
                <a:gd name="T9" fmla="*/ 207 h 252"/>
                <a:gd name="T10" fmla="*/ 12 w 252"/>
                <a:gd name="T11" fmla="*/ 126 h 252"/>
                <a:gd name="T12" fmla="*/ 45 w 252"/>
                <a:gd name="T13" fmla="*/ 45 h 252"/>
                <a:gd name="T14" fmla="*/ 126 w 252"/>
                <a:gd name="T15" fmla="*/ 12 h 252"/>
                <a:gd name="T16" fmla="*/ 207 w 252"/>
                <a:gd name="T17" fmla="*/ 45 h 252"/>
                <a:gd name="T18" fmla="*/ 240 w 252"/>
                <a:gd name="T19" fmla="*/ 126 h 252"/>
                <a:gd name="T20" fmla="*/ 246 w 252"/>
                <a:gd name="T21" fmla="*/ 126 h 252"/>
                <a:gd name="T22" fmla="*/ 252 w 252"/>
                <a:gd name="T23" fmla="*/ 126 h 252"/>
                <a:gd name="T24" fmla="*/ 126 w 252"/>
                <a:gd name="T25" fmla="*/ 0 h 252"/>
                <a:gd name="T26" fmla="*/ 0 w 252"/>
                <a:gd name="T27" fmla="*/ 126 h 252"/>
                <a:gd name="T28" fmla="*/ 126 w 252"/>
                <a:gd name="T29" fmla="*/ 252 h 252"/>
                <a:gd name="T30" fmla="*/ 252 w 252"/>
                <a:gd name="T31" fmla="*/ 126 h 252"/>
                <a:gd name="T32" fmla="*/ 246 w 252"/>
                <a:gd name="T33" fmla="*/ 126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2" h="252">
                  <a:moveTo>
                    <a:pt x="246" y="126"/>
                  </a:moveTo>
                  <a:cubicBezTo>
                    <a:pt x="240" y="126"/>
                    <a:pt x="240" y="126"/>
                    <a:pt x="240" y="126"/>
                  </a:cubicBezTo>
                  <a:cubicBezTo>
                    <a:pt x="240" y="158"/>
                    <a:pt x="227" y="186"/>
                    <a:pt x="207" y="207"/>
                  </a:cubicBezTo>
                  <a:cubicBezTo>
                    <a:pt x="186" y="227"/>
                    <a:pt x="158" y="240"/>
                    <a:pt x="126" y="240"/>
                  </a:cubicBezTo>
                  <a:cubicBezTo>
                    <a:pt x="95" y="240"/>
                    <a:pt x="66" y="227"/>
                    <a:pt x="45" y="207"/>
                  </a:cubicBezTo>
                  <a:cubicBezTo>
                    <a:pt x="25" y="186"/>
                    <a:pt x="12" y="158"/>
                    <a:pt x="12" y="126"/>
                  </a:cubicBezTo>
                  <a:cubicBezTo>
                    <a:pt x="12" y="95"/>
                    <a:pt x="25" y="66"/>
                    <a:pt x="45" y="45"/>
                  </a:cubicBezTo>
                  <a:cubicBezTo>
                    <a:pt x="66" y="25"/>
                    <a:pt x="95" y="12"/>
                    <a:pt x="126" y="12"/>
                  </a:cubicBezTo>
                  <a:cubicBezTo>
                    <a:pt x="158" y="12"/>
                    <a:pt x="186" y="25"/>
                    <a:pt x="207" y="45"/>
                  </a:cubicBezTo>
                  <a:cubicBezTo>
                    <a:pt x="227" y="66"/>
                    <a:pt x="240" y="95"/>
                    <a:pt x="240" y="126"/>
                  </a:cubicBezTo>
                  <a:cubicBezTo>
                    <a:pt x="246" y="126"/>
                    <a:pt x="246" y="126"/>
                    <a:pt x="246" y="126"/>
                  </a:cubicBezTo>
                  <a:cubicBezTo>
                    <a:pt x="252" y="126"/>
                    <a:pt x="252" y="126"/>
                    <a:pt x="252" y="126"/>
                  </a:cubicBezTo>
                  <a:cubicBezTo>
                    <a:pt x="252" y="56"/>
                    <a:pt x="196" y="0"/>
                    <a:pt x="126" y="0"/>
                  </a:cubicBezTo>
                  <a:cubicBezTo>
                    <a:pt x="56" y="0"/>
                    <a:pt x="0" y="56"/>
                    <a:pt x="0" y="126"/>
                  </a:cubicBezTo>
                  <a:cubicBezTo>
                    <a:pt x="0" y="196"/>
                    <a:pt x="56" y="252"/>
                    <a:pt x="126" y="252"/>
                  </a:cubicBezTo>
                  <a:cubicBezTo>
                    <a:pt x="196" y="252"/>
                    <a:pt x="252" y="196"/>
                    <a:pt x="252" y="126"/>
                  </a:cubicBezTo>
                  <a:lnTo>
                    <a:pt x="246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1" name="Oval 82">
              <a:extLst>
                <a:ext uri="{FF2B5EF4-FFF2-40B4-BE49-F238E27FC236}">
                  <a16:creationId xmlns="" xmlns:a16="http://schemas.microsoft.com/office/drawing/2014/main" id="{5C9C94CB-6788-48DC-896E-8CA1084A4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6873" y="3034393"/>
              <a:ext cx="320675" cy="320675"/>
            </a:xfrm>
            <a:prstGeom prst="ellipse">
              <a:avLst/>
            </a:prstGeom>
            <a:solidFill>
              <a:srgbClr val="308BF2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2" name="Oval 83">
              <a:extLst>
                <a:ext uri="{FF2B5EF4-FFF2-40B4-BE49-F238E27FC236}">
                  <a16:creationId xmlns="" xmlns:a16="http://schemas.microsoft.com/office/drawing/2014/main" id="{C3736D4E-1E7C-45D0-BDF4-0E293C75FA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57673" y="3085193"/>
              <a:ext cx="219075" cy="219075"/>
            </a:xfrm>
            <a:prstGeom prst="ellipse">
              <a:avLst/>
            </a:prstGeom>
            <a:solidFill>
              <a:srgbClr val="308B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84">
              <a:extLst>
                <a:ext uri="{FF2B5EF4-FFF2-40B4-BE49-F238E27FC236}">
                  <a16:creationId xmlns="" xmlns:a16="http://schemas.microsoft.com/office/drawing/2014/main" id="{8DBA352C-8F08-4FBF-8EF2-FC82128FC6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51323" y="3078843"/>
              <a:ext cx="230188" cy="231775"/>
            </a:xfrm>
            <a:custGeom>
              <a:avLst/>
              <a:gdLst>
                <a:gd name="T0" fmla="*/ 246 w 252"/>
                <a:gd name="T1" fmla="*/ 126 h 252"/>
                <a:gd name="T2" fmla="*/ 240 w 252"/>
                <a:gd name="T3" fmla="*/ 126 h 252"/>
                <a:gd name="T4" fmla="*/ 207 w 252"/>
                <a:gd name="T5" fmla="*/ 207 h 252"/>
                <a:gd name="T6" fmla="*/ 126 w 252"/>
                <a:gd name="T7" fmla="*/ 240 h 252"/>
                <a:gd name="T8" fmla="*/ 45 w 252"/>
                <a:gd name="T9" fmla="*/ 207 h 252"/>
                <a:gd name="T10" fmla="*/ 12 w 252"/>
                <a:gd name="T11" fmla="*/ 126 h 252"/>
                <a:gd name="T12" fmla="*/ 45 w 252"/>
                <a:gd name="T13" fmla="*/ 45 h 252"/>
                <a:gd name="T14" fmla="*/ 126 w 252"/>
                <a:gd name="T15" fmla="*/ 12 h 252"/>
                <a:gd name="T16" fmla="*/ 207 w 252"/>
                <a:gd name="T17" fmla="*/ 45 h 252"/>
                <a:gd name="T18" fmla="*/ 240 w 252"/>
                <a:gd name="T19" fmla="*/ 126 h 252"/>
                <a:gd name="T20" fmla="*/ 246 w 252"/>
                <a:gd name="T21" fmla="*/ 126 h 252"/>
                <a:gd name="T22" fmla="*/ 252 w 252"/>
                <a:gd name="T23" fmla="*/ 126 h 252"/>
                <a:gd name="T24" fmla="*/ 126 w 252"/>
                <a:gd name="T25" fmla="*/ 0 h 252"/>
                <a:gd name="T26" fmla="*/ 0 w 252"/>
                <a:gd name="T27" fmla="*/ 126 h 252"/>
                <a:gd name="T28" fmla="*/ 126 w 252"/>
                <a:gd name="T29" fmla="*/ 252 h 252"/>
                <a:gd name="T30" fmla="*/ 252 w 252"/>
                <a:gd name="T31" fmla="*/ 126 h 252"/>
                <a:gd name="T32" fmla="*/ 246 w 252"/>
                <a:gd name="T33" fmla="*/ 126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2" h="252">
                  <a:moveTo>
                    <a:pt x="246" y="126"/>
                  </a:moveTo>
                  <a:cubicBezTo>
                    <a:pt x="240" y="126"/>
                    <a:pt x="240" y="126"/>
                    <a:pt x="240" y="126"/>
                  </a:cubicBezTo>
                  <a:cubicBezTo>
                    <a:pt x="240" y="158"/>
                    <a:pt x="227" y="186"/>
                    <a:pt x="207" y="207"/>
                  </a:cubicBezTo>
                  <a:cubicBezTo>
                    <a:pt x="186" y="227"/>
                    <a:pt x="158" y="240"/>
                    <a:pt x="126" y="240"/>
                  </a:cubicBezTo>
                  <a:cubicBezTo>
                    <a:pt x="95" y="240"/>
                    <a:pt x="66" y="227"/>
                    <a:pt x="45" y="207"/>
                  </a:cubicBezTo>
                  <a:cubicBezTo>
                    <a:pt x="25" y="186"/>
                    <a:pt x="12" y="158"/>
                    <a:pt x="12" y="126"/>
                  </a:cubicBezTo>
                  <a:cubicBezTo>
                    <a:pt x="12" y="95"/>
                    <a:pt x="25" y="66"/>
                    <a:pt x="45" y="45"/>
                  </a:cubicBezTo>
                  <a:cubicBezTo>
                    <a:pt x="66" y="25"/>
                    <a:pt x="95" y="12"/>
                    <a:pt x="126" y="12"/>
                  </a:cubicBezTo>
                  <a:cubicBezTo>
                    <a:pt x="158" y="12"/>
                    <a:pt x="186" y="25"/>
                    <a:pt x="207" y="45"/>
                  </a:cubicBezTo>
                  <a:cubicBezTo>
                    <a:pt x="227" y="66"/>
                    <a:pt x="240" y="95"/>
                    <a:pt x="240" y="126"/>
                  </a:cubicBezTo>
                  <a:cubicBezTo>
                    <a:pt x="246" y="126"/>
                    <a:pt x="246" y="126"/>
                    <a:pt x="246" y="126"/>
                  </a:cubicBezTo>
                  <a:cubicBezTo>
                    <a:pt x="252" y="126"/>
                    <a:pt x="252" y="126"/>
                    <a:pt x="252" y="126"/>
                  </a:cubicBezTo>
                  <a:cubicBezTo>
                    <a:pt x="252" y="56"/>
                    <a:pt x="196" y="0"/>
                    <a:pt x="126" y="0"/>
                  </a:cubicBezTo>
                  <a:cubicBezTo>
                    <a:pt x="56" y="0"/>
                    <a:pt x="0" y="56"/>
                    <a:pt x="0" y="126"/>
                  </a:cubicBezTo>
                  <a:cubicBezTo>
                    <a:pt x="0" y="196"/>
                    <a:pt x="56" y="252"/>
                    <a:pt x="126" y="252"/>
                  </a:cubicBezTo>
                  <a:cubicBezTo>
                    <a:pt x="196" y="252"/>
                    <a:pt x="252" y="196"/>
                    <a:pt x="252" y="126"/>
                  </a:cubicBezTo>
                  <a:lnTo>
                    <a:pt x="246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9" name="Freeform 93">
              <a:extLst>
                <a:ext uri="{FF2B5EF4-FFF2-40B4-BE49-F238E27FC236}">
                  <a16:creationId xmlns="" xmlns:a16="http://schemas.microsoft.com/office/drawing/2014/main" id="{4C52AD17-6490-4691-8A8D-AD13C810D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2798" y="3191556"/>
              <a:ext cx="1422400" cy="11113"/>
            </a:xfrm>
            <a:custGeom>
              <a:avLst/>
              <a:gdLst>
                <a:gd name="T0" fmla="*/ 0 w 896"/>
                <a:gd name="T1" fmla="*/ 7 h 7"/>
                <a:gd name="T2" fmla="*/ 896 w 896"/>
                <a:gd name="T3" fmla="*/ 7 h 7"/>
                <a:gd name="T4" fmla="*/ 896 w 896"/>
                <a:gd name="T5" fmla="*/ 0 h 7"/>
                <a:gd name="T6" fmla="*/ 0 w 89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96" h="7">
                  <a:moveTo>
                    <a:pt x="0" y="7"/>
                  </a:moveTo>
                  <a:lnTo>
                    <a:pt x="896" y="7"/>
                  </a:lnTo>
                  <a:lnTo>
                    <a:pt x="896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cxnSp>
          <p:nvCxnSpPr>
            <p:cNvPr id="245" name="Straight Connector 6">
              <a:extLst>
                <a:ext uri="{FF2B5EF4-FFF2-40B4-BE49-F238E27FC236}">
                  <a16:creationId xmlns="" xmlns:a16="http://schemas.microsoft.com/office/drawing/2014/main" id="{F129D60E-763A-4F9D-8C95-1550D13BB44D}"/>
                </a:ext>
              </a:extLst>
            </p:cNvPr>
            <p:cNvCxnSpPr>
              <a:stCxn id="209" idx="6"/>
              <a:endCxn id="212" idx="2"/>
            </p:cNvCxnSpPr>
            <p:nvPr/>
          </p:nvCxnSpPr>
          <p:spPr>
            <a:xfrm>
              <a:off x="2948948" y="3194731"/>
              <a:ext cx="1320800" cy="0"/>
            </a:xfrm>
            <a:prstGeom prst="line">
              <a:avLst/>
            </a:prstGeom>
            <a:ln>
              <a:solidFill>
                <a:srgbClr val="0B58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50">
              <a:extLst>
                <a:ext uri="{FF2B5EF4-FFF2-40B4-BE49-F238E27FC236}">
                  <a16:creationId xmlns="" xmlns:a16="http://schemas.microsoft.com/office/drawing/2014/main" id="{48D22BB7-2EB3-45B2-87E4-6495C9D3D642}"/>
                </a:ext>
              </a:extLst>
            </p:cNvPr>
            <p:cNvCxnSpPr/>
            <p:nvPr/>
          </p:nvCxnSpPr>
          <p:spPr>
            <a:xfrm>
              <a:off x="4592011" y="3194731"/>
              <a:ext cx="1320800" cy="0"/>
            </a:xfrm>
            <a:prstGeom prst="line">
              <a:avLst/>
            </a:prstGeom>
            <a:ln>
              <a:solidFill>
                <a:srgbClr val="0B58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51">
              <a:extLst>
                <a:ext uri="{FF2B5EF4-FFF2-40B4-BE49-F238E27FC236}">
                  <a16:creationId xmlns="" xmlns:a16="http://schemas.microsoft.com/office/drawing/2014/main" id="{C2A5AAED-B3A7-453F-A943-27BEDFF44D9E}"/>
                </a:ext>
              </a:extLst>
            </p:cNvPr>
            <p:cNvCxnSpPr/>
            <p:nvPr/>
          </p:nvCxnSpPr>
          <p:spPr>
            <a:xfrm>
              <a:off x="6239835" y="3194731"/>
              <a:ext cx="1320800" cy="0"/>
            </a:xfrm>
            <a:prstGeom prst="line">
              <a:avLst/>
            </a:prstGeom>
            <a:ln>
              <a:solidFill>
                <a:srgbClr val="0B58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52">
              <a:extLst>
                <a:ext uri="{FF2B5EF4-FFF2-40B4-BE49-F238E27FC236}">
                  <a16:creationId xmlns="" xmlns:a16="http://schemas.microsoft.com/office/drawing/2014/main" id="{914FB5B2-7A0F-4C3D-BAD7-DC6AC00B561E}"/>
                </a:ext>
              </a:extLst>
            </p:cNvPr>
            <p:cNvCxnSpPr/>
            <p:nvPr/>
          </p:nvCxnSpPr>
          <p:spPr>
            <a:xfrm>
              <a:off x="7886073" y="3194731"/>
              <a:ext cx="1320800" cy="0"/>
            </a:xfrm>
            <a:prstGeom prst="line">
              <a:avLst/>
            </a:prstGeom>
            <a:ln>
              <a:solidFill>
                <a:srgbClr val="0B58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5031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" grpId="0"/>
      <p:bldP spid="241" grpId="0"/>
      <p:bldP spid="242" grpId="0"/>
      <p:bldP spid="243" grpId="0"/>
      <p:bldP spid="2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工作回顾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43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Work review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C8327D2B-DDD5-40F5-A06A-95C229EA96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656" y="1225764"/>
            <a:ext cx="6140607" cy="3969187"/>
          </a:xfrm>
          <a:prstGeom prst="rect">
            <a:avLst/>
          </a:prstGeom>
        </p:spPr>
      </p:pic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03B37C4F-56AA-407E-9CCC-964A331274C0}"/>
              </a:ext>
            </a:extLst>
          </p:cNvPr>
          <p:cNvGrpSpPr/>
          <p:nvPr/>
        </p:nvGrpSpPr>
        <p:grpSpPr>
          <a:xfrm>
            <a:off x="1137916" y="3201686"/>
            <a:ext cx="1371217" cy="2375131"/>
            <a:chOff x="1137916" y="3201686"/>
            <a:chExt cx="1371217" cy="2375131"/>
          </a:xfrm>
        </p:grpSpPr>
        <p:grpSp>
          <p:nvGrpSpPr>
            <p:cNvPr id="52" name="组合 51">
              <a:extLst>
                <a:ext uri="{FF2B5EF4-FFF2-40B4-BE49-F238E27FC236}">
                  <a16:creationId xmlns="" xmlns:a16="http://schemas.microsoft.com/office/drawing/2014/main" id="{2BD553CF-8641-44AE-8228-DA7B99704001}"/>
                </a:ext>
              </a:extLst>
            </p:cNvPr>
            <p:cNvGrpSpPr/>
            <p:nvPr/>
          </p:nvGrpSpPr>
          <p:grpSpPr>
            <a:xfrm>
              <a:off x="1179247" y="3201686"/>
              <a:ext cx="1093950" cy="1093950"/>
              <a:chOff x="1504284" y="1323697"/>
              <a:chExt cx="1093950" cy="1093950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2B6BCB95-1BC1-437D-9CFC-DEA711F4F671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Title 4">
                <a:extLst>
                  <a:ext uri="{FF2B5EF4-FFF2-40B4-BE49-F238E27FC236}">
                    <a16:creationId xmlns="" xmlns:a16="http://schemas.microsoft.com/office/drawing/2014/main" id="{0AC7B320-9E3B-445C-A831-AB149132454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600" kern="1200">
                    <a:solidFill>
                      <a:schemeClr val="tx1"/>
                    </a:solidFill>
                    <a:latin typeface="Playfair Display Black" charset="0"/>
                    <a:ea typeface="Playfair Display Black" charset="0"/>
                    <a:cs typeface="Playfair Display Black" charset="0"/>
                  </a:defRPr>
                </a:lvl1pPr>
              </a:lstStyle>
              <a:p>
                <a:r>
                  <a:rPr lang="en-US" sz="2400" dirty="0">
                    <a:solidFill>
                      <a:srgbClr val="FFEED9"/>
                    </a:solidFill>
                  </a:rPr>
                  <a:t>Title Here</a:t>
                </a:r>
              </a:p>
            </p:txBody>
          </p:sp>
        </p:grpSp>
        <p:sp>
          <p:nvSpPr>
            <p:cNvPr id="53" name="Rectangle 616">
              <a:extLst>
                <a:ext uri="{FF2B5EF4-FFF2-40B4-BE49-F238E27FC236}">
                  <a16:creationId xmlns="" xmlns:a16="http://schemas.microsoft.com/office/drawing/2014/main" id="{630F4F2A-C84E-45ED-94AA-3E09B1F0A4AC}"/>
                </a:ext>
              </a:extLst>
            </p:cNvPr>
            <p:cNvSpPr/>
            <p:nvPr/>
          </p:nvSpPr>
          <p:spPr>
            <a:xfrm>
              <a:off x="1137916" y="4561154"/>
              <a:ext cx="137121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99A5D086-A3E1-49C6-B76C-3751A1D05AFA}"/>
              </a:ext>
            </a:extLst>
          </p:cNvPr>
          <p:cNvGrpSpPr/>
          <p:nvPr/>
        </p:nvGrpSpPr>
        <p:grpSpPr>
          <a:xfrm>
            <a:off x="2650119" y="1453101"/>
            <a:ext cx="1371217" cy="2227083"/>
            <a:chOff x="2863176" y="1511693"/>
            <a:chExt cx="1371217" cy="2227083"/>
          </a:xfrm>
        </p:grpSpPr>
        <p:grpSp>
          <p:nvGrpSpPr>
            <p:cNvPr id="57" name="组合 56">
              <a:extLst>
                <a:ext uri="{FF2B5EF4-FFF2-40B4-BE49-F238E27FC236}">
                  <a16:creationId xmlns="" xmlns:a16="http://schemas.microsoft.com/office/drawing/2014/main" id="{6175BF91-2B2B-49C1-803A-AF4343FA40CC}"/>
                </a:ext>
              </a:extLst>
            </p:cNvPr>
            <p:cNvGrpSpPr/>
            <p:nvPr/>
          </p:nvGrpSpPr>
          <p:grpSpPr>
            <a:xfrm>
              <a:off x="3019599" y="1511693"/>
              <a:ext cx="1093950" cy="1093950"/>
              <a:chOff x="1504284" y="1323697"/>
              <a:chExt cx="1093950" cy="1093950"/>
            </a:xfrm>
          </p:grpSpPr>
          <p:sp>
            <p:nvSpPr>
              <p:cNvPr id="59" name="椭圆 58">
                <a:extLst>
                  <a:ext uri="{FF2B5EF4-FFF2-40B4-BE49-F238E27FC236}">
                    <a16:creationId xmlns="" xmlns:a16="http://schemas.microsoft.com/office/drawing/2014/main" id="{87D69BDA-7D60-4424-A703-BF7D4A39F64F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0" name="Title 4">
                <a:extLst>
                  <a:ext uri="{FF2B5EF4-FFF2-40B4-BE49-F238E27FC236}">
                    <a16:creationId xmlns="" xmlns:a16="http://schemas.microsoft.com/office/drawing/2014/main" id="{18586E8A-C880-40E8-8DD7-D6C54210BD7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dirty="0"/>
                  <a:t>Title Here</a:t>
                </a:r>
              </a:p>
            </p:txBody>
          </p:sp>
        </p:grpSp>
        <p:sp>
          <p:nvSpPr>
            <p:cNvPr id="58" name="Rectangle 616">
              <a:extLst>
                <a:ext uri="{FF2B5EF4-FFF2-40B4-BE49-F238E27FC236}">
                  <a16:creationId xmlns="" xmlns:a16="http://schemas.microsoft.com/office/drawing/2014/main" id="{10B9468F-9F97-41E8-9934-9B44C7B6467C}"/>
                </a:ext>
              </a:extLst>
            </p:cNvPr>
            <p:cNvSpPr/>
            <p:nvPr/>
          </p:nvSpPr>
          <p:spPr>
            <a:xfrm>
              <a:off x="2863176" y="2723113"/>
              <a:ext cx="1371217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Claritas est etiam processus dynamicus, qui sequitur mutationem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E6DA04E1-6646-46D8-B400-7E65456F49F1}"/>
              </a:ext>
            </a:extLst>
          </p:cNvPr>
          <p:cNvGrpSpPr/>
          <p:nvPr/>
        </p:nvGrpSpPr>
        <p:grpSpPr>
          <a:xfrm>
            <a:off x="8534952" y="924655"/>
            <a:ext cx="1371217" cy="2324036"/>
            <a:chOff x="5498496" y="892707"/>
            <a:chExt cx="1371217" cy="2324036"/>
          </a:xfrm>
        </p:grpSpPr>
        <p:grpSp>
          <p:nvGrpSpPr>
            <p:cNvPr id="62" name="组合 61">
              <a:extLst>
                <a:ext uri="{FF2B5EF4-FFF2-40B4-BE49-F238E27FC236}">
                  <a16:creationId xmlns="" xmlns:a16="http://schemas.microsoft.com/office/drawing/2014/main" id="{F90B89E2-CDB6-41FE-9255-D723621DC54E}"/>
                </a:ext>
              </a:extLst>
            </p:cNvPr>
            <p:cNvGrpSpPr/>
            <p:nvPr/>
          </p:nvGrpSpPr>
          <p:grpSpPr>
            <a:xfrm>
              <a:off x="5549025" y="892707"/>
              <a:ext cx="1093950" cy="1093950"/>
              <a:chOff x="1504284" y="1323697"/>
              <a:chExt cx="1093950" cy="1093950"/>
            </a:xfrm>
          </p:grpSpPr>
          <p:sp>
            <p:nvSpPr>
              <p:cNvPr id="64" name="椭圆 63">
                <a:extLst>
                  <a:ext uri="{FF2B5EF4-FFF2-40B4-BE49-F238E27FC236}">
                    <a16:creationId xmlns="" xmlns:a16="http://schemas.microsoft.com/office/drawing/2014/main" id="{AABE4757-13BA-49C1-8EE4-15F1B9AFCE3B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Title 4">
                <a:extLst>
                  <a:ext uri="{FF2B5EF4-FFF2-40B4-BE49-F238E27FC236}">
                    <a16:creationId xmlns="" xmlns:a16="http://schemas.microsoft.com/office/drawing/2014/main" id="{A98208BD-6F2F-4F36-B3F8-B0459F5291E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dirty="0"/>
                  <a:t>Title Here</a:t>
                </a:r>
              </a:p>
            </p:txBody>
          </p:sp>
        </p:grpSp>
        <p:sp>
          <p:nvSpPr>
            <p:cNvPr id="63" name="Rectangle 616">
              <a:extLst>
                <a:ext uri="{FF2B5EF4-FFF2-40B4-BE49-F238E27FC236}">
                  <a16:creationId xmlns="" xmlns:a16="http://schemas.microsoft.com/office/drawing/2014/main" id="{1D4201C0-E9EF-489E-866B-D1B8BD3534A6}"/>
                </a:ext>
              </a:extLst>
            </p:cNvPr>
            <p:cNvSpPr/>
            <p:nvPr/>
          </p:nvSpPr>
          <p:spPr>
            <a:xfrm>
              <a:off x="5498496" y="2201080"/>
              <a:ext cx="1371217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Claritas est etiam processus dynamicus, qui sequitur mutationem</a:t>
              </a:r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="" xmlns:a16="http://schemas.microsoft.com/office/drawing/2014/main" id="{5072F964-CC55-4262-96AB-02AB665319C3}"/>
              </a:ext>
            </a:extLst>
          </p:cNvPr>
          <p:cNvGrpSpPr/>
          <p:nvPr/>
        </p:nvGrpSpPr>
        <p:grpSpPr>
          <a:xfrm>
            <a:off x="9944391" y="3052177"/>
            <a:ext cx="1371217" cy="2257759"/>
            <a:chOff x="7746475" y="1509058"/>
            <a:chExt cx="1371217" cy="2257759"/>
          </a:xfrm>
        </p:grpSpPr>
        <p:grpSp>
          <p:nvGrpSpPr>
            <p:cNvPr id="67" name="组合 66">
              <a:extLst>
                <a:ext uri="{FF2B5EF4-FFF2-40B4-BE49-F238E27FC236}">
                  <a16:creationId xmlns="" xmlns:a16="http://schemas.microsoft.com/office/drawing/2014/main" id="{8CE31740-A39A-4727-AFBD-FB7E749E9B5A}"/>
                </a:ext>
              </a:extLst>
            </p:cNvPr>
            <p:cNvGrpSpPr/>
            <p:nvPr/>
          </p:nvGrpSpPr>
          <p:grpSpPr>
            <a:xfrm>
              <a:off x="7828058" y="1509058"/>
              <a:ext cx="1093950" cy="1093950"/>
              <a:chOff x="1504284" y="1323697"/>
              <a:chExt cx="1093950" cy="1093950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D94C267E-B389-4FD6-9ED5-CBD059FC112C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Title 4">
                <a:extLst>
                  <a:ext uri="{FF2B5EF4-FFF2-40B4-BE49-F238E27FC236}">
                    <a16:creationId xmlns="" xmlns:a16="http://schemas.microsoft.com/office/drawing/2014/main" id="{AD0A0E3F-C594-4223-825B-3FF8C61D81A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dirty="0"/>
                  <a:t>Title Here</a:t>
                </a:r>
              </a:p>
            </p:txBody>
          </p:sp>
        </p:grpSp>
        <p:sp>
          <p:nvSpPr>
            <p:cNvPr id="68" name="Rectangle 616">
              <a:extLst>
                <a:ext uri="{FF2B5EF4-FFF2-40B4-BE49-F238E27FC236}">
                  <a16:creationId xmlns="" xmlns:a16="http://schemas.microsoft.com/office/drawing/2014/main" id="{622C5C5B-4EEA-4474-A0D4-2735C1D2B2A1}"/>
                </a:ext>
              </a:extLst>
            </p:cNvPr>
            <p:cNvSpPr/>
            <p:nvPr/>
          </p:nvSpPr>
          <p:spPr>
            <a:xfrm>
              <a:off x="7746475" y="2751154"/>
              <a:ext cx="1371217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Claritas est etiam processus dynamicus, qui sequitur mutationem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5677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="" xmlns:a16="http://schemas.microsoft.com/office/drawing/2014/main" id="{91DAE425-83CF-4344-9893-4FA3A2E44CB1}"/>
              </a:ext>
            </a:extLst>
          </p:cNvPr>
          <p:cNvSpPr/>
          <p:nvPr/>
        </p:nvSpPr>
        <p:spPr>
          <a:xfrm flipH="1">
            <a:off x="-2061757" y="2075543"/>
            <a:ext cx="13266057" cy="2215992"/>
          </a:xfrm>
          <a:prstGeom prst="parallelogram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2963C6B-88B2-4EB3-89F3-EBDD20511F82}"/>
              </a:ext>
            </a:extLst>
          </p:cNvPr>
          <p:cNvSpPr txBox="1"/>
          <p:nvPr/>
        </p:nvSpPr>
        <p:spPr>
          <a:xfrm>
            <a:off x="5853080" y="2201485"/>
            <a:ext cx="4363695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dirty="0">
                <a:solidFill>
                  <a:srgbClr val="73D1F7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TWO</a:t>
            </a:r>
            <a:endParaRPr lang="zh-CN" altLang="en-US" sz="13800" dirty="0">
              <a:solidFill>
                <a:srgbClr val="73D1F7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8B0C67EC-19C4-4ECB-92B9-F1BC2DC2458C}"/>
              </a:ext>
            </a:extLst>
          </p:cNvPr>
          <p:cNvGrpSpPr/>
          <p:nvPr/>
        </p:nvGrpSpPr>
        <p:grpSpPr>
          <a:xfrm>
            <a:off x="6096000" y="1796023"/>
            <a:ext cx="3791749" cy="556721"/>
            <a:chOff x="2924961" y="1867298"/>
            <a:chExt cx="3791749" cy="556721"/>
          </a:xfrm>
        </p:grpSpPr>
        <p:sp>
          <p:nvSpPr>
            <p:cNvPr id="10" name="平行四边形 9">
              <a:extLst>
                <a:ext uri="{FF2B5EF4-FFF2-40B4-BE49-F238E27FC236}">
                  <a16:creationId xmlns="" xmlns:a16="http://schemas.microsoft.com/office/drawing/2014/main" id="{92B1E3AF-60F9-43D7-A858-00AC8D4B272B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Group 19">
              <a:extLst>
                <a:ext uri="{FF2B5EF4-FFF2-40B4-BE49-F238E27FC236}">
                  <a16:creationId xmlns="" xmlns:a16="http://schemas.microsoft.com/office/drawing/2014/main" id="{4F5957CD-6F99-4F3D-A7DE-7DE511B42260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2" name="Oval 16">
                <a:extLst>
                  <a:ext uri="{FF2B5EF4-FFF2-40B4-BE49-F238E27FC236}">
                    <a16:creationId xmlns="" xmlns:a16="http://schemas.microsoft.com/office/drawing/2014/main" id="{D28F7FDE-94B4-4948-891E-F7D11A3979AF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Oval 17">
                <a:extLst>
                  <a:ext uri="{FF2B5EF4-FFF2-40B4-BE49-F238E27FC236}">
                    <a16:creationId xmlns="" xmlns:a16="http://schemas.microsoft.com/office/drawing/2014/main" id="{D5EB44F3-D8C9-484C-B266-577AA72F3055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3BE2D3FE-245E-4CB9-BB69-5EB639AE379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3E539F84-2CA6-4B21-877F-D9E4268F2368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0131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Project display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2A8D77FB-F4B0-45C5-B55A-F0B61908F51F}"/>
              </a:ext>
            </a:extLst>
          </p:cNvPr>
          <p:cNvSpPr/>
          <p:nvPr/>
        </p:nvSpPr>
        <p:spPr>
          <a:xfrm>
            <a:off x="2005240" y="2507809"/>
            <a:ext cx="3288765" cy="135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OF THIS SCHEME, WE THANK YOU FOR YOUR READING, THE PROPOSAL IS IN WE UNDERSTAND YOUROF THIS SCHEME, 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989EC291-839A-4158-95FE-FC7783A5D9D7}"/>
              </a:ext>
            </a:extLst>
          </p:cNvPr>
          <p:cNvGrpSpPr/>
          <p:nvPr/>
        </p:nvGrpSpPr>
        <p:grpSpPr>
          <a:xfrm>
            <a:off x="9431718" y="4530119"/>
            <a:ext cx="1342569" cy="159657"/>
            <a:chOff x="914400" y="4822372"/>
            <a:chExt cx="1342569" cy="159657"/>
          </a:xfrm>
          <a:solidFill>
            <a:schemeClr val="bg1"/>
          </a:solidFill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05953AD6-8622-4217-8FB5-B28E34677D41}"/>
                </a:ext>
              </a:extLst>
            </p:cNvPr>
            <p:cNvSpPr/>
            <p:nvPr/>
          </p:nvSpPr>
          <p:spPr>
            <a:xfrm>
              <a:off x="914400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1CF924D8-342C-421B-AD69-4CC9A8AF88BF}"/>
                </a:ext>
              </a:extLst>
            </p:cNvPr>
            <p:cNvSpPr/>
            <p:nvPr/>
          </p:nvSpPr>
          <p:spPr>
            <a:xfrm>
              <a:off x="1308704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EF6C7ECF-1F20-4239-B2C5-6839812CAB3B}"/>
                </a:ext>
              </a:extLst>
            </p:cNvPr>
            <p:cNvSpPr/>
            <p:nvPr/>
          </p:nvSpPr>
          <p:spPr>
            <a:xfrm>
              <a:off x="1703008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36792BB5-EE4A-41D7-8F46-6FDAFE70780F}"/>
                </a:ext>
              </a:extLst>
            </p:cNvPr>
            <p:cNvSpPr/>
            <p:nvPr/>
          </p:nvSpPr>
          <p:spPr>
            <a:xfrm>
              <a:off x="2097312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A3220A0B-B3A5-4E7E-9F02-BE204196D4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1921" y="1316486"/>
            <a:ext cx="2702494" cy="73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59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CD61538A-413A-4922-A62D-A762B7238367}"/>
              </a:ext>
            </a:extLst>
          </p:cNvPr>
          <p:cNvGrpSpPr/>
          <p:nvPr/>
        </p:nvGrpSpPr>
        <p:grpSpPr>
          <a:xfrm>
            <a:off x="358775" y="783318"/>
            <a:ext cx="13266057" cy="2305438"/>
            <a:chOff x="358775" y="783318"/>
            <a:chExt cx="13266057" cy="2305438"/>
          </a:xfrm>
        </p:grpSpPr>
        <p:sp>
          <p:nvSpPr>
            <p:cNvPr id="59" name="平行四边形 58">
              <a:extLst>
                <a:ext uri="{FF2B5EF4-FFF2-40B4-BE49-F238E27FC236}">
                  <a16:creationId xmlns="" xmlns:a16="http://schemas.microsoft.com/office/drawing/2014/main" id="{800F611E-BFBE-4B60-9F4A-2FF504408BBF}"/>
                </a:ext>
              </a:extLst>
            </p:cNvPr>
            <p:cNvSpPr/>
            <p:nvPr/>
          </p:nvSpPr>
          <p:spPr>
            <a:xfrm>
              <a:off x="358775" y="783318"/>
              <a:ext cx="13266057" cy="2305438"/>
            </a:xfrm>
            <a:prstGeom prst="parallelogram">
              <a:avLst/>
            </a:prstGeom>
            <a:solidFill>
              <a:schemeClr val="bg1"/>
            </a:solidFill>
            <a:ln>
              <a:noFill/>
            </a:ln>
            <a:effectLst>
              <a:outerShdw blurRad="203200" dist="38100" dir="8100000" algn="tr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Rectangle 11">
              <a:extLst>
                <a:ext uri="{FF2B5EF4-FFF2-40B4-BE49-F238E27FC236}">
                  <a16:creationId xmlns="" xmlns:a16="http://schemas.microsoft.com/office/drawing/2014/main" id="{B2BBED6C-34DD-4648-B684-2B7D9D9004EA}"/>
                </a:ext>
              </a:extLst>
            </p:cNvPr>
            <p:cNvSpPr/>
            <p:nvPr/>
          </p:nvSpPr>
          <p:spPr>
            <a:xfrm>
              <a:off x="5780773" y="2106958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87" name="Rectangle 14">
              <a:extLst>
                <a:ext uri="{FF2B5EF4-FFF2-40B4-BE49-F238E27FC236}">
                  <a16:creationId xmlns="" xmlns:a16="http://schemas.microsoft.com/office/drawing/2014/main" id="{E198B320-FCE5-4630-852C-EFFC7EE79504}"/>
                </a:ext>
              </a:extLst>
            </p:cNvPr>
            <p:cNvSpPr/>
            <p:nvPr/>
          </p:nvSpPr>
          <p:spPr>
            <a:xfrm>
              <a:off x="5769274" y="909452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grpSp>
          <p:nvGrpSpPr>
            <p:cNvPr id="89" name="Group 42">
              <a:extLst>
                <a:ext uri="{FF2B5EF4-FFF2-40B4-BE49-F238E27FC236}">
                  <a16:creationId xmlns="" xmlns:a16="http://schemas.microsoft.com/office/drawing/2014/main" id="{A685565F-1A09-4BB5-AEDD-29B7638BB830}"/>
                </a:ext>
              </a:extLst>
            </p:cNvPr>
            <p:cNvGrpSpPr/>
            <p:nvPr/>
          </p:nvGrpSpPr>
          <p:grpSpPr>
            <a:xfrm>
              <a:off x="5206193" y="1048357"/>
              <a:ext cx="510044" cy="507456"/>
              <a:chOff x="5682043" y="4553457"/>
              <a:chExt cx="287906" cy="286445"/>
            </a:xfrm>
            <a:solidFill>
              <a:srgbClr val="EF4136"/>
            </a:solidFill>
          </p:grpSpPr>
          <p:sp>
            <p:nvSpPr>
              <p:cNvPr id="90" name="Freeform 155">
                <a:extLst>
                  <a:ext uri="{FF2B5EF4-FFF2-40B4-BE49-F238E27FC236}">
                    <a16:creationId xmlns="" xmlns:a16="http://schemas.microsoft.com/office/drawing/2014/main" id="{6087750A-4F3D-478A-BBC1-83E5A460A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8880" y="4638221"/>
                <a:ext cx="26306" cy="27768"/>
              </a:xfrm>
              <a:custGeom>
                <a:avLst/>
                <a:gdLst>
                  <a:gd name="T0" fmla="*/ 36 w 36"/>
                  <a:gd name="T1" fmla="*/ 36 h 38"/>
                  <a:gd name="T2" fmla="*/ 36 w 36"/>
                  <a:gd name="T3" fmla="*/ 6 h 38"/>
                  <a:gd name="T4" fmla="*/ 36 w 36"/>
                  <a:gd name="T5" fmla="*/ 0 h 38"/>
                  <a:gd name="T6" fmla="*/ 30 w 36"/>
                  <a:gd name="T7" fmla="*/ 0 h 38"/>
                  <a:gd name="T8" fmla="*/ 0 w 36"/>
                  <a:gd name="T9" fmla="*/ 0 h 38"/>
                  <a:gd name="T10" fmla="*/ 0 w 36"/>
                  <a:gd name="T11" fmla="*/ 38 h 38"/>
                  <a:gd name="T12" fmla="*/ 36 w 36"/>
                  <a:gd name="T13" fmla="*/ 3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8">
                    <a:moveTo>
                      <a:pt x="36" y="36"/>
                    </a:moveTo>
                    <a:lnTo>
                      <a:pt x="36" y="6"/>
                    </a:lnTo>
                    <a:lnTo>
                      <a:pt x="36" y="0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0" y="38"/>
                    </a:lnTo>
                    <a:lnTo>
                      <a:pt x="36" y="3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1" name="Freeform 156">
                <a:extLst>
                  <a:ext uri="{FF2B5EF4-FFF2-40B4-BE49-F238E27FC236}">
                    <a16:creationId xmlns="" xmlns:a16="http://schemas.microsoft.com/office/drawing/2014/main" id="{F19D3744-9AEE-4666-937F-9D298EF92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498" y="4671835"/>
                <a:ext cx="55535" cy="54074"/>
              </a:xfrm>
              <a:custGeom>
                <a:avLst/>
                <a:gdLst>
                  <a:gd name="T0" fmla="*/ 38 w 76"/>
                  <a:gd name="T1" fmla="*/ 74 h 74"/>
                  <a:gd name="T2" fmla="*/ 38 w 76"/>
                  <a:gd name="T3" fmla="*/ 74 h 74"/>
                  <a:gd name="T4" fmla="*/ 44 w 76"/>
                  <a:gd name="T5" fmla="*/ 74 h 74"/>
                  <a:gd name="T6" fmla="*/ 52 w 76"/>
                  <a:gd name="T7" fmla="*/ 72 h 74"/>
                  <a:gd name="T8" fmla="*/ 58 w 76"/>
                  <a:gd name="T9" fmla="*/ 68 h 74"/>
                  <a:gd name="T10" fmla="*/ 64 w 76"/>
                  <a:gd name="T11" fmla="*/ 64 h 74"/>
                  <a:gd name="T12" fmla="*/ 68 w 76"/>
                  <a:gd name="T13" fmla="*/ 58 h 74"/>
                  <a:gd name="T14" fmla="*/ 72 w 76"/>
                  <a:gd name="T15" fmla="*/ 52 h 74"/>
                  <a:gd name="T16" fmla="*/ 74 w 76"/>
                  <a:gd name="T17" fmla="*/ 44 h 74"/>
                  <a:gd name="T18" fmla="*/ 76 w 76"/>
                  <a:gd name="T19" fmla="*/ 38 h 74"/>
                  <a:gd name="T20" fmla="*/ 76 w 76"/>
                  <a:gd name="T21" fmla="*/ 38 h 74"/>
                  <a:gd name="T22" fmla="*/ 74 w 76"/>
                  <a:gd name="T23" fmla="*/ 26 h 74"/>
                  <a:gd name="T24" fmla="*/ 68 w 76"/>
                  <a:gd name="T25" fmla="*/ 16 h 74"/>
                  <a:gd name="T26" fmla="*/ 68 w 76"/>
                  <a:gd name="T27" fmla="*/ 16 h 74"/>
                  <a:gd name="T28" fmla="*/ 62 w 76"/>
                  <a:gd name="T29" fmla="*/ 8 h 74"/>
                  <a:gd name="T30" fmla="*/ 54 w 76"/>
                  <a:gd name="T31" fmla="*/ 4 h 74"/>
                  <a:gd name="T32" fmla="*/ 46 w 76"/>
                  <a:gd name="T33" fmla="*/ 0 h 74"/>
                  <a:gd name="T34" fmla="*/ 38 w 76"/>
                  <a:gd name="T35" fmla="*/ 0 h 74"/>
                  <a:gd name="T36" fmla="*/ 38 w 76"/>
                  <a:gd name="T37" fmla="*/ 0 h 74"/>
                  <a:gd name="T38" fmla="*/ 28 w 76"/>
                  <a:gd name="T39" fmla="*/ 0 h 74"/>
                  <a:gd name="T40" fmla="*/ 20 w 76"/>
                  <a:gd name="T41" fmla="*/ 4 h 74"/>
                  <a:gd name="T42" fmla="*/ 12 w 76"/>
                  <a:gd name="T43" fmla="*/ 8 h 74"/>
                  <a:gd name="T44" fmla="*/ 6 w 76"/>
                  <a:gd name="T45" fmla="*/ 16 h 74"/>
                  <a:gd name="T46" fmla="*/ 6 w 76"/>
                  <a:gd name="T47" fmla="*/ 16 h 74"/>
                  <a:gd name="T48" fmla="*/ 2 w 76"/>
                  <a:gd name="T49" fmla="*/ 26 h 74"/>
                  <a:gd name="T50" fmla="*/ 0 w 76"/>
                  <a:gd name="T51" fmla="*/ 38 h 74"/>
                  <a:gd name="T52" fmla="*/ 0 w 76"/>
                  <a:gd name="T53" fmla="*/ 38 h 74"/>
                  <a:gd name="T54" fmla="*/ 0 w 76"/>
                  <a:gd name="T55" fmla="*/ 44 h 74"/>
                  <a:gd name="T56" fmla="*/ 2 w 76"/>
                  <a:gd name="T57" fmla="*/ 52 h 74"/>
                  <a:gd name="T58" fmla="*/ 6 w 76"/>
                  <a:gd name="T59" fmla="*/ 58 h 74"/>
                  <a:gd name="T60" fmla="*/ 10 w 76"/>
                  <a:gd name="T61" fmla="*/ 64 h 74"/>
                  <a:gd name="T62" fmla="*/ 16 w 76"/>
                  <a:gd name="T63" fmla="*/ 68 h 74"/>
                  <a:gd name="T64" fmla="*/ 22 w 76"/>
                  <a:gd name="T65" fmla="*/ 72 h 74"/>
                  <a:gd name="T66" fmla="*/ 30 w 76"/>
                  <a:gd name="T67" fmla="*/ 74 h 74"/>
                  <a:gd name="T68" fmla="*/ 38 w 76"/>
                  <a:gd name="T69" fmla="*/ 74 h 74"/>
                  <a:gd name="T70" fmla="*/ 38 w 76"/>
                  <a:gd name="T7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6" h="74">
                    <a:moveTo>
                      <a:pt x="38" y="74"/>
                    </a:moveTo>
                    <a:lnTo>
                      <a:pt x="38" y="74"/>
                    </a:lnTo>
                    <a:lnTo>
                      <a:pt x="44" y="74"/>
                    </a:lnTo>
                    <a:lnTo>
                      <a:pt x="52" y="72"/>
                    </a:lnTo>
                    <a:lnTo>
                      <a:pt x="58" y="68"/>
                    </a:lnTo>
                    <a:lnTo>
                      <a:pt x="64" y="64"/>
                    </a:lnTo>
                    <a:lnTo>
                      <a:pt x="68" y="58"/>
                    </a:lnTo>
                    <a:lnTo>
                      <a:pt x="72" y="52"/>
                    </a:lnTo>
                    <a:lnTo>
                      <a:pt x="74" y="44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4" y="2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2" y="8"/>
                    </a:lnTo>
                    <a:lnTo>
                      <a:pt x="54" y="4"/>
                    </a:lnTo>
                    <a:lnTo>
                      <a:pt x="4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8" y="0"/>
                    </a:lnTo>
                    <a:lnTo>
                      <a:pt x="20" y="4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2" y="2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4"/>
                    </a:lnTo>
                    <a:lnTo>
                      <a:pt x="2" y="52"/>
                    </a:lnTo>
                    <a:lnTo>
                      <a:pt x="6" y="58"/>
                    </a:lnTo>
                    <a:lnTo>
                      <a:pt x="10" y="64"/>
                    </a:lnTo>
                    <a:lnTo>
                      <a:pt x="16" y="68"/>
                    </a:lnTo>
                    <a:lnTo>
                      <a:pt x="22" y="72"/>
                    </a:lnTo>
                    <a:lnTo>
                      <a:pt x="30" y="74"/>
                    </a:lnTo>
                    <a:lnTo>
                      <a:pt x="38" y="74"/>
                    </a:lnTo>
                    <a:lnTo>
                      <a:pt x="38" y="74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2" name="Freeform 157">
                <a:extLst>
                  <a:ext uri="{FF2B5EF4-FFF2-40B4-BE49-F238E27FC236}">
                    <a16:creationId xmlns="" xmlns:a16="http://schemas.microsoft.com/office/drawing/2014/main" id="{BA7CE06D-BBB9-42B8-AE2D-559050DBB84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682043" y="4553457"/>
                <a:ext cx="287906" cy="286445"/>
              </a:xfrm>
              <a:custGeom>
                <a:avLst/>
                <a:gdLst>
                  <a:gd name="T0" fmla="*/ 196 w 393"/>
                  <a:gd name="T1" fmla="*/ 0 h 391"/>
                  <a:gd name="T2" fmla="*/ 156 w 393"/>
                  <a:gd name="T3" fmla="*/ 4 h 391"/>
                  <a:gd name="T4" fmla="*/ 120 w 393"/>
                  <a:gd name="T5" fmla="*/ 14 h 391"/>
                  <a:gd name="T6" fmla="*/ 86 w 393"/>
                  <a:gd name="T7" fmla="*/ 32 h 391"/>
                  <a:gd name="T8" fmla="*/ 58 w 393"/>
                  <a:gd name="T9" fmla="*/ 56 h 391"/>
                  <a:gd name="T10" fmla="*/ 32 w 393"/>
                  <a:gd name="T11" fmla="*/ 86 h 391"/>
                  <a:gd name="T12" fmla="*/ 14 w 393"/>
                  <a:gd name="T13" fmla="*/ 120 h 391"/>
                  <a:gd name="T14" fmla="*/ 4 w 393"/>
                  <a:gd name="T15" fmla="*/ 156 h 391"/>
                  <a:gd name="T16" fmla="*/ 0 w 393"/>
                  <a:gd name="T17" fmla="*/ 196 h 391"/>
                  <a:gd name="T18" fmla="*/ 0 w 393"/>
                  <a:gd name="T19" fmla="*/ 216 h 391"/>
                  <a:gd name="T20" fmla="*/ 8 w 393"/>
                  <a:gd name="T21" fmla="*/ 254 h 391"/>
                  <a:gd name="T22" fmla="*/ 24 w 393"/>
                  <a:gd name="T23" fmla="*/ 290 h 391"/>
                  <a:gd name="T24" fmla="*/ 44 w 393"/>
                  <a:gd name="T25" fmla="*/ 321 h 391"/>
                  <a:gd name="T26" fmla="*/ 70 w 393"/>
                  <a:gd name="T27" fmla="*/ 347 h 391"/>
                  <a:gd name="T28" fmla="*/ 102 w 393"/>
                  <a:gd name="T29" fmla="*/ 369 h 391"/>
                  <a:gd name="T30" fmla="*/ 138 w 393"/>
                  <a:gd name="T31" fmla="*/ 383 h 391"/>
                  <a:gd name="T32" fmla="*/ 176 w 393"/>
                  <a:gd name="T33" fmla="*/ 391 h 391"/>
                  <a:gd name="T34" fmla="*/ 196 w 393"/>
                  <a:gd name="T35" fmla="*/ 391 h 391"/>
                  <a:gd name="T36" fmla="*/ 236 w 393"/>
                  <a:gd name="T37" fmla="*/ 387 h 391"/>
                  <a:gd name="T38" fmla="*/ 272 w 393"/>
                  <a:gd name="T39" fmla="*/ 377 h 391"/>
                  <a:gd name="T40" fmla="*/ 305 w 393"/>
                  <a:gd name="T41" fmla="*/ 359 h 391"/>
                  <a:gd name="T42" fmla="*/ 335 w 393"/>
                  <a:gd name="T43" fmla="*/ 335 h 391"/>
                  <a:gd name="T44" fmla="*/ 359 w 393"/>
                  <a:gd name="T45" fmla="*/ 306 h 391"/>
                  <a:gd name="T46" fmla="*/ 377 w 393"/>
                  <a:gd name="T47" fmla="*/ 272 h 391"/>
                  <a:gd name="T48" fmla="*/ 389 w 393"/>
                  <a:gd name="T49" fmla="*/ 236 h 391"/>
                  <a:gd name="T50" fmla="*/ 393 w 393"/>
                  <a:gd name="T51" fmla="*/ 196 h 391"/>
                  <a:gd name="T52" fmla="*/ 391 w 393"/>
                  <a:gd name="T53" fmla="*/ 176 h 391"/>
                  <a:gd name="T54" fmla="*/ 383 w 393"/>
                  <a:gd name="T55" fmla="*/ 138 h 391"/>
                  <a:gd name="T56" fmla="*/ 369 w 393"/>
                  <a:gd name="T57" fmla="*/ 102 h 391"/>
                  <a:gd name="T58" fmla="*/ 347 w 393"/>
                  <a:gd name="T59" fmla="*/ 70 h 391"/>
                  <a:gd name="T60" fmla="*/ 321 w 393"/>
                  <a:gd name="T61" fmla="*/ 44 h 391"/>
                  <a:gd name="T62" fmla="*/ 290 w 393"/>
                  <a:gd name="T63" fmla="*/ 22 h 391"/>
                  <a:gd name="T64" fmla="*/ 254 w 393"/>
                  <a:gd name="T65" fmla="*/ 8 h 391"/>
                  <a:gd name="T66" fmla="*/ 216 w 393"/>
                  <a:gd name="T67" fmla="*/ 0 h 391"/>
                  <a:gd name="T68" fmla="*/ 196 w 393"/>
                  <a:gd name="T69" fmla="*/ 0 h 391"/>
                  <a:gd name="T70" fmla="*/ 301 w 393"/>
                  <a:gd name="T71" fmla="*/ 264 h 391"/>
                  <a:gd name="T72" fmla="*/ 301 w 393"/>
                  <a:gd name="T73" fmla="*/ 274 h 391"/>
                  <a:gd name="T74" fmla="*/ 296 w 393"/>
                  <a:gd name="T75" fmla="*/ 288 h 391"/>
                  <a:gd name="T76" fmla="*/ 284 w 393"/>
                  <a:gd name="T77" fmla="*/ 300 h 391"/>
                  <a:gd name="T78" fmla="*/ 270 w 393"/>
                  <a:gd name="T79" fmla="*/ 306 h 391"/>
                  <a:gd name="T80" fmla="*/ 130 w 393"/>
                  <a:gd name="T81" fmla="*/ 306 h 391"/>
                  <a:gd name="T82" fmla="*/ 122 w 393"/>
                  <a:gd name="T83" fmla="*/ 306 h 391"/>
                  <a:gd name="T84" fmla="*/ 106 w 393"/>
                  <a:gd name="T85" fmla="*/ 300 h 391"/>
                  <a:gd name="T86" fmla="*/ 96 w 393"/>
                  <a:gd name="T87" fmla="*/ 288 h 391"/>
                  <a:gd name="T88" fmla="*/ 90 w 393"/>
                  <a:gd name="T89" fmla="*/ 274 h 391"/>
                  <a:gd name="T90" fmla="*/ 88 w 393"/>
                  <a:gd name="T91" fmla="*/ 178 h 391"/>
                  <a:gd name="T92" fmla="*/ 88 w 393"/>
                  <a:gd name="T93" fmla="*/ 134 h 391"/>
                  <a:gd name="T94" fmla="*/ 92 w 393"/>
                  <a:gd name="T95" fmla="*/ 118 h 391"/>
                  <a:gd name="T96" fmla="*/ 100 w 393"/>
                  <a:gd name="T97" fmla="*/ 104 h 391"/>
                  <a:gd name="T98" fmla="*/ 114 w 393"/>
                  <a:gd name="T99" fmla="*/ 96 h 391"/>
                  <a:gd name="T100" fmla="*/ 130 w 393"/>
                  <a:gd name="T101" fmla="*/ 92 h 391"/>
                  <a:gd name="T102" fmla="*/ 262 w 393"/>
                  <a:gd name="T103" fmla="*/ 92 h 391"/>
                  <a:gd name="T104" fmla="*/ 278 w 393"/>
                  <a:gd name="T105" fmla="*/ 96 h 391"/>
                  <a:gd name="T106" fmla="*/ 290 w 393"/>
                  <a:gd name="T107" fmla="*/ 104 h 391"/>
                  <a:gd name="T108" fmla="*/ 300 w 393"/>
                  <a:gd name="T109" fmla="*/ 118 h 391"/>
                  <a:gd name="T110" fmla="*/ 301 w 393"/>
                  <a:gd name="T111" fmla="*/ 13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6" y="387"/>
                    </a:lnTo>
                    <a:lnTo>
                      <a:pt x="254" y="383"/>
                    </a:lnTo>
                    <a:lnTo>
                      <a:pt x="272" y="377"/>
                    </a:lnTo>
                    <a:lnTo>
                      <a:pt x="290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90" y="22"/>
                    </a:lnTo>
                    <a:lnTo>
                      <a:pt x="272" y="14"/>
                    </a:lnTo>
                    <a:lnTo>
                      <a:pt x="254" y="8"/>
                    </a:lnTo>
                    <a:lnTo>
                      <a:pt x="236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301" y="178"/>
                    </a:moveTo>
                    <a:lnTo>
                      <a:pt x="301" y="264"/>
                    </a:lnTo>
                    <a:lnTo>
                      <a:pt x="301" y="264"/>
                    </a:lnTo>
                    <a:lnTo>
                      <a:pt x="301" y="274"/>
                    </a:lnTo>
                    <a:lnTo>
                      <a:pt x="300" y="280"/>
                    </a:lnTo>
                    <a:lnTo>
                      <a:pt x="296" y="288"/>
                    </a:lnTo>
                    <a:lnTo>
                      <a:pt x="290" y="294"/>
                    </a:lnTo>
                    <a:lnTo>
                      <a:pt x="284" y="300"/>
                    </a:lnTo>
                    <a:lnTo>
                      <a:pt x="278" y="302"/>
                    </a:lnTo>
                    <a:lnTo>
                      <a:pt x="270" y="306"/>
                    </a:lnTo>
                    <a:lnTo>
                      <a:pt x="262" y="306"/>
                    </a:lnTo>
                    <a:lnTo>
                      <a:pt x="130" y="306"/>
                    </a:lnTo>
                    <a:lnTo>
                      <a:pt x="130" y="306"/>
                    </a:lnTo>
                    <a:lnTo>
                      <a:pt x="122" y="306"/>
                    </a:lnTo>
                    <a:lnTo>
                      <a:pt x="114" y="302"/>
                    </a:lnTo>
                    <a:lnTo>
                      <a:pt x="106" y="300"/>
                    </a:lnTo>
                    <a:lnTo>
                      <a:pt x="100" y="294"/>
                    </a:lnTo>
                    <a:lnTo>
                      <a:pt x="96" y="288"/>
                    </a:lnTo>
                    <a:lnTo>
                      <a:pt x="92" y="280"/>
                    </a:lnTo>
                    <a:lnTo>
                      <a:pt x="90" y="274"/>
                    </a:lnTo>
                    <a:lnTo>
                      <a:pt x="88" y="264"/>
                    </a:lnTo>
                    <a:lnTo>
                      <a:pt x="88" y="178"/>
                    </a:lnTo>
                    <a:lnTo>
                      <a:pt x="88" y="134"/>
                    </a:lnTo>
                    <a:lnTo>
                      <a:pt x="88" y="134"/>
                    </a:lnTo>
                    <a:lnTo>
                      <a:pt x="90" y="124"/>
                    </a:lnTo>
                    <a:lnTo>
                      <a:pt x="92" y="118"/>
                    </a:lnTo>
                    <a:lnTo>
                      <a:pt x="96" y="110"/>
                    </a:lnTo>
                    <a:lnTo>
                      <a:pt x="100" y="104"/>
                    </a:lnTo>
                    <a:lnTo>
                      <a:pt x="106" y="98"/>
                    </a:lnTo>
                    <a:lnTo>
                      <a:pt x="114" y="96"/>
                    </a:lnTo>
                    <a:lnTo>
                      <a:pt x="122" y="92"/>
                    </a:lnTo>
                    <a:lnTo>
                      <a:pt x="130" y="92"/>
                    </a:lnTo>
                    <a:lnTo>
                      <a:pt x="262" y="92"/>
                    </a:lnTo>
                    <a:lnTo>
                      <a:pt x="262" y="92"/>
                    </a:lnTo>
                    <a:lnTo>
                      <a:pt x="270" y="92"/>
                    </a:lnTo>
                    <a:lnTo>
                      <a:pt x="278" y="96"/>
                    </a:lnTo>
                    <a:lnTo>
                      <a:pt x="284" y="98"/>
                    </a:lnTo>
                    <a:lnTo>
                      <a:pt x="290" y="104"/>
                    </a:lnTo>
                    <a:lnTo>
                      <a:pt x="296" y="110"/>
                    </a:lnTo>
                    <a:lnTo>
                      <a:pt x="300" y="118"/>
                    </a:lnTo>
                    <a:lnTo>
                      <a:pt x="301" y="124"/>
                    </a:lnTo>
                    <a:lnTo>
                      <a:pt x="301" y="134"/>
                    </a:lnTo>
                    <a:lnTo>
                      <a:pt x="301" y="178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3" name="Freeform 158">
                <a:extLst>
                  <a:ext uri="{FF2B5EF4-FFF2-40B4-BE49-F238E27FC236}">
                    <a16:creationId xmlns="" xmlns:a16="http://schemas.microsoft.com/office/drawing/2014/main" id="{B5C778E8-DCFE-42F0-994D-78C41D271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2424" y="4683527"/>
                <a:ext cx="125685" cy="78919"/>
              </a:xfrm>
              <a:custGeom>
                <a:avLst/>
                <a:gdLst>
                  <a:gd name="T0" fmla="*/ 144 w 172"/>
                  <a:gd name="T1" fmla="*/ 22 h 108"/>
                  <a:gd name="T2" fmla="*/ 144 w 172"/>
                  <a:gd name="T3" fmla="*/ 22 h 108"/>
                  <a:gd name="T4" fmla="*/ 142 w 172"/>
                  <a:gd name="T5" fmla="*/ 32 h 108"/>
                  <a:gd name="T6" fmla="*/ 140 w 172"/>
                  <a:gd name="T7" fmla="*/ 44 h 108"/>
                  <a:gd name="T8" fmla="*/ 134 w 172"/>
                  <a:gd name="T9" fmla="*/ 54 h 108"/>
                  <a:gd name="T10" fmla="*/ 126 w 172"/>
                  <a:gd name="T11" fmla="*/ 62 h 108"/>
                  <a:gd name="T12" fmla="*/ 118 w 172"/>
                  <a:gd name="T13" fmla="*/ 70 h 108"/>
                  <a:gd name="T14" fmla="*/ 108 w 172"/>
                  <a:gd name="T15" fmla="*/ 74 h 108"/>
                  <a:gd name="T16" fmla="*/ 98 w 172"/>
                  <a:gd name="T17" fmla="*/ 78 h 108"/>
                  <a:gd name="T18" fmla="*/ 86 w 172"/>
                  <a:gd name="T19" fmla="*/ 80 h 108"/>
                  <a:gd name="T20" fmla="*/ 86 w 172"/>
                  <a:gd name="T21" fmla="*/ 80 h 108"/>
                  <a:gd name="T22" fmla="*/ 74 w 172"/>
                  <a:gd name="T23" fmla="*/ 78 h 108"/>
                  <a:gd name="T24" fmla="*/ 62 w 172"/>
                  <a:gd name="T25" fmla="*/ 74 h 108"/>
                  <a:gd name="T26" fmla="*/ 52 w 172"/>
                  <a:gd name="T27" fmla="*/ 70 h 108"/>
                  <a:gd name="T28" fmla="*/ 44 w 172"/>
                  <a:gd name="T29" fmla="*/ 62 h 108"/>
                  <a:gd name="T30" fmla="*/ 36 w 172"/>
                  <a:gd name="T31" fmla="*/ 54 h 108"/>
                  <a:gd name="T32" fmla="*/ 32 w 172"/>
                  <a:gd name="T33" fmla="*/ 44 h 108"/>
                  <a:gd name="T34" fmla="*/ 28 w 172"/>
                  <a:gd name="T35" fmla="*/ 32 h 108"/>
                  <a:gd name="T36" fmla="*/ 26 w 172"/>
                  <a:gd name="T37" fmla="*/ 22 h 108"/>
                  <a:gd name="T38" fmla="*/ 26 w 172"/>
                  <a:gd name="T39" fmla="*/ 22 h 108"/>
                  <a:gd name="T40" fmla="*/ 28 w 172"/>
                  <a:gd name="T41" fmla="*/ 10 h 108"/>
                  <a:gd name="T42" fmla="*/ 32 w 172"/>
                  <a:gd name="T43" fmla="*/ 0 h 108"/>
                  <a:gd name="T44" fmla="*/ 0 w 172"/>
                  <a:gd name="T45" fmla="*/ 0 h 108"/>
                  <a:gd name="T46" fmla="*/ 0 w 172"/>
                  <a:gd name="T47" fmla="*/ 86 h 108"/>
                  <a:gd name="T48" fmla="*/ 0 w 172"/>
                  <a:gd name="T49" fmla="*/ 86 h 108"/>
                  <a:gd name="T50" fmla="*/ 0 w 172"/>
                  <a:gd name="T51" fmla="*/ 94 h 108"/>
                  <a:gd name="T52" fmla="*/ 6 w 172"/>
                  <a:gd name="T53" fmla="*/ 102 h 108"/>
                  <a:gd name="T54" fmla="*/ 12 w 172"/>
                  <a:gd name="T55" fmla="*/ 106 h 108"/>
                  <a:gd name="T56" fmla="*/ 20 w 172"/>
                  <a:gd name="T57" fmla="*/ 108 h 108"/>
                  <a:gd name="T58" fmla="*/ 152 w 172"/>
                  <a:gd name="T59" fmla="*/ 108 h 108"/>
                  <a:gd name="T60" fmla="*/ 152 w 172"/>
                  <a:gd name="T61" fmla="*/ 108 h 108"/>
                  <a:gd name="T62" fmla="*/ 160 w 172"/>
                  <a:gd name="T63" fmla="*/ 106 h 108"/>
                  <a:gd name="T64" fmla="*/ 166 w 172"/>
                  <a:gd name="T65" fmla="*/ 102 h 108"/>
                  <a:gd name="T66" fmla="*/ 170 w 172"/>
                  <a:gd name="T67" fmla="*/ 94 h 108"/>
                  <a:gd name="T68" fmla="*/ 172 w 172"/>
                  <a:gd name="T69" fmla="*/ 86 h 108"/>
                  <a:gd name="T70" fmla="*/ 172 w 172"/>
                  <a:gd name="T71" fmla="*/ 0 h 108"/>
                  <a:gd name="T72" fmla="*/ 140 w 172"/>
                  <a:gd name="T73" fmla="*/ 0 h 108"/>
                  <a:gd name="T74" fmla="*/ 140 w 172"/>
                  <a:gd name="T75" fmla="*/ 0 h 108"/>
                  <a:gd name="T76" fmla="*/ 142 w 172"/>
                  <a:gd name="T77" fmla="*/ 10 h 108"/>
                  <a:gd name="T78" fmla="*/ 144 w 172"/>
                  <a:gd name="T79" fmla="*/ 22 h 108"/>
                  <a:gd name="T80" fmla="*/ 144 w 172"/>
                  <a:gd name="T81" fmla="*/ 2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2" h="108">
                    <a:moveTo>
                      <a:pt x="144" y="22"/>
                    </a:moveTo>
                    <a:lnTo>
                      <a:pt x="144" y="22"/>
                    </a:lnTo>
                    <a:lnTo>
                      <a:pt x="142" y="32"/>
                    </a:lnTo>
                    <a:lnTo>
                      <a:pt x="140" y="44"/>
                    </a:lnTo>
                    <a:lnTo>
                      <a:pt x="134" y="54"/>
                    </a:lnTo>
                    <a:lnTo>
                      <a:pt x="126" y="62"/>
                    </a:lnTo>
                    <a:lnTo>
                      <a:pt x="118" y="70"/>
                    </a:lnTo>
                    <a:lnTo>
                      <a:pt x="108" y="74"/>
                    </a:lnTo>
                    <a:lnTo>
                      <a:pt x="98" y="78"/>
                    </a:lnTo>
                    <a:lnTo>
                      <a:pt x="86" y="80"/>
                    </a:lnTo>
                    <a:lnTo>
                      <a:pt x="86" y="80"/>
                    </a:lnTo>
                    <a:lnTo>
                      <a:pt x="74" y="78"/>
                    </a:lnTo>
                    <a:lnTo>
                      <a:pt x="62" y="74"/>
                    </a:lnTo>
                    <a:lnTo>
                      <a:pt x="52" y="70"/>
                    </a:lnTo>
                    <a:lnTo>
                      <a:pt x="44" y="62"/>
                    </a:lnTo>
                    <a:lnTo>
                      <a:pt x="36" y="54"/>
                    </a:lnTo>
                    <a:lnTo>
                      <a:pt x="32" y="44"/>
                    </a:lnTo>
                    <a:lnTo>
                      <a:pt x="28" y="32"/>
                    </a:lnTo>
                    <a:lnTo>
                      <a:pt x="26" y="22"/>
                    </a:lnTo>
                    <a:lnTo>
                      <a:pt x="26" y="22"/>
                    </a:lnTo>
                    <a:lnTo>
                      <a:pt x="28" y="10"/>
                    </a:lnTo>
                    <a:lnTo>
                      <a:pt x="32" y="0"/>
                    </a:lnTo>
                    <a:lnTo>
                      <a:pt x="0" y="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0" y="94"/>
                    </a:lnTo>
                    <a:lnTo>
                      <a:pt x="6" y="102"/>
                    </a:lnTo>
                    <a:lnTo>
                      <a:pt x="12" y="106"/>
                    </a:lnTo>
                    <a:lnTo>
                      <a:pt x="20" y="108"/>
                    </a:lnTo>
                    <a:lnTo>
                      <a:pt x="152" y="108"/>
                    </a:lnTo>
                    <a:lnTo>
                      <a:pt x="152" y="108"/>
                    </a:lnTo>
                    <a:lnTo>
                      <a:pt x="160" y="106"/>
                    </a:lnTo>
                    <a:lnTo>
                      <a:pt x="166" y="102"/>
                    </a:lnTo>
                    <a:lnTo>
                      <a:pt x="170" y="94"/>
                    </a:lnTo>
                    <a:lnTo>
                      <a:pt x="172" y="86"/>
                    </a:lnTo>
                    <a:lnTo>
                      <a:pt x="172" y="0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2" y="10"/>
                    </a:lnTo>
                    <a:lnTo>
                      <a:pt x="144" y="22"/>
                    </a:lnTo>
                    <a:lnTo>
                      <a:pt x="144" y="22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  <p:grpSp>
          <p:nvGrpSpPr>
            <p:cNvPr id="94" name="Group 47">
              <a:extLst>
                <a:ext uri="{FF2B5EF4-FFF2-40B4-BE49-F238E27FC236}">
                  <a16:creationId xmlns="" xmlns:a16="http://schemas.microsoft.com/office/drawing/2014/main" id="{02C5C489-85A2-4C59-AD46-0838F3EFB0AF}"/>
                </a:ext>
              </a:extLst>
            </p:cNvPr>
            <p:cNvGrpSpPr/>
            <p:nvPr/>
          </p:nvGrpSpPr>
          <p:grpSpPr>
            <a:xfrm>
              <a:off x="5259230" y="2158014"/>
              <a:ext cx="510044" cy="507456"/>
              <a:chOff x="6848284" y="4553457"/>
              <a:chExt cx="287906" cy="286445"/>
            </a:xfrm>
            <a:solidFill>
              <a:srgbClr val="EF4136"/>
            </a:solidFill>
          </p:grpSpPr>
          <p:sp>
            <p:nvSpPr>
              <p:cNvPr id="95" name="Freeform 163">
                <a:extLst>
                  <a:ext uri="{FF2B5EF4-FFF2-40B4-BE49-F238E27FC236}">
                    <a16:creationId xmlns="" xmlns:a16="http://schemas.microsoft.com/office/drawing/2014/main" id="{C8DA2AAA-D278-4C3B-9885-519F08CF4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3279" y="4638221"/>
                <a:ext cx="35075" cy="48228"/>
              </a:xfrm>
              <a:custGeom>
                <a:avLst/>
                <a:gdLst>
                  <a:gd name="T0" fmla="*/ 30 w 48"/>
                  <a:gd name="T1" fmla="*/ 66 h 66"/>
                  <a:gd name="T2" fmla="*/ 30 w 48"/>
                  <a:gd name="T3" fmla="*/ 66 h 66"/>
                  <a:gd name="T4" fmla="*/ 36 w 48"/>
                  <a:gd name="T5" fmla="*/ 64 h 66"/>
                  <a:gd name="T6" fmla="*/ 42 w 48"/>
                  <a:gd name="T7" fmla="*/ 60 h 66"/>
                  <a:gd name="T8" fmla="*/ 42 w 48"/>
                  <a:gd name="T9" fmla="*/ 60 h 66"/>
                  <a:gd name="T10" fmla="*/ 46 w 48"/>
                  <a:gd name="T11" fmla="*/ 54 h 66"/>
                  <a:gd name="T12" fmla="*/ 48 w 48"/>
                  <a:gd name="T13" fmla="*/ 48 h 66"/>
                  <a:gd name="T14" fmla="*/ 48 w 48"/>
                  <a:gd name="T15" fmla="*/ 42 h 66"/>
                  <a:gd name="T16" fmla="*/ 48 w 48"/>
                  <a:gd name="T17" fmla="*/ 34 h 66"/>
                  <a:gd name="T18" fmla="*/ 48 w 48"/>
                  <a:gd name="T19" fmla="*/ 34 h 66"/>
                  <a:gd name="T20" fmla="*/ 44 w 48"/>
                  <a:gd name="T21" fmla="*/ 22 h 66"/>
                  <a:gd name="T22" fmla="*/ 38 w 48"/>
                  <a:gd name="T23" fmla="*/ 10 h 66"/>
                  <a:gd name="T24" fmla="*/ 30 w 48"/>
                  <a:gd name="T25" fmla="*/ 2 h 66"/>
                  <a:gd name="T26" fmla="*/ 24 w 48"/>
                  <a:gd name="T27" fmla="*/ 0 h 66"/>
                  <a:gd name="T28" fmla="*/ 20 w 48"/>
                  <a:gd name="T29" fmla="*/ 0 h 66"/>
                  <a:gd name="T30" fmla="*/ 18 w 48"/>
                  <a:gd name="T31" fmla="*/ 0 h 66"/>
                  <a:gd name="T32" fmla="*/ 18 w 48"/>
                  <a:gd name="T33" fmla="*/ 0 h 66"/>
                  <a:gd name="T34" fmla="*/ 12 w 48"/>
                  <a:gd name="T35" fmla="*/ 2 h 66"/>
                  <a:gd name="T36" fmla="*/ 6 w 48"/>
                  <a:gd name="T37" fmla="*/ 6 h 66"/>
                  <a:gd name="T38" fmla="*/ 6 w 48"/>
                  <a:gd name="T39" fmla="*/ 6 h 66"/>
                  <a:gd name="T40" fmla="*/ 2 w 48"/>
                  <a:gd name="T41" fmla="*/ 10 h 66"/>
                  <a:gd name="T42" fmla="*/ 0 w 48"/>
                  <a:gd name="T43" fmla="*/ 16 h 66"/>
                  <a:gd name="T44" fmla="*/ 0 w 48"/>
                  <a:gd name="T45" fmla="*/ 24 h 66"/>
                  <a:gd name="T46" fmla="*/ 0 w 48"/>
                  <a:gd name="T47" fmla="*/ 30 h 66"/>
                  <a:gd name="T48" fmla="*/ 0 w 48"/>
                  <a:gd name="T49" fmla="*/ 30 h 66"/>
                  <a:gd name="T50" fmla="*/ 4 w 48"/>
                  <a:gd name="T51" fmla="*/ 44 h 66"/>
                  <a:gd name="T52" fmla="*/ 10 w 48"/>
                  <a:gd name="T53" fmla="*/ 54 h 66"/>
                  <a:gd name="T54" fmla="*/ 20 w 48"/>
                  <a:gd name="T55" fmla="*/ 62 h 66"/>
                  <a:gd name="T56" fmla="*/ 24 w 48"/>
                  <a:gd name="T57" fmla="*/ 64 h 66"/>
                  <a:gd name="T58" fmla="*/ 30 w 48"/>
                  <a:gd name="T59" fmla="*/ 66 h 66"/>
                  <a:gd name="T60" fmla="*/ 30 w 48"/>
                  <a:gd name="T6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8" h="66">
                    <a:moveTo>
                      <a:pt x="30" y="66"/>
                    </a:moveTo>
                    <a:lnTo>
                      <a:pt x="30" y="66"/>
                    </a:lnTo>
                    <a:lnTo>
                      <a:pt x="36" y="64"/>
                    </a:lnTo>
                    <a:lnTo>
                      <a:pt x="42" y="60"/>
                    </a:lnTo>
                    <a:lnTo>
                      <a:pt x="42" y="60"/>
                    </a:lnTo>
                    <a:lnTo>
                      <a:pt x="46" y="54"/>
                    </a:lnTo>
                    <a:lnTo>
                      <a:pt x="48" y="48"/>
                    </a:lnTo>
                    <a:lnTo>
                      <a:pt x="48" y="42"/>
                    </a:lnTo>
                    <a:lnTo>
                      <a:pt x="48" y="34"/>
                    </a:lnTo>
                    <a:lnTo>
                      <a:pt x="48" y="34"/>
                    </a:lnTo>
                    <a:lnTo>
                      <a:pt x="44" y="22"/>
                    </a:lnTo>
                    <a:lnTo>
                      <a:pt x="38" y="10"/>
                    </a:lnTo>
                    <a:lnTo>
                      <a:pt x="30" y="2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6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4" y="44"/>
                    </a:lnTo>
                    <a:lnTo>
                      <a:pt x="10" y="54"/>
                    </a:lnTo>
                    <a:lnTo>
                      <a:pt x="20" y="62"/>
                    </a:lnTo>
                    <a:lnTo>
                      <a:pt x="24" y="64"/>
                    </a:lnTo>
                    <a:lnTo>
                      <a:pt x="30" y="66"/>
                    </a:lnTo>
                    <a:lnTo>
                      <a:pt x="30" y="66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6" name="Freeform 164">
                <a:extLst>
                  <a:ext uri="{FF2B5EF4-FFF2-40B4-BE49-F238E27FC236}">
                    <a16:creationId xmlns="" xmlns:a16="http://schemas.microsoft.com/office/drawing/2014/main" id="{79BF8357-2BDF-4A8A-BFDF-C45CB7ADD3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34510" y="4722986"/>
                <a:ext cx="55535" cy="40921"/>
              </a:xfrm>
              <a:custGeom>
                <a:avLst/>
                <a:gdLst>
                  <a:gd name="T0" fmla="*/ 56 w 76"/>
                  <a:gd name="T1" fmla="*/ 4 h 56"/>
                  <a:gd name="T2" fmla="*/ 56 w 76"/>
                  <a:gd name="T3" fmla="*/ 4 h 56"/>
                  <a:gd name="T4" fmla="*/ 52 w 76"/>
                  <a:gd name="T5" fmla="*/ 2 h 56"/>
                  <a:gd name="T6" fmla="*/ 52 w 76"/>
                  <a:gd name="T7" fmla="*/ 2 h 56"/>
                  <a:gd name="T8" fmla="*/ 40 w 76"/>
                  <a:gd name="T9" fmla="*/ 0 h 56"/>
                  <a:gd name="T10" fmla="*/ 38 w 76"/>
                  <a:gd name="T11" fmla="*/ 0 h 56"/>
                  <a:gd name="T12" fmla="*/ 38 w 76"/>
                  <a:gd name="T13" fmla="*/ 0 h 56"/>
                  <a:gd name="T14" fmla="*/ 24 w 76"/>
                  <a:gd name="T15" fmla="*/ 2 h 56"/>
                  <a:gd name="T16" fmla="*/ 10 w 76"/>
                  <a:gd name="T17" fmla="*/ 8 h 56"/>
                  <a:gd name="T18" fmla="*/ 6 w 76"/>
                  <a:gd name="T19" fmla="*/ 12 h 56"/>
                  <a:gd name="T20" fmla="*/ 2 w 76"/>
                  <a:gd name="T21" fmla="*/ 16 h 56"/>
                  <a:gd name="T22" fmla="*/ 0 w 76"/>
                  <a:gd name="T23" fmla="*/ 22 h 56"/>
                  <a:gd name="T24" fmla="*/ 0 w 76"/>
                  <a:gd name="T25" fmla="*/ 26 h 56"/>
                  <a:gd name="T26" fmla="*/ 0 w 76"/>
                  <a:gd name="T27" fmla="*/ 26 h 56"/>
                  <a:gd name="T28" fmla="*/ 0 w 76"/>
                  <a:gd name="T29" fmla="*/ 32 h 56"/>
                  <a:gd name="T30" fmla="*/ 2 w 76"/>
                  <a:gd name="T31" fmla="*/ 38 h 56"/>
                  <a:gd name="T32" fmla="*/ 6 w 76"/>
                  <a:gd name="T33" fmla="*/ 42 h 56"/>
                  <a:gd name="T34" fmla="*/ 10 w 76"/>
                  <a:gd name="T35" fmla="*/ 46 h 56"/>
                  <a:gd name="T36" fmla="*/ 20 w 76"/>
                  <a:gd name="T37" fmla="*/ 52 h 56"/>
                  <a:gd name="T38" fmla="*/ 36 w 76"/>
                  <a:gd name="T39" fmla="*/ 56 h 56"/>
                  <a:gd name="T40" fmla="*/ 36 w 76"/>
                  <a:gd name="T41" fmla="*/ 56 h 56"/>
                  <a:gd name="T42" fmla="*/ 52 w 76"/>
                  <a:gd name="T43" fmla="*/ 54 h 56"/>
                  <a:gd name="T44" fmla="*/ 60 w 76"/>
                  <a:gd name="T45" fmla="*/ 52 h 56"/>
                  <a:gd name="T46" fmla="*/ 66 w 76"/>
                  <a:gd name="T47" fmla="*/ 48 h 56"/>
                  <a:gd name="T48" fmla="*/ 70 w 76"/>
                  <a:gd name="T49" fmla="*/ 44 h 56"/>
                  <a:gd name="T50" fmla="*/ 72 w 76"/>
                  <a:gd name="T51" fmla="*/ 40 h 56"/>
                  <a:gd name="T52" fmla="*/ 74 w 76"/>
                  <a:gd name="T53" fmla="*/ 34 h 56"/>
                  <a:gd name="T54" fmla="*/ 76 w 76"/>
                  <a:gd name="T55" fmla="*/ 28 h 56"/>
                  <a:gd name="T56" fmla="*/ 76 w 76"/>
                  <a:gd name="T57" fmla="*/ 28 h 56"/>
                  <a:gd name="T58" fmla="*/ 74 w 76"/>
                  <a:gd name="T59" fmla="*/ 22 h 56"/>
                  <a:gd name="T60" fmla="*/ 74 w 76"/>
                  <a:gd name="T61" fmla="*/ 22 h 56"/>
                  <a:gd name="T62" fmla="*/ 72 w 76"/>
                  <a:gd name="T63" fmla="*/ 18 h 56"/>
                  <a:gd name="T64" fmla="*/ 68 w 76"/>
                  <a:gd name="T65" fmla="*/ 14 h 56"/>
                  <a:gd name="T66" fmla="*/ 56 w 76"/>
                  <a:gd name="T67" fmla="*/ 4 h 56"/>
                  <a:gd name="T68" fmla="*/ 56 w 76"/>
                  <a:gd name="T69" fmla="*/ 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6" h="56">
                    <a:moveTo>
                      <a:pt x="56" y="4"/>
                    </a:moveTo>
                    <a:lnTo>
                      <a:pt x="56" y="4"/>
                    </a:lnTo>
                    <a:lnTo>
                      <a:pt x="52" y="2"/>
                    </a:lnTo>
                    <a:lnTo>
                      <a:pt x="52" y="2"/>
                    </a:lnTo>
                    <a:lnTo>
                      <a:pt x="40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4" y="2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2" y="16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2" y="38"/>
                    </a:lnTo>
                    <a:lnTo>
                      <a:pt x="6" y="42"/>
                    </a:lnTo>
                    <a:lnTo>
                      <a:pt x="10" y="46"/>
                    </a:lnTo>
                    <a:lnTo>
                      <a:pt x="20" y="52"/>
                    </a:lnTo>
                    <a:lnTo>
                      <a:pt x="36" y="56"/>
                    </a:lnTo>
                    <a:lnTo>
                      <a:pt x="36" y="56"/>
                    </a:lnTo>
                    <a:lnTo>
                      <a:pt x="52" y="54"/>
                    </a:lnTo>
                    <a:lnTo>
                      <a:pt x="60" y="52"/>
                    </a:lnTo>
                    <a:lnTo>
                      <a:pt x="66" y="48"/>
                    </a:lnTo>
                    <a:lnTo>
                      <a:pt x="70" y="44"/>
                    </a:lnTo>
                    <a:lnTo>
                      <a:pt x="72" y="40"/>
                    </a:lnTo>
                    <a:lnTo>
                      <a:pt x="74" y="34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4" y="22"/>
                    </a:lnTo>
                    <a:lnTo>
                      <a:pt x="74" y="22"/>
                    </a:lnTo>
                    <a:lnTo>
                      <a:pt x="72" y="18"/>
                    </a:lnTo>
                    <a:lnTo>
                      <a:pt x="68" y="14"/>
                    </a:lnTo>
                    <a:lnTo>
                      <a:pt x="56" y="4"/>
                    </a:lnTo>
                    <a:lnTo>
                      <a:pt x="56" y="4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7" name="Freeform 165">
                <a:extLst>
                  <a:ext uri="{FF2B5EF4-FFF2-40B4-BE49-F238E27FC236}">
                    <a16:creationId xmlns="" xmlns:a16="http://schemas.microsoft.com/office/drawing/2014/main" id="{8DE9AFC6-2D30-4566-8BBE-689B2A34CD1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48284" y="4553457"/>
                <a:ext cx="287906" cy="286445"/>
              </a:xfrm>
              <a:custGeom>
                <a:avLst/>
                <a:gdLst>
                  <a:gd name="T0" fmla="*/ 156 w 393"/>
                  <a:gd name="T1" fmla="*/ 4 h 391"/>
                  <a:gd name="T2" fmla="*/ 86 w 393"/>
                  <a:gd name="T3" fmla="*/ 32 h 391"/>
                  <a:gd name="T4" fmla="*/ 32 w 393"/>
                  <a:gd name="T5" fmla="*/ 86 h 391"/>
                  <a:gd name="T6" fmla="*/ 4 w 393"/>
                  <a:gd name="T7" fmla="*/ 156 h 391"/>
                  <a:gd name="T8" fmla="*/ 0 w 393"/>
                  <a:gd name="T9" fmla="*/ 216 h 391"/>
                  <a:gd name="T10" fmla="*/ 24 w 393"/>
                  <a:gd name="T11" fmla="*/ 290 h 391"/>
                  <a:gd name="T12" fmla="*/ 70 w 393"/>
                  <a:gd name="T13" fmla="*/ 347 h 391"/>
                  <a:gd name="T14" fmla="*/ 138 w 393"/>
                  <a:gd name="T15" fmla="*/ 383 h 391"/>
                  <a:gd name="T16" fmla="*/ 196 w 393"/>
                  <a:gd name="T17" fmla="*/ 391 h 391"/>
                  <a:gd name="T18" fmla="*/ 271 w 393"/>
                  <a:gd name="T19" fmla="*/ 377 h 391"/>
                  <a:gd name="T20" fmla="*/ 335 w 393"/>
                  <a:gd name="T21" fmla="*/ 335 h 391"/>
                  <a:gd name="T22" fmla="*/ 377 w 393"/>
                  <a:gd name="T23" fmla="*/ 272 h 391"/>
                  <a:gd name="T24" fmla="*/ 393 w 393"/>
                  <a:gd name="T25" fmla="*/ 196 h 391"/>
                  <a:gd name="T26" fmla="*/ 383 w 393"/>
                  <a:gd name="T27" fmla="*/ 138 h 391"/>
                  <a:gd name="T28" fmla="*/ 347 w 393"/>
                  <a:gd name="T29" fmla="*/ 70 h 391"/>
                  <a:gd name="T30" fmla="*/ 289 w 393"/>
                  <a:gd name="T31" fmla="*/ 22 h 391"/>
                  <a:gd name="T32" fmla="*/ 216 w 393"/>
                  <a:gd name="T33" fmla="*/ 0 h 391"/>
                  <a:gd name="T34" fmla="*/ 178 w 393"/>
                  <a:gd name="T35" fmla="*/ 304 h 391"/>
                  <a:gd name="T36" fmla="*/ 138 w 393"/>
                  <a:gd name="T37" fmla="*/ 306 h 391"/>
                  <a:gd name="T38" fmla="*/ 102 w 393"/>
                  <a:gd name="T39" fmla="*/ 294 h 391"/>
                  <a:gd name="T40" fmla="*/ 86 w 393"/>
                  <a:gd name="T41" fmla="*/ 272 h 391"/>
                  <a:gd name="T42" fmla="*/ 88 w 393"/>
                  <a:gd name="T43" fmla="*/ 250 h 391"/>
                  <a:gd name="T44" fmla="*/ 106 w 393"/>
                  <a:gd name="T45" fmla="*/ 230 h 391"/>
                  <a:gd name="T46" fmla="*/ 140 w 393"/>
                  <a:gd name="T47" fmla="*/ 216 h 391"/>
                  <a:gd name="T48" fmla="*/ 152 w 393"/>
                  <a:gd name="T49" fmla="*/ 216 h 391"/>
                  <a:gd name="T50" fmla="*/ 148 w 393"/>
                  <a:gd name="T51" fmla="*/ 198 h 391"/>
                  <a:gd name="T52" fmla="*/ 120 w 393"/>
                  <a:gd name="T53" fmla="*/ 188 h 391"/>
                  <a:gd name="T54" fmla="*/ 100 w 393"/>
                  <a:gd name="T55" fmla="*/ 158 h 391"/>
                  <a:gd name="T56" fmla="*/ 102 w 393"/>
                  <a:gd name="T57" fmla="*/ 134 h 391"/>
                  <a:gd name="T58" fmla="*/ 136 w 393"/>
                  <a:gd name="T59" fmla="*/ 102 h 391"/>
                  <a:gd name="T60" fmla="*/ 218 w 393"/>
                  <a:gd name="T61" fmla="*/ 98 h 391"/>
                  <a:gd name="T62" fmla="*/ 224 w 393"/>
                  <a:gd name="T63" fmla="*/ 100 h 391"/>
                  <a:gd name="T64" fmla="*/ 208 w 393"/>
                  <a:gd name="T65" fmla="*/ 116 h 391"/>
                  <a:gd name="T66" fmla="*/ 204 w 393"/>
                  <a:gd name="T67" fmla="*/ 124 h 391"/>
                  <a:gd name="T68" fmla="*/ 210 w 393"/>
                  <a:gd name="T69" fmla="*/ 148 h 391"/>
                  <a:gd name="T70" fmla="*/ 190 w 393"/>
                  <a:gd name="T71" fmla="*/ 184 h 391"/>
                  <a:gd name="T72" fmla="*/ 180 w 393"/>
                  <a:gd name="T73" fmla="*/ 198 h 391"/>
                  <a:gd name="T74" fmla="*/ 206 w 393"/>
                  <a:gd name="T75" fmla="*/ 222 h 391"/>
                  <a:gd name="T76" fmla="*/ 218 w 393"/>
                  <a:gd name="T77" fmla="*/ 258 h 391"/>
                  <a:gd name="T78" fmla="*/ 208 w 393"/>
                  <a:gd name="T79" fmla="*/ 286 h 391"/>
                  <a:gd name="T80" fmla="*/ 178 w 393"/>
                  <a:gd name="T81" fmla="*/ 304 h 391"/>
                  <a:gd name="T82" fmla="*/ 315 w 393"/>
                  <a:gd name="T83" fmla="*/ 200 h 391"/>
                  <a:gd name="T84" fmla="*/ 277 w 393"/>
                  <a:gd name="T85" fmla="*/ 238 h 391"/>
                  <a:gd name="T86" fmla="*/ 263 w 393"/>
                  <a:gd name="T87" fmla="*/ 242 h 391"/>
                  <a:gd name="T88" fmla="*/ 224 w 393"/>
                  <a:gd name="T89" fmla="*/ 202 h 391"/>
                  <a:gd name="T90" fmla="*/ 218 w 393"/>
                  <a:gd name="T91" fmla="*/ 188 h 391"/>
                  <a:gd name="T92" fmla="*/ 257 w 393"/>
                  <a:gd name="T93" fmla="*/ 182 h 391"/>
                  <a:gd name="T94" fmla="*/ 263 w 393"/>
                  <a:gd name="T95" fmla="*/ 142 h 391"/>
                  <a:gd name="T96" fmla="*/ 277 w 393"/>
                  <a:gd name="T97" fmla="*/ 148 h 391"/>
                  <a:gd name="T98" fmla="*/ 315 w 393"/>
                  <a:gd name="T99" fmla="*/ 18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5" y="387"/>
                    </a:lnTo>
                    <a:lnTo>
                      <a:pt x="253" y="383"/>
                    </a:lnTo>
                    <a:lnTo>
                      <a:pt x="271" y="377"/>
                    </a:lnTo>
                    <a:lnTo>
                      <a:pt x="289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89" y="22"/>
                    </a:lnTo>
                    <a:lnTo>
                      <a:pt x="271" y="14"/>
                    </a:lnTo>
                    <a:lnTo>
                      <a:pt x="253" y="8"/>
                    </a:lnTo>
                    <a:lnTo>
                      <a:pt x="235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178" y="304"/>
                    </a:moveTo>
                    <a:lnTo>
                      <a:pt x="178" y="304"/>
                    </a:lnTo>
                    <a:lnTo>
                      <a:pt x="166" y="306"/>
                    </a:lnTo>
                    <a:lnTo>
                      <a:pt x="154" y="306"/>
                    </a:lnTo>
                    <a:lnTo>
                      <a:pt x="154" y="306"/>
                    </a:lnTo>
                    <a:lnTo>
                      <a:pt x="138" y="306"/>
                    </a:lnTo>
                    <a:lnTo>
                      <a:pt x="124" y="304"/>
                    </a:lnTo>
                    <a:lnTo>
                      <a:pt x="124" y="304"/>
                    </a:lnTo>
                    <a:lnTo>
                      <a:pt x="112" y="300"/>
                    </a:lnTo>
                    <a:lnTo>
                      <a:pt x="102" y="294"/>
                    </a:lnTo>
                    <a:lnTo>
                      <a:pt x="94" y="288"/>
                    </a:lnTo>
                    <a:lnTo>
                      <a:pt x="88" y="280"/>
                    </a:lnTo>
                    <a:lnTo>
                      <a:pt x="88" y="280"/>
                    </a:lnTo>
                    <a:lnTo>
                      <a:pt x="86" y="272"/>
                    </a:lnTo>
                    <a:lnTo>
                      <a:pt x="86" y="266"/>
                    </a:lnTo>
                    <a:lnTo>
                      <a:pt x="86" y="266"/>
                    </a:lnTo>
                    <a:lnTo>
                      <a:pt x="86" y="258"/>
                    </a:lnTo>
                    <a:lnTo>
                      <a:pt x="88" y="250"/>
                    </a:lnTo>
                    <a:lnTo>
                      <a:pt x="88" y="250"/>
                    </a:lnTo>
                    <a:lnTo>
                      <a:pt x="94" y="242"/>
                    </a:lnTo>
                    <a:lnTo>
                      <a:pt x="98" y="236"/>
                    </a:lnTo>
                    <a:lnTo>
                      <a:pt x="106" y="230"/>
                    </a:lnTo>
                    <a:lnTo>
                      <a:pt x="112" y="226"/>
                    </a:lnTo>
                    <a:lnTo>
                      <a:pt x="122" y="222"/>
                    </a:lnTo>
                    <a:lnTo>
                      <a:pt x="130" y="218"/>
                    </a:lnTo>
                    <a:lnTo>
                      <a:pt x="140" y="216"/>
                    </a:lnTo>
                    <a:lnTo>
                      <a:pt x="150" y="216"/>
                    </a:lnTo>
                    <a:lnTo>
                      <a:pt x="150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48" y="210"/>
                    </a:lnTo>
                    <a:lnTo>
                      <a:pt x="148" y="204"/>
                    </a:lnTo>
                    <a:lnTo>
                      <a:pt x="148" y="204"/>
                    </a:lnTo>
                    <a:lnTo>
                      <a:pt x="148" y="198"/>
                    </a:lnTo>
                    <a:lnTo>
                      <a:pt x="148" y="198"/>
                    </a:lnTo>
                    <a:lnTo>
                      <a:pt x="138" y="196"/>
                    </a:lnTo>
                    <a:lnTo>
                      <a:pt x="128" y="194"/>
                    </a:lnTo>
                    <a:lnTo>
                      <a:pt x="120" y="188"/>
                    </a:lnTo>
                    <a:lnTo>
                      <a:pt x="112" y="182"/>
                    </a:lnTo>
                    <a:lnTo>
                      <a:pt x="106" y="176"/>
                    </a:lnTo>
                    <a:lnTo>
                      <a:pt x="102" y="168"/>
                    </a:lnTo>
                    <a:lnTo>
                      <a:pt x="100" y="158"/>
                    </a:lnTo>
                    <a:lnTo>
                      <a:pt x="98" y="148"/>
                    </a:lnTo>
                    <a:lnTo>
                      <a:pt x="98" y="148"/>
                    </a:lnTo>
                    <a:lnTo>
                      <a:pt x="100" y="140"/>
                    </a:lnTo>
                    <a:lnTo>
                      <a:pt x="102" y="134"/>
                    </a:lnTo>
                    <a:lnTo>
                      <a:pt x="104" y="126"/>
                    </a:lnTo>
                    <a:lnTo>
                      <a:pt x="110" y="120"/>
                    </a:lnTo>
                    <a:lnTo>
                      <a:pt x="122" y="108"/>
                    </a:lnTo>
                    <a:lnTo>
                      <a:pt x="136" y="102"/>
                    </a:lnTo>
                    <a:lnTo>
                      <a:pt x="136" y="102"/>
                    </a:lnTo>
                    <a:lnTo>
                      <a:pt x="146" y="98"/>
                    </a:lnTo>
                    <a:lnTo>
                      <a:pt x="158" y="98"/>
                    </a:lnTo>
                    <a:lnTo>
                      <a:pt x="218" y="98"/>
                    </a:lnTo>
                    <a:lnTo>
                      <a:pt x="218" y="98"/>
                    </a:lnTo>
                    <a:lnTo>
                      <a:pt x="222" y="98"/>
                    </a:lnTo>
                    <a:lnTo>
                      <a:pt x="224" y="100"/>
                    </a:lnTo>
                    <a:lnTo>
                      <a:pt x="224" y="100"/>
                    </a:lnTo>
                    <a:lnTo>
                      <a:pt x="224" y="104"/>
                    </a:lnTo>
                    <a:lnTo>
                      <a:pt x="222" y="106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04" y="118"/>
                    </a:lnTo>
                    <a:lnTo>
                      <a:pt x="200" y="118"/>
                    </a:lnTo>
                    <a:lnTo>
                      <a:pt x="200" y="118"/>
                    </a:lnTo>
                    <a:lnTo>
                      <a:pt x="204" y="124"/>
                    </a:lnTo>
                    <a:lnTo>
                      <a:pt x="208" y="130"/>
                    </a:lnTo>
                    <a:lnTo>
                      <a:pt x="210" y="140"/>
                    </a:lnTo>
                    <a:lnTo>
                      <a:pt x="210" y="148"/>
                    </a:lnTo>
                    <a:lnTo>
                      <a:pt x="210" y="148"/>
                    </a:lnTo>
                    <a:lnTo>
                      <a:pt x="208" y="158"/>
                    </a:lnTo>
                    <a:lnTo>
                      <a:pt x="206" y="168"/>
                    </a:lnTo>
                    <a:lnTo>
                      <a:pt x="200" y="176"/>
                    </a:lnTo>
                    <a:lnTo>
                      <a:pt x="190" y="184"/>
                    </a:lnTo>
                    <a:lnTo>
                      <a:pt x="190" y="184"/>
                    </a:lnTo>
                    <a:lnTo>
                      <a:pt x="182" y="192"/>
                    </a:lnTo>
                    <a:lnTo>
                      <a:pt x="180" y="198"/>
                    </a:lnTo>
                    <a:lnTo>
                      <a:pt x="180" y="198"/>
                    </a:lnTo>
                    <a:lnTo>
                      <a:pt x="186" y="204"/>
                    </a:lnTo>
                    <a:lnTo>
                      <a:pt x="196" y="214"/>
                    </a:lnTo>
                    <a:lnTo>
                      <a:pt x="196" y="214"/>
                    </a:lnTo>
                    <a:lnTo>
                      <a:pt x="206" y="222"/>
                    </a:lnTo>
                    <a:lnTo>
                      <a:pt x="214" y="232"/>
                    </a:lnTo>
                    <a:lnTo>
                      <a:pt x="218" y="244"/>
                    </a:lnTo>
                    <a:lnTo>
                      <a:pt x="218" y="258"/>
                    </a:lnTo>
                    <a:lnTo>
                      <a:pt x="218" y="258"/>
                    </a:lnTo>
                    <a:lnTo>
                      <a:pt x="218" y="264"/>
                    </a:lnTo>
                    <a:lnTo>
                      <a:pt x="216" y="272"/>
                    </a:lnTo>
                    <a:lnTo>
                      <a:pt x="212" y="280"/>
                    </a:lnTo>
                    <a:lnTo>
                      <a:pt x="208" y="286"/>
                    </a:lnTo>
                    <a:lnTo>
                      <a:pt x="202" y="292"/>
                    </a:lnTo>
                    <a:lnTo>
                      <a:pt x="194" y="296"/>
                    </a:lnTo>
                    <a:lnTo>
                      <a:pt x="188" y="300"/>
                    </a:lnTo>
                    <a:lnTo>
                      <a:pt x="178" y="304"/>
                    </a:lnTo>
                    <a:lnTo>
                      <a:pt x="178" y="304"/>
                    </a:lnTo>
                    <a:close/>
                    <a:moveTo>
                      <a:pt x="317" y="198"/>
                    </a:moveTo>
                    <a:lnTo>
                      <a:pt x="317" y="198"/>
                    </a:lnTo>
                    <a:lnTo>
                      <a:pt x="315" y="200"/>
                    </a:lnTo>
                    <a:lnTo>
                      <a:pt x="311" y="202"/>
                    </a:lnTo>
                    <a:lnTo>
                      <a:pt x="277" y="202"/>
                    </a:lnTo>
                    <a:lnTo>
                      <a:pt x="277" y="238"/>
                    </a:lnTo>
                    <a:lnTo>
                      <a:pt x="277" y="238"/>
                    </a:lnTo>
                    <a:lnTo>
                      <a:pt x="275" y="240"/>
                    </a:lnTo>
                    <a:lnTo>
                      <a:pt x="271" y="242"/>
                    </a:lnTo>
                    <a:lnTo>
                      <a:pt x="263" y="242"/>
                    </a:lnTo>
                    <a:lnTo>
                      <a:pt x="263" y="242"/>
                    </a:lnTo>
                    <a:lnTo>
                      <a:pt x="259" y="240"/>
                    </a:lnTo>
                    <a:lnTo>
                      <a:pt x="257" y="238"/>
                    </a:lnTo>
                    <a:lnTo>
                      <a:pt x="257" y="202"/>
                    </a:lnTo>
                    <a:lnTo>
                      <a:pt x="224" y="202"/>
                    </a:lnTo>
                    <a:lnTo>
                      <a:pt x="224" y="202"/>
                    </a:lnTo>
                    <a:lnTo>
                      <a:pt x="220" y="200"/>
                    </a:lnTo>
                    <a:lnTo>
                      <a:pt x="218" y="198"/>
                    </a:lnTo>
                    <a:lnTo>
                      <a:pt x="218" y="188"/>
                    </a:lnTo>
                    <a:lnTo>
                      <a:pt x="218" y="188"/>
                    </a:lnTo>
                    <a:lnTo>
                      <a:pt x="220" y="184"/>
                    </a:lnTo>
                    <a:lnTo>
                      <a:pt x="224" y="182"/>
                    </a:lnTo>
                    <a:lnTo>
                      <a:pt x="257" y="182"/>
                    </a:lnTo>
                    <a:lnTo>
                      <a:pt x="257" y="148"/>
                    </a:lnTo>
                    <a:lnTo>
                      <a:pt x="257" y="148"/>
                    </a:lnTo>
                    <a:lnTo>
                      <a:pt x="259" y="144"/>
                    </a:lnTo>
                    <a:lnTo>
                      <a:pt x="263" y="142"/>
                    </a:lnTo>
                    <a:lnTo>
                      <a:pt x="271" y="142"/>
                    </a:lnTo>
                    <a:lnTo>
                      <a:pt x="271" y="142"/>
                    </a:lnTo>
                    <a:lnTo>
                      <a:pt x="275" y="144"/>
                    </a:lnTo>
                    <a:lnTo>
                      <a:pt x="277" y="148"/>
                    </a:lnTo>
                    <a:lnTo>
                      <a:pt x="277" y="182"/>
                    </a:lnTo>
                    <a:lnTo>
                      <a:pt x="311" y="182"/>
                    </a:lnTo>
                    <a:lnTo>
                      <a:pt x="311" y="182"/>
                    </a:lnTo>
                    <a:lnTo>
                      <a:pt x="315" y="184"/>
                    </a:lnTo>
                    <a:lnTo>
                      <a:pt x="317" y="188"/>
                    </a:lnTo>
                    <a:lnTo>
                      <a:pt x="317" y="198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  <p:sp>
          <p:nvSpPr>
            <p:cNvPr id="99" name="Rectangle 11">
              <a:extLst>
                <a:ext uri="{FF2B5EF4-FFF2-40B4-BE49-F238E27FC236}">
                  <a16:creationId xmlns="" xmlns:a16="http://schemas.microsoft.com/office/drawing/2014/main" id="{75AFF81D-F443-4EBA-8F37-369D84ACD9DC}"/>
                </a:ext>
              </a:extLst>
            </p:cNvPr>
            <p:cNvSpPr/>
            <p:nvPr/>
          </p:nvSpPr>
          <p:spPr>
            <a:xfrm>
              <a:off x="9258370" y="2106958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100" name="Rectangle 14">
              <a:extLst>
                <a:ext uri="{FF2B5EF4-FFF2-40B4-BE49-F238E27FC236}">
                  <a16:creationId xmlns="" xmlns:a16="http://schemas.microsoft.com/office/drawing/2014/main" id="{9FB92ADF-96FB-4076-9F7E-1A5D4CE48FFE}"/>
                </a:ext>
              </a:extLst>
            </p:cNvPr>
            <p:cNvSpPr/>
            <p:nvPr/>
          </p:nvSpPr>
          <p:spPr>
            <a:xfrm>
              <a:off x="9246871" y="909452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110" name="Freeform 185">
              <a:extLst>
                <a:ext uri="{FF2B5EF4-FFF2-40B4-BE49-F238E27FC236}">
                  <a16:creationId xmlns="" xmlns:a16="http://schemas.microsoft.com/office/drawing/2014/main" id="{579EBB9D-E6FD-4242-A07C-7AB536F9D7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33270" y="1031015"/>
              <a:ext cx="510044" cy="510047"/>
            </a:xfrm>
            <a:custGeom>
              <a:avLst/>
              <a:gdLst>
                <a:gd name="T0" fmla="*/ 177 w 393"/>
                <a:gd name="T1" fmla="*/ 0 h 393"/>
                <a:gd name="T2" fmla="*/ 119 w 393"/>
                <a:gd name="T3" fmla="*/ 16 h 393"/>
                <a:gd name="T4" fmla="*/ 72 w 393"/>
                <a:gd name="T5" fmla="*/ 44 h 393"/>
                <a:gd name="T6" fmla="*/ 34 w 393"/>
                <a:gd name="T7" fmla="*/ 85 h 393"/>
                <a:gd name="T8" fmla="*/ 10 w 393"/>
                <a:gd name="T9" fmla="*/ 137 h 393"/>
                <a:gd name="T10" fmla="*/ 0 w 393"/>
                <a:gd name="T11" fmla="*/ 195 h 393"/>
                <a:gd name="T12" fmla="*/ 4 w 393"/>
                <a:gd name="T13" fmla="*/ 235 h 393"/>
                <a:gd name="T14" fmla="*/ 24 w 393"/>
                <a:gd name="T15" fmla="*/ 289 h 393"/>
                <a:gd name="T16" fmla="*/ 58 w 393"/>
                <a:gd name="T17" fmla="*/ 335 h 393"/>
                <a:gd name="T18" fmla="*/ 103 w 393"/>
                <a:gd name="T19" fmla="*/ 369 h 393"/>
                <a:gd name="T20" fmla="*/ 157 w 393"/>
                <a:gd name="T21" fmla="*/ 389 h 393"/>
                <a:gd name="T22" fmla="*/ 197 w 393"/>
                <a:gd name="T23" fmla="*/ 393 h 393"/>
                <a:gd name="T24" fmla="*/ 255 w 393"/>
                <a:gd name="T25" fmla="*/ 385 h 393"/>
                <a:gd name="T26" fmla="*/ 307 w 393"/>
                <a:gd name="T27" fmla="*/ 359 h 393"/>
                <a:gd name="T28" fmla="*/ 349 w 393"/>
                <a:gd name="T29" fmla="*/ 321 h 393"/>
                <a:gd name="T30" fmla="*/ 379 w 393"/>
                <a:gd name="T31" fmla="*/ 273 h 393"/>
                <a:gd name="T32" fmla="*/ 393 w 393"/>
                <a:gd name="T33" fmla="*/ 217 h 393"/>
                <a:gd name="T34" fmla="*/ 393 w 393"/>
                <a:gd name="T35" fmla="*/ 175 h 393"/>
                <a:gd name="T36" fmla="*/ 379 w 393"/>
                <a:gd name="T37" fmla="*/ 119 h 393"/>
                <a:gd name="T38" fmla="*/ 349 w 393"/>
                <a:gd name="T39" fmla="*/ 71 h 393"/>
                <a:gd name="T40" fmla="*/ 307 w 393"/>
                <a:gd name="T41" fmla="*/ 34 h 393"/>
                <a:gd name="T42" fmla="*/ 255 w 393"/>
                <a:gd name="T43" fmla="*/ 8 h 393"/>
                <a:gd name="T44" fmla="*/ 197 w 393"/>
                <a:gd name="T45" fmla="*/ 0 h 393"/>
                <a:gd name="T46" fmla="*/ 295 w 393"/>
                <a:gd name="T47" fmla="*/ 157 h 393"/>
                <a:gd name="T48" fmla="*/ 293 w 393"/>
                <a:gd name="T49" fmla="*/ 187 h 393"/>
                <a:gd name="T50" fmla="*/ 269 w 393"/>
                <a:gd name="T51" fmla="*/ 247 h 393"/>
                <a:gd name="T52" fmla="*/ 239 w 393"/>
                <a:gd name="T53" fmla="*/ 277 h 393"/>
                <a:gd name="T54" fmla="*/ 201 w 393"/>
                <a:gd name="T55" fmla="*/ 297 h 393"/>
                <a:gd name="T56" fmla="*/ 155 w 393"/>
                <a:gd name="T57" fmla="*/ 303 h 393"/>
                <a:gd name="T58" fmla="*/ 115 w 393"/>
                <a:gd name="T59" fmla="*/ 297 h 393"/>
                <a:gd name="T60" fmla="*/ 80 w 393"/>
                <a:gd name="T61" fmla="*/ 281 h 393"/>
                <a:gd name="T62" fmla="*/ 107 w 393"/>
                <a:gd name="T63" fmla="*/ 281 h 393"/>
                <a:gd name="T64" fmla="*/ 153 w 393"/>
                <a:gd name="T65" fmla="*/ 261 h 393"/>
                <a:gd name="T66" fmla="*/ 137 w 393"/>
                <a:gd name="T67" fmla="*/ 259 h 393"/>
                <a:gd name="T68" fmla="*/ 109 w 393"/>
                <a:gd name="T69" fmla="*/ 233 h 393"/>
                <a:gd name="T70" fmla="*/ 115 w 393"/>
                <a:gd name="T71" fmla="*/ 227 h 393"/>
                <a:gd name="T72" fmla="*/ 129 w 393"/>
                <a:gd name="T73" fmla="*/ 225 h 393"/>
                <a:gd name="T74" fmla="*/ 105 w 393"/>
                <a:gd name="T75" fmla="*/ 215 h 393"/>
                <a:gd name="T76" fmla="*/ 92 w 393"/>
                <a:gd name="T77" fmla="*/ 195 h 393"/>
                <a:gd name="T78" fmla="*/ 90 w 393"/>
                <a:gd name="T79" fmla="*/ 177 h 393"/>
                <a:gd name="T80" fmla="*/ 99 w 393"/>
                <a:gd name="T81" fmla="*/ 181 h 393"/>
                <a:gd name="T82" fmla="*/ 101 w 393"/>
                <a:gd name="T83" fmla="*/ 175 h 393"/>
                <a:gd name="T84" fmla="*/ 90 w 393"/>
                <a:gd name="T85" fmla="*/ 141 h 393"/>
                <a:gd name="T86" fmla="*/ 95 w 393"/>
                <a:gd name="T87" fmla="*/ 117 h 393"/>
                <a:gd name="T88" fmla="*/ 115 w 393"/>
                <a:gd name="T89" fmla="*/ 137 h 393"/>
                <a:gd name="T90" fmla="*/ 153 w 393"/>
                <a:gd name="T91" fmla="*/ 159 h 393"/>
                <a:gd name="T92" fmla="*/ 197 w 393"/>
                <a:gd name="T93" fmla="*/ 169 h 393"/>
                <a:gd name="T94" fmla="*/ 197 w 393"/>
                <a:gd name="T95" fmla="*/ 157 h 393"/>
                <a:gd name="T96" fmla="*/ 205 w 393"/>
                <a:gd name="T97" fmla="*/ 129 h 393"/>
                <a:gd name="T98" fmla="*/ 227 w 393"/>
                <a:gd name="T99" fmla="*/ 111 h 393"/>
                <a:gd name="T100" fmla="*/ 247 w 393"/>
                <a:gd name="T101" fmla="*/ 107 h 393"/>
                <a:gd name="T102" fmla="*/ 275 w 393"/>
                <a:gd name="T103" fmla="*/ 117 h 393"/>
                <a:gd name="T104" fmla="*/ 299 w 393"/>
                <a:gd name="T105" fmla="*/ 119 h 393"/>
                <a:gd name="T106" fmla="*/ 311 w 393"/>
                <a:gd name="T107" fmla="*/ 119 h 393"/>
                <a:gd name="T108" fmla="*/ 293 w 393"/>
                <a:gd name="T109" fmla="*/ 139 h 393"/>
                <a:gd name="T110" fmla="*/ 321 w 393"/>
                <a:gd name="T111" fmla="*/ 131 h 393"/>
                <a:gd name="T112" fmla="*/ 295 w 393"/>
                <a:gd name="T113" fmla="*/ 157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3" h="393">
                  <a:moveTo>
                    <a:pt x="197" y="0"/>
                  </a:moveTo>
                  <a:lnTo>
                    <a:pt x="197" y="0"/>
                  </a:lnTo>
                  <a:lnTo>
                    <a:pt x="177" y="0"/>
                  </a:lnTo>
                  <a:lnTo>
                    <a:pt x="157" y="4"/>
                  </a:lnTo>
                  <a:lnTo>
                    <a:pt x="139" y="8"/>
                  </a:lnTo>
                  <a:lnTo>
                    <a:pt x="119" y="16"/>
                  </a:lnTo>
                  <a:lnTo>
                    <a:pt x="103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3" y="369"/>
                  </a:lnTo>
                  <a:lnTo>
                    <a:pt x="119" y="377"/>
                  </a:lnTo>
                  <a:lnTo>
                    <a:pt x="139" y="385"/>
                  </a:lnTo>
                  <a:lnTo>
                    <a:pt x="157" y="389"/>
                  </a:lnTo>
                  <a:lnTo>
                    <a:pt x="177" y="391"/>
                  </a:lnTo>
                  <a:lnTo>
                    <a:pt x="197" y="393"/>
                  </a:lnTo>
                  <a:lnTo>
                    <a:pt x="197" y="393"/>
                  </a:lnTo>
                  <a:lnTo>
                    <a:pt x="217" y="391"/>
                  </a:lnTo>
                  <a:lnTo>
                    <a:pt x="237" y="389"/>
                  </a:lnTo>
                  <a:lnTo>
                    <a:pt x="255" y="385"/>
                  </a:lnTo>
                  <a:lnTo>
                    <a:pt x="273" y="377"/>
                  </a:lnTo>
                  <a:lnTo>
                    <a:pt x="291" y="369"/>
                  </a:lnTo>
                  <a:lnTo>
                    <a:pt x="307" y="359"/>
                  </a:lnTo>
                  <a:lnTo>
                    <a:pt x="321" y="347"/>
                  </a:lnTo>
                  <a:lnTo>
                    <a:pt x="335" y="335"/>
                  </a:lnTo>
                  <a:lnTo>
                    <a:pt x="349" y="321"/>
                  </a:lnTo>
                  <a:lnTo>
                    <a:pt x="359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59" y="85"/>
                  </a:lnTo>
                  <a:lnTo>
                    <a:pt x="349" y="71"/>
                  </a:lnTo>
                  <a:lnTo>
                    <a:pt x="335" y="57"/>
                  </a:lnTo>
                  <a:lnTo>
                    <a:pt x="321" y="44"/>
                  </a:lnTo>
                  <a:lnTo>
                    <a:pt x="307" y="34"/>
                  </a:lnTo>
                  <a:lnTo>
                    <a:pt x="291" y="24"/>
                  </a:lnTo>
                  <a:lnTo>
                    <a:pt x="273" y="16"/>
                  </a:lnTo>
                  <a:lnTo>
                    <a:pt x="255" y="8"/>
                  </a:lnTo>
                  <a:lnTo>
                    <a:pt x="237" y="4"/>
                  </a:lnTo>
                  <a:lnTo>
                    <a:pt x="217" y="0"/>
                  </a:lnTo>
                  <a:lnTo>
                    <a:pt x="197" y="0"/>
                  </a:lnTo>
                  <a:lnTo>
                    <a:pt x="197" y="0"/>
                  </a:lnTo>
                  <a:close/>
                  <a:moveTo>
                    <a:pt x="295" y="157"/>
                  </a:moveTo>
                  <a:lnTo>
                    <a:pt x="295" y="157"/>
                  </a:lnTo>
                  <a:lnTo>
                    <a:pt x="295" y="163"/>
                  </a:lnTo>
                  <a:lnTo>
                    <a:pt x="295" y="163"/>
                  </a:lnTo>
                  <a:lnTo>
                    <a:pt x="293" y="187"/>
                  </a:lnTo>
                  <a:lnTo>
                    <a:pt x="287" y="213"/>
                  </a:lnTo>
                  <a:lnTo>
                    <a:pt x="275" y="237"/>
                  </a:lnTo>
                  <a:lnTo>
                    <a:pt x="269" y="247"/>
                  </a:lnTo>
                  <a:lnTo>
                    <a:pt x="259" y="257"/>
                  </a:lnTo>
                  <a:lnTo>
                    <a:pt x="251" y="267"/>
                  </a:lnTo>
                  <a:lnTo>
                    <a:pt x="239" y="277"/>
                  </a:lnTo>
                  <a:lnTo>
                    <a:pt x="227" y="285"/>
                  </a:lnTo>
                  <a:lnTo>
                    <a:pt x="215" y="291"/>
                  </a:lnTo>
                  <a:lnTo>
                    <a:pt x="201" y="297"/>
                  </a:lnTo>
                  <a:lnTo>
                    <a:pt x="187" y="301"/>
                  </a:lnTo>
                  <a:lnTo>
                    <a:pt x="171" y="303"/>
                  </a:lnTo>
                  <a:lnTo>
                    <a:pt x="155" y="303"/>
                  </a:lnTo>
                  <a:lnTo>
                    <a:pt x="155" y="303"/>
                  </a:lnTo>
                  <a:lnTo>
                    <a:pt x="135" y="303"/>
                  </a:lnTo>
                  <a:lnTo>
                    <a:pt x="115" y="297"/>
                  </a:lnTo>
                  <a:lnTo>
                    <a:pt x="95" y="291"/>
                  </a:lnTo>
                  <a:lnTo>
                    <a:pt x="80" y="281"/>
                  </a:lnTo>
                  <a:lnTo>
                    <a:pt x="80" y="281"/>
                  </a:lnTo>
                  <a:lnTo>
                    <a:pt x="92" y="283"/>
                  </a:lnTo>
                  <a:lnTo>
                    <a:pt x="92" y="283"/>
                  </a:lnTo>
                  <a:lnTo>
                    <a:pt x="107" y="281"/>
                  </a:lnTo>
                  <a:lnTo>
                    <a:pt x="123" y="277"/>
                  </a:lnTo>
                  <a:lnTo>
                    <a:pt x="139" y="269"/>
                  </a:lnTo>
                  <a:lnTo>
                    <a:pt x="153" y="261"/>
                  </a:lnTo>
                  <a:lnTo>
                    <a:pt x="153" y="261"/>
                  </a:lnTo>
                  <a:lnTo>
                    <a:pt x="145" y="261"/>
                  </a:lnTo>
                  <a:lnTo>
                    <a:pt x="137" y="259"/>
                  </a:lnTo>
                  <a:lnTo>
                    <a:pt x="123" y="251"/>
                  </a:lnTo>
                  <a:lnTo>
                    <a:pt x="113" y="241"/>
                  </a:lnTo>
                  <a:lnTo>
                    <a:pt x="109" y="233"/>
                  </a:lnTo>
                  <a:lnTo>
                    <a:pt x="105" y="227"/>
                  </a:lnTo>
                  <a:lnTo>
                    <a:pt x="105" y="227"/>
                  </a:lnTo>
                  <a:lnTo>
                    <a:pt x="115" y="227"/>
                  </a:lnTo>
                  <a:lnTo>
                    <a:pt x="115" y="227"/>
                  </a:lnTo>
                  <a:lnTo>
                    <a:pt x="129" y="225"/>
                  </a:lnTo>
                  <a:lnTo>
                    <a:pt x="129" y="225"/>
                  </a:lnTo>
                  <a:lnTo>
                    <a:pt x="119" y="223"/>
                  </a:lnTo>
                  <a:lnTo>
                    <a:pt x="113" y="219"/>
                  </a:lnTo>
                  <a:lnTo>
                    <a:pt x="105" y="215"/>
                  </a:lnTo>
                  <a:lnTo>
                    <a:pt x="99" y="209"/>
                  </a:lnTo>
                  <a:lnTo>
                    <a:pt x="95" y="201"/>
                  </a:lnTo>
                  <a:lnTo>
                    <a:pt x="92" y="195"/>
                  </a:lnTo>
                  <a:lnTo>
                    <a:pt x="90" y="185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9" y="181"/>
                  </a:lnTo>
                  <a:lnTo>
                    <a:pt x="111" y="183"/>
                  </a:lnTo>
                  <a:lnTo>
                    <a:pt x="111" y="183"/>
                  </a:lnTo>
                  <a:lnTo>
                    <a:pt x="101" y="175"/>
                  </a:lnTo>
                  <a:lnTo>
                    <a:pt x="95" y="165"/>
                  </a:lnTo>
                  <a:lnTo>
                    <a:pt x="92" y="153"/>
                  </a:lnTo>
                  <a:lnTo>
                    <a:pt x="90" y="141"/>
                  </a:lnTo>
                  <a:lnTo>
                    <a:pt x="90" y="141"/>
                  </a:lnTo>
                  <a:lnTo>
                    <a:pt x="92" y="129"/>
                  </a:lnTo>
                  <a:lnTo>
                    <a:pt x="95" y="117"/>
                  </a:lnTo>
                  <a:lnTo>
                    <a:pt x="95" y="117"/>
                  </a:lnTo>
                  <a:lnTo>
                    <a:pt x="105" y="127"/>
                  </a:lnTo>
                  <a:lnTo>
                    <a:pt x="115" y="137"/>
                  </a:lnTo>
                  <a:lnTo>
                    <a:pt x="127" y="145"/>
                  </a:lnTo>
                  <a:lnTo>
                    <a:pt x="141" y="153"/>
                  </a:lnTo>
                  <a:lnTo>
                    <a:pt x="153" y="159"/>
                  </a:lnTo>
                  <a:lnTo>
                    <a:pt x="167" y="163"/>
                  </a:lnTo>
                  <a:lnTo>
                    <a:pt x="183" y="167"/>
                  </a:lnTo>
                  <a:lnTo>
                    <a:pt x="197" y="169"/>
                  </a:lnTo>
                  <a:lnTo>
                    <a:pt x="197" y="169"/>
                  </a:lnTo>
                  <a:lnTo>
                    <a:pt x="197" y="157"/>
                  </a:lnTo>
                  <a:lnTo>
                    <a:pt x="197" y="157"/>
                  </a:lnTo>
                  <a:lnTo>
                    <a:pt x="197" y="147"/>
                  </a:lnTo>
                  <a:lnTo>
                    <a:pt x="201" y="137"/>
                  </a:lnTo>
                  <a:lnTo>
                    <a:pt x="205" y="129"/>
                  </a:lnTo>
                  <a:lnTo>
                    <a:pt x="211" y="121"/>
                  </a:lnTo>
                  <a:lnTo>
                    <a:pt x="219" y="115"/>
                  </a:lnTo>
                  <a:lnTo>
                    <a:pt x="227" y="111"/>
                  </a:lnTo>
                  <a:lnTo>
                    <a:pt x="237" y="109"/>
                  </a:lnTo>
                  <a:lnTo>
                    <a:pt x="247" y="107"/>
                  </a:lnTo>
                  <a:lnTo>
                    <a:pt x="247" y="107"/>
                  </a:lnTo>
                  <a:lnTo>
                    <a:pt x="257" y="109"/>
                  </a:lnTo>
                  <a:lnTo>
                    <a:pt x="267" y="111"/>
                  </a:lnTo>
                  <a:lnTo>
                    <a:pt x="275" y="117"/>
                  </a:lnTo>
                  <a:lnTo>
                    <a:pt x="283" y="123"/>
                  </a:lnTo>
                  <a:lnTo>
                    <a:pt x="283" y="123"/>
                  </a:lnTo>
                  <a:lnTo>
                    <a:pt x="299" y="119"/>
                  </a:lnTo>
                  <a:lnTo>
                    <a:pt x="313" y="111"/>
                  </a:lnTo>
                  <a:lnTo>
                    <a:pt x="313" y="111"/>
                  </a:lnTo>
                  <a:lnTo>
                    <a:pt x="311" y="119"/>
                  </a:lnTo>
                  <a:lnTo>
                    <a:pt x="305" y="127"/>
                  </a:lnTo>
                  <a:lnTo>
                    <a:pt x="299" y="133"/>
                  </a:lnTo>
                  <a:lnTo>
                    <a:pt x="293" y="139"/>
                  </a:lnTo>
                  <a:lnTo>
                    <a:pt x="293" y="139"/>
                  </a:lnTo>
                  <a:lnTo>
                    <a:pt x="307" y="135"/>
                  </a:lnTo>
                  <a:lnTo>
                    <a:pt x="321" y="131"/>
                  </a:lnTo>
                  <a:lnTo>
                    <a:pt x="321" y="131"/>
                  </a:lnTo>
                  <a:lnTo>
                    <a:pt x="309" y="145"/>
                  </a:lnTo>
                  <a:lnTo>
                    <a:pt x="295" y="157"/>
                  </a:lnTo>
                  <a:lnTo>
                    <a:pt x="295" y="157"/>
                  </a:lnTo>
                  <a:close/>
                </a:path>
              </a:pathLst>
            </a:custGeom>
            <a:solidFill>
              <a:srgbClr val="0B58A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  <p:sp>
          <p:nvSpPr>
            <p:cNvPr id="111" name="Freeform 115">
              <a:extLst>
                <a:ext uri="{FF2B5EF4-FFF2-40B4-BE49-F238E27FC236}">
                  <a16:creationId xmlns="" xmlns:a16="http://schemas.microsoft.com/office/drawing/2014/main" id="{BAA9DCEC-2300-4961-9BDF-D4A5981479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33270" y="2221266"/>
              <a:ext cx="510044" cy="510047"/>
            </a:xfrm>
            <a:custGeom>
              <a:avLst/>
              <a:gdLst>
                <a:gd name="T0" fmla="*/ 198 w 393"/>
                <a:gd name="T1" fmla="*/ 0 h 393"/>
                <a:gd name="T2" fmla="*/ 158 w 393"/>
                <a:gd name="T3" fmla="*/ 4 h 393"/>
                <a:gd name="T4" fmla="*/ 120 w 393"/>
                <a:gd name="T5" fmla="*/ 16 h 393"/>
                <a:gd name="T6" fmla="*/ 88 w 393"/>
                <a:gd name="T7" fmla="*/ 34 h 393"/>
                <a:gd name="T8" fmla="*/ 58 w 393"/>
                <a:gd name="T9" fmla="*/ 57 h 393"/>
                <a:gd name="T10" fmla="*/ 34 w 393"/>
                <a:gd name="T11" fmla="*/ 85 h 393"/>
                <a:gd name="T12" fmla="*/ 16 w 393"/>
                <a:gd name="T13" fmla="*/ 119 h 393"/>
                <a:gd name="T14" fmla="*/ 4 w 393"/>
                <a:gd name="T15" fmla="*/ 157 h 393"/>
                <a:gd name="T16" fmla="*/ 0 w 393"/>
                <a:gd name="T17" fmla="*/ 195 h 393"/>
                <a:gd name="T18" fmla="*/ 2 w 393"/>
                <a:gd name="T19" fmla="*/ 217 h 393"/>
                <a:gd name="T20" fmla="*/ 10 w 393"/>
                <a:gd name="T21" fmla="*/ 255 h 393"/>
                <a:gd name="T22" fmla="*/ 24 w 393"/>
                <a:gd name="T23" fmla="*/ 289 h 393"/>
                <a:gd name="T24" fmla="*/ 46 w 393"/>
                <a:gd name="T25" fmla="*/ 321 h 393"/>
                <a:gd name="T26" fmla="*/ 72 w 393"/>
                <a:gd name="T27" fmla="*/ 347 h 393"/>
                <a:gd name="T28" fmla="*/ 104 w 393"/>
                <a:gd name="T29" fmla="*/ 369 h 393"/>
                <a:gd name="T30" fmla="*/ 138 w 393"/>
                <a:gd name="T31" fmla="*/ 385 h 393"/>
                <a:gd name="T32" fmla="*/ 178 w 393"/>
                <a:gd name="T33" fmla="*/ 391 h 393"/>
                <a:gd name="T34" fmla="*/ 198 w 393"/>
                <a:gd name="T35" fmla="*/ 393 h 393"/>
                <a:gd name="T36" fmla="*/ 238 w 393"/>
                <a:gd name="T37" fmla="*/ 389 h 393"/>
                <a:gd name="T38" fmla="*/ 274 w 393"/>
                <a:gd name="T39" fmla="*/ 377 h 393"/>
                <a:gd name="T40" fmla="*/ 308 w 393"/>
                <a:gd name="T41" fmla="*/ 359 h 393"/>
                <a:gd name="T42" fmla="*/ 336 w 393"/>
                <a:gd name="T43" fmla="*/ 335 h 393"/>
                <a:gd name="T44" fmla="*/ 360 w 393"/>
                <a:gd name="T45" fmla="*/ 307 h 393"/>
                <a:gd name="T46" fmla="*/ 379 w 393"/>
                <a:gd name="T47" fmla="*/ 273 h 393"/>
                <a:gd name="T48" fmla="*/ 389 w 393"/>
                <a:gd name="T49" fmla="*/ 235 h 393"/>
                <a:gd name="T50" fmla="*/ 393 w 393"/>
                <a:gd name="T51" fmla="*/ 195 h 393"/>
                <a:gd name="T52" fmla="*/ 393 w 393"/>
                <a:gd name="T53" fmla="*/ 175 h 393"/>
                <a:gd name="T54" fmla="*/ 385 w 393"/>
                <a:gd name="T55" fmla="*/ 137 h 393"/>
                <a:gd name="T56" fmla="*/ 369 w 393"/>
                <a:gd name="T57" fmla="*/ 101 h 393"/>
                <a:gd name="T58" fmla="*/ 350 w 393"/>
                <a:gd name="T59" fmla="*/ 71 h 393"/>
                <a:gd name="T60" fmla="*/ 322 w 393"/>
                <a:gd name="T61" fmla="*/ 44 h 393"/>
                <a:gd name="T62" fmla="*/ 292 w 393"/>
                <a:gd name="T63" fmla="*/ 24 h 393"/>
                <a:gd name="T64" fmla="*/ 256 w 393"/>
                <a:gd name="T65" fmla="*/ 8 h 393"/>
                <a:gd name="T66" fmla="*/ 218 w 393"/>
                <a:gd name="T67" fmla="*/ 0 h 393"/>
                <a:gd name="T68" fmla="*/ 198 w 393"/>
                <a:gd name="T69" fmla="*/ 0 h 393"/>
                <a:gd name="T70" fmla="*/ 216 w 393"/>
                <a:gd name="T71" fmla="*/ 195 h 393"/>
                <a:gd name="T72" fmla="*/ 216 w 393"/>
                <a:gd name="T73" fmla="*/ 317 h 393"/>
                <a:gd name="T74" fmla="*/ 164 w 393"/>
                <a:gd name="T75" fmla="*/ 317 h 393"/>
                <a:gd name="T76" fmla="*/ 140 w 393"/>
                <a:gd name="T77" fmla="*/ 195 h 393"/>
                <a:gd name="T78" fmla="*/ 164 w 393"/>
                <a:gd name="T79" fmla="*/ 153 h 393"/>
                <a:gd name="T80" fmla="*/ 164 w 393"/>
                <a:gd name="T81" fmla="*/ 125 h 393"/>
                <a:gd name="T82" fmla="*/ 170 w 393"/>
                <a:gd name="T83" fmla="*/ 99 h 393"/>
                <a:gd name="T84" fmla="*/ 182 w 393"/>
                <a:gd name="T85" fmla="*/ 85 h 393"/>
                <a:gd name="T86" fmla="*/ 202 w 393"/>
                <a:gd name="T87" fmla="*/ 75 h 393"/>
                <a:gd name="T88" fmla="*/ 254 w 393"/>
                <a:gd name="T89" fmla="*/ 73 h 393"/>
                <a:gd name="T90" fmla="*/ 254 w 393"/>
                <a:gd name="T91" fmla="*/ 115 h 393"/>
                <a:gd name="T92" fmla="*/ 226 w 393"/>
                <a:gd name="T93" fmla="*/ 115 h 393"/>
                <a:gd name="T94" fmla="*/ 220 w 393"/>
                <a:gd name="T95" fmla="*/ 117 h 393"/>
                <a:gd name="T96" fmla="*/ 216 w 393"/>
                <a:gd name="T97" fmla="*/ 127 h 393"/>
                <a:gd name="T98" fmla="*/ 254 w 393"/>
                <a:gd name="T99" fmla="*/ 153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93" h="393">
                  <a:moveTo>
                    <a:pt x="198" y="0"/>
                  </a:moveTo>
                  <a:lnTo>
                    <a:pt x="198" y="0"/>
                  </a:lnTo>
                  <a:lnTo>
                    <a:pt x="178" y="0"/>
                  </a:lnTo>
                  <a:lnTo>
                    <a:pt x="158" y="4"/>
                  </a:lnTo>
                  <a:lnTo>
                    <a:pt x="138" y="8"/>
                  </a:lnTo>
                  <a:lnTo>
                    <a:pt x="120" y="16"/>
                  </a:lnTo>
                  <a:lnTo>
                    <a:pt x="104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4" y="369"/>
                  </a:lnTo>
                  <a:lnTo>
                    <a:pt x="120" y="377"/>
                  </a:lnTo>
                  <a:lnTo>
                    <a:pt x="138" y="385"/>
                  </a:lnTo>
                  <a:lnTo>
                    <a:pt x="158" y="389"/>
                  </a:lnTo>
                  <a:lnTo>
                    <a:pt x="178" y="391"/>
                  </a:lnTo>
                  <a:lnTo>
                    <a:pt x="198" y="393"/>
                  </a:lnTo>
                  <a:lnTo>
                    <a:pt x="198" y="393"/>
                  </a:lnTo>
                  <a:lnTo>
                    <a:pt x="218" y="391"/>
                  </a:lnTo>
                  <a:lnTo>
                    <a:pt x="238" y="389"/>
                  </a:lnTo>
                  <a:lnTo>
                    <a:pt x="256" y="385"/>
                  </a:lnTo>
                  <a:lnTo>
                    <a:pt x="274" y="377"/>
                  </a:lnTo>
                  <a:lnTo>
                    <a:pt x="292" y="369"/>
                  </a:lnTo>
                  <a:lnTo>
                    <a:pt x="308" y="359"/>
                  </a:lnTo>
                  <a:lnTo>
                    <a:pt x="322" y="347"/>
                  </a:lnTo>
                  <a:lnTo>
                    <a:pt x="336" y="335"/>
                  </a:lnTo>
                  <a:lnTo>
                    <a:pt x="350" y="321"/>
                  </a:lnTo>
                  <a:lnTo>
                    <a:pt x="360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60" y="85"/>
                  </a:lnTo>
                  <a:lnTo>
                    <a:pt x="350" y="71"/>
                  </a:lnTo>
                  <a:lnTo>
                    <a:pt x="336" y="57"/>
                  </a:lnTo>
                  <a:lnTo>
                    <a:pt x="322" y="44"/>
                  </a:lnTo>
                  <a:lnTo>
                    <a:pt x="308" y="34"/>
                  </a:lnTo>
                  <a:lnTo>
                    <a:pt x="292" y="24"/>
                  </a:lnTo>
                  <a:lnTo>
                    <a:pt x="274" y="16"/>
                  </a:lnTo>
                  <a:lnTo>
                    <a:pt x="256" y="8"/>
                  </a:lnTo>
                  <a:lnTo>
                    <a:pt x="238" y="4"/>
                  </a:lnTo>
                  <a:lnTo>
                    <a:pt x="218" y="0"/>
                  </a:lnTo>
                  <a:lnTo>
                    <a:pt x="198" y="0"/>
                  </a:lnTo>
                  <a:lnTo>
                    <a:pt x="198" y="0"/>
                  </a:lnTo>
                  <a:close/>
                  <a:moveTo>
                    <a:pt x="250" y="195"/>
                  </a:moveTo>
                  <a:lnTo>
                    <a:pt x="216" y="195"/>
                  </a:lnTo>
                  <a:lnTo>
                    <a:pt x="216" y="195"/>
                  </a:lnTo>
                  <a:lnTo>
                    <a:pt x="216" y="317"/>
                  </a:lnTo>
                  <a:lnTo>
                    <a:pt x="164" y="317"/>
                  </a:lnTo>
                  <a:lnTo>
                    <a:pt x="164" y="317"/>
                  </a:lnTo>
                  <a:lnTo>
                    <a:pt x="164" y="195"/>
                  </a:lnTo>
                  <a:lnTo>
                    <a:pt x="140" y="195"/>
                  </a:lnTo>
                  <a:lnTo>
                    <a:pt x="140" y="153"/>
                  </a:lnTo>
                  <a:lnTo>
                    <a:pt x="164" y="153"/>
                  </a:lnTo>
                  <a:lnTo>
                    <a:pt x="164" y="125"/>
                  </a:lnTo>
                  <a:lnTo>
                    <a:pt x="164" y="125"/>
                  </a:lnTo>
                  <a:lnTo>
                    <a:pt x="168" y="107"/>
                  </a:lnTo>
                  <a:lnTo>
                    <a:pt x="170" y="99"/>
                  </a:lnTo>
                  <a:lnTo>
                    <a:pt x="174" y="91"/>
                  </a:lnTo>
                  <a:lnTo>
                    <a:pt x="182" y="85"/>
                  </a:lnTo>
                  <a:lnTo>
                    <a:pt x="190" y="79"/>
                  </a:lnTo>
                  <a:lnTo>
                    <a:pt x="202" y="75"/>
                  </a:lnTo>
                  <a:lnTo>
                    <a:pt x="216" y="73"/>
                  </a:lnTo>
                  <a:lnTo>
                    <a:pt x="254" y="73"/>
                  </a:lnTo>
                  <a:lnTo>
                    <a:pt x="254" y="115"/>
                  </a:lnTo>
                  <a:lnTo>
                    <a:pt x="254" y="115"/>
                  </a:lnTo>
                  <a:lnTo>
                    <a:pt x="226" y="115"/>
                  </a:lnTo>
                  <a:lnTo>
                    <a:pt x="226" y="115"/>
                  </a:lnTo>
                  <a:lnTo>
                    <a:pt x="222" y="115"/>
                  </a:lnTo>
                  <a:lnTo>
                    <a:pt x="220" y="117"/>
                  </a:lnTo>
                  <a:lnTo>
                    <a:pt x="216" y="121"/>
                  </a:lnTo>
                  <a:lnTo>
                    <a:pt x="216" y="127"/>
                  </a:lnTo>
                  <a:lnTo>
                    <a:pt x="216" y="153"/>
                  </a:lnTo>
                  <a:lnTo>
                    <a:pt x="254" y="153"/>
                  </a:lnTo>
                  <a:lnTo>
                    <a:pt x="250" y="195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214EE8FD-7ED3-49FC-BC7D-BD1FFB932FDC}"/>
                </a:ext>
              </a:extLst>
            </p:cNvPr>
            <p:cNvSpPr/>
            <p:nvPr/>
          </p:nvSpPr>
          <p:spPr>
            <a:xfrm>
              <a:off x="965877" y="783318"/>
              <a:ext cx="3827131" cy="2305438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4942AC0F-5B35-49AA-A91D-C692A911B5E0}"/>
              </a:ext>
            </a:extLst>
          </p:cNvPr>
          <p:cNvGrpSpPr/>
          <p:nvPr/>
        </p:nvGrpSpPr>
        <p:grpSpPr>
          <a:xfrm>
            <a:off x="-1822450" y="3873668"/>
            <a:ext cx="13266057" cy="2305438"/>
            <a:chOff x="-1822450" y="3873668"/>
            <a:chExt cx="13266057" cy="2305438"/>
          </a:xfrm>
        </p:grpSpPr>
        <p:sp>
          <p:nvSpPr>
            <p:cNvPr id="26" name="平行四边形 25">
              <a:extLst>
                <a:ext uri="{FF2B5EF4-FFF2-40B4-BE49-F238E27FC236}">
                  <a16:creationId xmlns="" xmlns:a16="http://schemas.microsoft.com/office/drawing/2014/main" id="{2A473BAF-E9B2-4516-9E6E-DF8A0E72E02E}"/>
                </a:ext>
              </a:extLst>
            </p:cNvPr>
            <p:cNvSpPr/>
            <p:nvPr/>
          </p:nvSpPr>
          <p:spPr>
            <a:xfrm>
              <a:off x="-1822450" y="3873668"/>
              <a:ext cx="13266057" cy="2305438"/>
            </a:xfrm>
            <a:prstGeom prst="parallelogram">
              <a:avLst/>
            </a:prstGeom>
            <a:solidFill>
              <a:schemeClr val="bg1"/>
            </a:solidFill>
            <a:ln>
              <a:noFill/>
            </a:ln>
            <a:effectLst>
              <a:outerShdw blurRad="203200" dist="38100" dir="8100000" algn="tr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Rectangle 11">
              <a:extLst>
                <a:ext uri="{FF2B5EF4-FFF2-40B4-BE49-F238E27FC236}">
                  <a16:creationId xmlns="" xmlns:a16="http://schemas.microsoft.com/office/drawing/2014/main" id="{D93ECD6A-2D20-45D0-8949-8FF3B68D7508}"/>
                </a:ext>
              </a:extLst>
            </p:cNvPr>
            <p:cNvSpPr/>
            <p:nvPr/>
          </p:nvSpPr>
          <p:spPr>
            <a:xfrm>
              <a:off x="1102984" y="5291626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33" name="Rectangle 14">
              <a:extLst>
                <a:ext uri="{FF2B5EF4-FFF2-40B4-BE49-F238E27FC236}">
                  <a16:creationId xmlns="" xmlns:a16="http://schemas.microsoft.com/office/drawing/2014/main" id="{10E009B6-B3DF-4766-8CDF-AD8460696DC1}"/>
                </a:ext>
              </a:extLst>
            </p:cNvPr>
            <p:cNvSpPr/>
            <p:nvPr/>
          </p:nvSpPr>
          <p:spPr>
            <a:xfrm>
              <a:off x="1091485" y="4094120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grpSp>
          <p:nvGrpSpPr>
            <p:cNvPr id="34" name="Group 42">
              <a:extLst>
                <a:ext uri="{FF2B5EF4-FFF2-40B4-BE49-F238E27FC236}">
                  <a16:creationId xmlns="" xmlns:a16="http://schemas.microsoft.com/office/drawing/2014/main" id="{686FE805-DF73-440E-9089-0E069261D7F9}"/>
                </a:ext>
              </a:extLst>
            </p:cNvPr>
            <p:cNvGrpSpPr/>
            <p:nvPr/>
          </p:nvGrpSpPr>
          <p:grpSpPr>
            <a:xfrm>
              <a:off x="528404" y="4233025"/>
              <a:ext cx="510044" cy="507456"/>
              <a:chOff x="5682043" y="4553457"/>
              <a:chExt cx="287906" cy="286445"/>
            </a:xfrm>
            <a:solidFill>
              <a:srgbClr val="EF4136"/>
            </a:solidFill>
          </p:grpSpPr>
          <p:sp>
            <p:nvSpPr>
              <p:cNvPr id="35" name="Freeform 155">
                <a:extLst>
                  <a:ext uri="{FF2B5EF4-FFF2-40B4-BE49-F238E27FC236}">
                    <a16:creationId xmlns="" xmlns:a16="http://schemas.microsoft.com/office/drawing/2014/main" id="{C0B43B69-DDAE-4BCD-B974-7E30C4E535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8880" y="4638221"/>
                <a:ext cx="26306" cy="27768"/>
              </a:xfrm>
              <a:custGeom>
                <a:avLst/>
                <a:gdLst>
                  <a:gd name="T0" fmla="*/ 36 w 36"/>
                  <a:gd name="T1" fmla="*/ 36 h 38"/>
                  <a:gd name="T2" fmla="*/ 36 w 36"/>
                  <a:gd name="T3" fmla="*/ 6 h 38"/>
                  <a:gd name="T4" fmla="*/ 36 w 36"/>
                  <a:gd name="T5" fmla="*/ 0 h 38"/>
                  <a:gd name="T6" fmla="*/ 30 w 36"/>
                  <a:gd name="T7" fmla="*/ 0 h 38"/>
                  <a:gd name="T8" fmla="*/ 0 w 36"/>
                  <a:gd name="T9" fmla="*/ 0 h 38"/>
                  <a:gd name="T10" fmla="*/ 0 w 36"/>
                  <a:gd name="T11" fmla="*/ 38 h 38"/>
                  <a:gd name="T12" fmla="*/ 36 w 36"/>
                  <a:gd name="T13" fmla="*/ 3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8">
                    <a:moveTo>
                      <a:pt x="36" y="36"/>
                    </a:moveTo>
                    <a:lnTo>
                      <a:pt x="36" y="6"/>
                    </a:lnTo>
                    <a:lnTo>
                      <a:pt x="36" y="0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0" y="38"/>
                    </a:lnTo>
                    <a:lnTo>
                      <a:pt x="36" y="3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36" name="Freeform 156">
                <a:extLst>
                  <a:ext uri="{FF2B5EF4-FFF2-40B4-BE49-F238E27FC236}">
                    <a16:creationId xmlns="" xmlns:a16="http://schemas.microsoft.com/office/drawing/2014/main" id="{8FFDAEF2-E51C-41CE-A72F-1482D3DCEC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498" y="4671835"/>
                <a:ext cx="55535" cy="54074"/>
              </a:xfrm>
              <a:custGeom>
                <a:avLst/>
                <a:gdLst>
                  <a:gd name="T0" fmla="*/ 38 w 76"/>
                  <a:gd name="T1" fmla="*/ 74 h 74"/>
                  <a:gd name="T2" fmla="*/ 38 w 76"/>
                  <a:gd name="T3" fmla="*/ 74 h 74"/>
                  <a:gd name="T4" fmla="*/ 44 w 76"/>
                  <a:gd name="T5" fmla="*/ 74 h 74"/>
                  <a:gd name="T6" fmla="*/ 52 w 76"/>
                  <a:gd name="T7" fmla="*/ 72 h 74"/>
                  <a:gd name="T8" fmla="*/ 58 w 76"/>
                  <a:gd name="T9" fmla="*/ 68 h 74"/>
                  <a:gd name="T10" fmla="*/ 64 w 76"/>
                  <a:gd name="T11" fmla="*/ 64 h 74"/>
                  <a:gd name="T12" fmla="*/ 68 w 76"/>
                  <a:gd name="T13" fmla="*/ 58 h 74"/>
                  <a:gd name="T14" fmla="*/ 72 w 76"/>
                  <a:gd name="T15" fmla="*/ 52 h 74"/>
                  <a:gd name="T16" fmla="*/ 74 w 76"/>
                  <a:gd name="T17" fmla="*/ 44 h 74"/>
                  <a:gd name="T18" fmla="*/ 76 w 76"/>
                  <a:gd name="T19" fmla="*/ 38 h 74"/>
                  <a:gd name="T20" fmla="*/ 76 w 76"/>
                  <a:gd name="T21" fmla="*/ 38 h 74"/>
                  <a:gd name="T22" fmla="*/ 74 w 76"/>
                  <a:gd name="T23" fmla="*/ 26 h 74"/>
                  <a:gd name="T24" fmla="*/ 68 w 76"/>
                  <a:gd name="T25" fmla="*/ 16 h 74"/>
                  <a:gd name="T26" fmla="*/ 68 w 76"/>
                  <a:gd name="T27" fmla="*/ 16 h 74"/>
                  <a:gd name="T28" fmla="*/ 62 w 76"/>
                  <a:gd name="T29" fmla="*/ 8 h 74"/>
                  <a:gd name="T30" fmla="*/ 54 w 76"/>
                  <a:gd name="T31" fmla="*/ 4 h 74"/>
                  <a:gd name="T32" fmla="*/ 46 w 76"/>
                  <a:gd name="T33" fmla="*/ 0 h 74"/>
                  <a:gd name="T34" fmla="*/ 38 w 76"/>
                  <a:gd name="T35" fmla="*/ 0 h 74"/>
                  <a:gd name="T36" fmla="*/ 38 w 76"/>
                  <a:gd name="T37" fmla="*/ 0 h 74"/>
                  <a:gd name="T38" fmla="*/ 28 w 76"/>
                  <a:gd name="T39" fmla="*/ 0 h 74"/>
                  <a:gd name="T40" fmla="*/ 20 w 76"/>
                  <a:gd name="T41" fmla="*/ 4 h 74"/>
                  <a:gd name="T42" fmla="*/ 12 w 76"/>
                  <a:gd name="T43" fmla="*/ 8 h 74"/>
                  <a:gd name="T44" fmla="*/ 6 w 76"/>
                  <a:gd name="T45" fmla="*/ 16 h 74"/>
                  <a:gd name="T46" fmla="*/ 6 w 76"/>
                  <a:gd name="T47" fmla="*/ 16 h 74"/>
                  <a:gd name="T48" fmla="*/ 2 w 76"/>
                  <a:gd name="T49" fmla="*/ 26 h 74"/>
                  <a:gd name="T50" fmla="*/ 0 w 76"/>
                  <a:gd name="T51" fmla="*/ 38 h 74"/>
                  <a:gd name="T52" fmla="*/ 0 w 76"/>
                  <a:gd name="T53" fmla="*/ 38 h 74"/>
                  <a:gd name="T54" fmla="*/ 0 w 76"/>
                  <a:gd name="T55" fmla="*/ 44 h 74"/>
                  <a:gd name="T56" fmla="*/ 2 w 76"/>
                  <a:gd name="T57" fmla="*/ 52 h 74"/>
                  <a:gd name="T58" fmla="*/ 6 w 76"/>
                  <a:gd name="T59" fmla="*/ 58 h 74"/>
                  <a:gd name="T60" fmla="*/ 10 w 76"/>
                  <a:gd name="T61" fmla="*/ 64 h 74"/>
                  <a:gd name="T62" fmla="*/ 16 w 76"/>
                  <a:gd name="T63" fmla="*/ 68 h 74"/>
                  <a:gd name="T64" fmla="*/ 22 w 76"/>
                  <a:gd name="T65" fmla="*/ 72 h 74"/>
                  <a:gd name="T66" fmla="*/ 30 w 76"/>
                  <a:gd name="T67" fmla="*/ 74 h 74"/>
                  <a:gd name="T68" fmla="*/ 38 w 76"/>
                  <a:gd name="T69" fmla="*/ 74 h 74"/>
                  <a:gd name="T70" fmla="*/ 38 w 76"/>
                  <a:gd name="T7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6" h="74">
                    <a:moveTo>
                      <a:pt x="38" y="74"/>
                    </a:moveTo>
                    <a:lnTo>
                      <a:pt x="38" y="74"/>
                    </a:lnTo>
                    <a:lnTo>
                      <a:pt x="44" y="74"/>
                    </a:lnTo>
                    <a:lnTo>
                      <a:pt x="52" y="72"/>
                    </a:lnTo>
                    <a:lnTo>
                      <a:pt x="58" y="68"/>
                    </a:lnTo>
                    <a:lnTo>
                      <a:pt x="64" y="64"/>
                    </a:lnTo>
                    <a:lnTo>
                      <a:pt x="68" y="58"/>
                    </a:lnTo>
                    <a:lnTo>
                      <a:pt x="72" y="52"/>
                    </a:lnTo>
                    <a:lnTo>
                      <a:pt x="74" y="44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4" y="2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2" y="8"/>
                    </a:lnTo>
                    <a:lnTo>
                      <a:pt x="54" y="4"/>
                    </a:lnTo>
                    <a:lnTo>
                      <a:pt x="4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8" y="0"/>
                    </a:lnTo>
                    <a:lnTo>
                      <a:pt x="20" y="4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2" y="2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4"/>
                    </a:lnTo>
                    <a:lnTo>
                      <a:pt x="2" y="52"/>
                    </a:lnTo>
                    <a:lnTo>
                      <a:pt x="6" y="58"/>
                    </a:lnTo>
                    <a:lnTo>
                      <a:pt x="10" y="64"/>
                    </a:lnTo>
                    <a:lnTo>
                      <a:pt x="16" y="68"/>
                    </a:lnTo>
                    <a:lnTo>
                      <a:pt x="22" y="72"/>
                    </a:lnTo>
                    <a:lnTo>
                      <a:pt x="30" y="74"/>
                    </a:lnTo>
                    <a:lnTo>
                      <a:pt x="38" y="74"/>
                    </a:lnTo>
                    <a:lnTo>
                      <a:pt x="38" y="74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37" name="Freeform 157">
                <a:extLst>
                  <a:ext uri="{FF2B5EF4-FFF2-40B4-BE49-F238E27FC236}">
                    <a16:creationId xmlns="" xmlns:a16="http://schemas.microsoft.com/office/drawing/2014/main" id="{5953BD78-74B5-42DB-8986-3FB01455813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682043" y="4553457"/>
                <a:ext cx="287906" cy="286445"/>
              </a:xfrm>
              <a:custGeom>
                <a:avLst/>
                <a:gdLst>
                  <a:gd name="T0" fmla="*/ 196 w 393"/>
                  <a:gd name="T1" fmla="*/ 0 h 391"/>
                  <a:gd name="T2" fmla="*/ 156 w 393"/>
                  <a:gd name="T3" fmla="*/ 4 h 391"/>
                  <a:gd name="T4" fmla="*/ 120 w 393"/>
                  <a:gd name="T5" fmla="*/ 14 h 391"/>
                  <a:gd name="T6" fmla="*/ 86 w 393"/>
                  <a:gd name="T7" fmla="*/ 32 h 391"/>
                  <a:gd name="T8" fmla="*/ 58 w 393"/>
                  <a:gd name="T9" fmla="*/ 56 h 391"/>
                  <a:gd name="T10" fmla="*/ 32 w 393"/>
                  <a:gd name="T11" fmla="*/ 86 h 391"/>
                  <a:gd name="T12" fmla="*/ 14 w 393"/>
                  <a:gd name="T13" fmla="*/ 120 h 391"/>
                  <a:gd name="T14" fmla="*/ 4 w 393"/>
                  <a:gd name="T15" fmla="*/ 156 h 391"/>
                  <a:gd name="T16" fmla="*/ 0 w 393"/>
                  <a:gd name="T17" fmla="*/ 196 h 391"/>
                  <a:gd name="T18" fmla="*/ 0 w 393"/>
                  <a:gd name="T19" fmla="*/ 216 h 391"/>
                  <a:gd name="T20" fmla="*/ 8 w 393"/>
                  <a:gd name="T21" fmla="*/ 254 h 391"/>
                  <a:gd name="T22" fmla="*/ 24 w 393"/>
                  <a:gd name="T23" fmla="*/ 290 h 391"/>
                  <a:gd name="T24" fmla="*/ 44 w 393"/>
                  <a:gd name="T25" fmla="*/ 321 h 391"/>
                  <a:gd name="T26" fmla="*/ 70 w 393"/>
                  <a:gd name="T27" fmla="*/ 347 h 391"/>
                  <a:gd name="T28" fmla="*/ 102 w 393"/>
                  <a:gd name="T29" fmla="*/ 369 h 391"/>
                  <a:gd name="T30" fmla="*/ 138 w 393"/>
                  <a:gd name="T31" fmla="*/ 383 h 391"/>
                  <a:gd name="T32" fmla="*/ 176 w 393"/>
                  <a:gd name="T33" fmla="*/ 391 h 391"/>
                  <a:gd name="T34" fmla="*/ 196 w 393"/>
                  <a:gd name="T35" fmla="*/ 391 h 391"/>
                  <a:gd name="T36" fmla="*/ 236 w 393"/>
                  <a:gd name="T37" fmla="*/ 387 h 391"/>
                  <a:gd name="T38" fmla="*/ 272 w 393"/>
                  <a:gd name="T39" fmla="*/ 377 h 391"/>
                  <a:gd name="T40" fmla="*/ 305 w 393"/>
                  <a:gd name="T41" fmla="*/ 359 h 391"/>
                  <a:gd name="T42" fmla="*/ 335 w 393"/>
                  <a:gd name="T43" fmla="*/ 335 h 391"/>
                  <a:gd name="T44" fmla="*/ 359 w 393"/>
                  <a:gd name="T45" fmla="*/ 306 h 391"/>
                  <a:gd name="T46" fmla="*/ 377 w 393"/>
                  <a:gd name="T47" fmla="*/ 272 h 391"/>
                  <a:gd name="T48" fmla="*/ 389 w 393"/>
                  <a:gd name="T49" fmla="*/ 236 h 391"/>
                  <a:gd name="T50" fmla="*/ 393 w 393"/>
                  <a:gd name="T51" fmla="*/ 196 h 391"/>
                  <a:gd name="T52" fmla="*/ 391 w 393"/>
                  <a:gd name="T53" fmla="*/ 176 h 391"/>
                  <a:gd name="T54" fmla="*/ 383 w 393"/>
                  <a:gd name="T55" fmla="*/ 138 h 391"/>
                  <a:gd name="T56" fmla="*/ 369 w 393"/>
                  <a:gd name="T57" fmla="*/ 102 h 391"/>
                  <a:gd name="T58" fmla="*/ 347 w 393"/>
                  <a:gd name="T59" fmla="*/ 70 h 391"/>
                  <a:gd name="T60" fmla="*/ 321 w 393"/>
                  <a:gd name="T61" fmla="*/ 44 h 391"/>
                  <a:gd name="T62" fmla="*/ 290 w 393"/>
                  <a:gd name="T63" fmla="*/ 22 h 391"/>
                  <a:gd name="T64" fmla="*/ 254 w 393"/>
                  <a:gd name="T65" fmla="*/ 8 h 391"/>
                  <a:gd name="T66" fmla="*/ 216 w 393"/>
                  <a:gd name="T67" fmla="*/ 0 h 391"/>
                  <a:gd name="T68" fmla="*/ 196 w 393"/>
                  <a:gd name="T69" fmla="*/ 0 h 391"/>
                  <a:gd name="T70" fmla="*/ 301 w 393"/>
                  <a:gd name="T71" fmla="*/ 264 h 391"/>
                  <a:gd name="T72" fmla="*/ 301 w 393"/>
                  <a:gd name="T73" fmla="*/ 274 h 391"/>
                  <a:gd name="T74" fmla="*/ 296 w 393"/>
                  <a:gd name="T75" fmla="*/ 288 h 391"/>
                  <a:gd name="T76" fmla="*/ 284 w 393"/>
                  <a:gd name="T77" fmla="*/ 300 h 391"/>
                  <a:gd name="T78" fmla="*/ 270 w 393"/>
                  <a:gd name="T79" fmla="*/ 306 h 391"/>
                  <a:gd name="T80" fmla="*/ 130 w 393"/>
                  <a:gd name="T81" fmla="*/ 306 h 391"/>
                  <a:gd name="T82" fmla="*/ 122 w 393"/>
                  <a:gd name="T83" fmla="*/ 306 h 391"/>
                  <a:gd name="T84" fmla="*/ 106 w 393"/>
                  <a:gd name="T85" fmla="*/ 300 h 391"/>
                  <a:gd name="T86" fmla="*/ 96 w 393"/>
                  <a:gd name="T87" fmla="*/ 288 h 391"/>
                  <a:gd name="T88" fmla="*/ 90 w 393"/>
                  <a:gd name="T89" fmla="*/ 274 h 391"/>
                  <a:gd name="T90" fmla="*/ 88 w 393"/>
                  <a:gd name="T91" fmla="*/ 178 h 391"/>
                  <a:gd name="T92" fmla="*/ 88 w 393"/>
                  <a:gd name="T93" fmla="*/ 134 h 391"/>
                  <a:gd name="T94" fmla="*/ 92 w 393"/>
                  <a:gd name="T95" fmla="*/ 118 h 391"/>
                  <a:gd name="T96" fmla="*/ 100 w 393"/>
                  <a:gd name="T97" fmla="*/ 104 h 391"/>
                  <a:gd name="T98" fmla="*/ 114 w 393"/>
                  <a:gd name="T99" fmla="*/ 96 h 391"/>
                  <a:gd name="T100" fmla="*/ 130 w 393"/>
                  <a:gd name="T101" fmla="*/ 92 h 391"/>
                  <a:gd name="T102" fmla="*/ 262 w 393"/>
                  <a:gd name="T103" fmla="*/ 92 h 391"/>
                  <a:gd name="T104" fmla="*/ 278 w 393"/>
                  <a:gd name="T105" fmla="*/ 96 h 391"/>
                  <a:gd name="T106" fmla="*/ 290 w 393"/>
                  <a:gd name="T107" fmla="*/ 104 h 391"/>
                  <a:gd name="T108" fmla="*/ 300 w 393"/>
                  <a:gd name="T109" fmla="*/ 118 h 391"/>
                  <a:gd name="T110" fmla="*/ 301 w 393"/>
                  <a:gd name="T111" fmla="*/ 13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6" y="387"/>
                    </a:lnTo>
                    <a:lnTo>
                      <a:pt x="254" y="383"/>
                    </a:lnTo>
                    <a:lnTo>
                      <a:pt x="272" y="377"/>
                    </a:lnTo>
                    <a:lnTo>
                      <a:pt x="290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90" y="22"/>
                    </a:lnTo>
                    <a:lnTo>
                      <a:pt x="272" y="14"/>
                    </a:lnTo>
                    <a:lnTo>
                      <a:pt x="254" y="8"/>
                    </a:lnTo>
                    <a:lnTo>
                      <a:pt x="236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301" y="178"/>
                    </a:moveTo>
                    <a:lnTo>
                      <a:pt x="301" y="264"/>
                    </a:lnTo>
                    <a:lnTo>
                      <a:pt x="301" y="264"/>
                    </a:lnTo>
                    <a:lnTo>
                      <a:pt x="301" y="274"/>
                    </a:lnTo>
                    <a:lnTo>
                      <a:pt x="300" y="280"/>
                    </a:lnTo>
                    <a:lnTo>
                      <a:pt x="296" y="288"/>
                    </a:lnTo>
                    <a:lnTo>
                      <a:pt x="290" y="294"/>
                    </a:lnTo>
                    <a:lnTo>
                      <a:pt x="284" y="300"/>
                    </a:lnTo>
                    <a:lnTo>
                      <a:pt x="278" y="302"/>
                    </a:lnTo>
                    <a:lnTo>
                      <a:pt x="270" y="306"/>
                    </a:lnTo>
                    <a:lnTo>
                      <a:pt x="262" y="306"/>
                    </a:lnTo>
                    <a:lnTo>
                      <a:pt x="130" y="306"/>
                    </a:lnTo>
                    <a:lnTo>
                      <a:pt x="130" y="306"/>
                    </a:lnTo>
                    <a:lnTo>
                      <a:pt x="122" y="306"/>
                    </a:lnTo>
                    <a:lnTo>
                      <a:pt x="114" y="302"/>
                    </a:lnTo>
                    <a:lnTo>
                      <a:pt x="106" y="300"/>
                    </a:lnTo>
                    <a:lnTo>
                      <a:pt x="100" y="294"/>
                    </a:lnTo>
                    <a:lnTo>
                      <a:pt x="96" y="288"/>
                    </a:lnTo>
                    <a:lnTo>
                      <a:pt x="92" y="280"/>
                    </a:lnTo>
                    <a:lnTo>
                      <a:pt x="90" y="274"/>
                    </a:lnTo>
                    <a:lnTo>
                      <a:pt x="88" y="264"/>
                    </a:lnTo>
                    <a:lnTo>
                      <a:pt x="88" y="178"/>
                    </a:lnTo>
                    <a:lnTo>
                      <a:pt x="88" y="134"/>
                    </a:lnTo>
                    <a:lnTo>
                      <a:pt x="88" y="134"/>
                    </a:lnTo>
                    <a:lnTo>
                      <a:pt x="90" y="124"/>
                    </a:lnTo>
                    <a:lnTo>
                      <a:pt x="92" y="118"/>
                    </a:lnTo>
                    <a:lnTo>
                      <a:pt x="96" y="110"/>
                    </a:lnTo>
                    <a:lnTo>
                      <a:pt x="100" y="104"/>
                    </a:lnTo>
                    <a:lnTo>
                      <a:pt x="106" y="98"/>
                    </a:lnTo>
                    <a:lnTo>
                      <a:pt x="114" y="96"/>
                    </a:lnTo>
                    <a:lnTo>
                      <a:pt x="122" y="92"/>
                    </a:lnTo>
                    <a:lnTo>
                      <a:pt x="130" y="92"/>
                    </a:lnTo>
                    <a:lnTo>
                      <a:pt x="262" y="92"/>
                    </a:lnTo>
                    <a:lnTo>
                      <a:pt x="262" y="92"/>
                    </a:lnTo>
                    <a:lnTo>
                      <a:pt x="270" y="92"/>
                    </a:lnTo>
                    <a:lnTo>
                      <a:pt x="278" y="96"/>
                    </a:lnTo>
                    <a:lnTo>
                      <a:pt x="284" y="98"/>
                    </a:lnTo>
                    <a:lnTo>
                      <a:pt x="290" y="104"/>
                    </a:lnTo>
                    <a:lnTo>
                      <a:pt x="296" y="110"/>
                    </a:lnTo>
                    <a:lnTo>
                      <a:pt x="300" y="118"/>
                    </a:lnTo>
                    <a:lnTo>
                      <a:pt x="301" y="124"/>
                    </a:lnTo>
                    <a:lnTo>
                      <a:pt x="301" y="134"/>
                    </a:lnTo>
                    <a:lnTo>
                      <a:pt x="301" y="178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38" name="Freeform 158">
                <a:extLst>
                  <a:ext uri="{FF2B5EF4-FFF2-40B4-BE49-F238E27FC236}">
                    <a16:creationId xmlns="" xmlns:a16="http://schemas.microsoft.com/office/drawing/2014/main" id="{6F6868D6-7700-4AF0-9163-20AE9E8952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2424" y="4683527"/>
                <a:ext cx="125685" cy="78919"/>
              </a:xfrm>
              <a:custGeom>
                <a:avLst/>
                <a:gdLst>
                  <a:gd name="T0" fmla="*/ 144 w 172"/>
                  <a:gd name="T1" fmla="*/ 22 h 108"/>
                  <a:gd name="T2" fmla="*/ 144 w 172"/>
                  <a:gd name="T3" fmla="*/ 22 h 108"/>
                  <a:gd name="T4" fmla="*/ 142 w 172"/>
                  <a:gd name="T5" fmla="*/ 32 h 108"/>
                  <a:gd name="T6" fmla="*/ 140 w 172"/>
                  <a:gd name="T7" fmla="*/ 44 h 108"/>
                  <a:gd name="T8" fmla="*/ 134 w 172"/>
                  <a:gd name="T9" fmla="*/ 54 h 108"/>
                  <a:gd name="T10" fmla="*/ 126 w 172"/>
                  <a:gd name="T11" fmla="*/ 62 h 108"/>
                  <a:gd name="T12" fmla="*/ 118 w 172"/>
                  <a:gd name="T13" fmla="*/ 70 h 108"/>
                  <a:gd name="T14" fmla="*/ 108 w 172"/>
                  <a:gd name="T15" fmla="*/ 74 h 108"/>
                  <a:gd name="T16" fmla="*/ 98 w 172"/>
                  <a:gd name="T17" fmla="*/ 78 h 108"/>
                  <a:gd name="T18" fmla="*/ 86 w 172"/>
                  <a:gd name="T19" fmla="*/ 80 h 108"/>
                  <a:gd name="T20" fmla="*/ 86 w 172"/>
                  <a:gd name="T21" fmla="*/ 80 h 108"/>
                  <a:gd name="T22" fmla="*/ 74 w 172"/>
                  <a:gd name="T23" fmla="*/ 78 h 108"/>
                  <a:gd name="T24" fmla="*/ 62 w 172"/>
                  <a:gd name="T25" fmla="*/ 74 h 108"/>
                  <a:gd name="T26" fmla="*/ 52 w 172"/>
                  <a:gd name="T27" fmla="*/ 70 h 108"/>
                  <a:gd name="T28" fmla="*/ 44 w 172"/>
                  <a:gd name="T29" fmla="*/ 62 h 108"/>
                  <a:gd name="T30" fmla="*/ 36 w 172"/>
                  <a:gd name="T31" fmla="*/ 54 h 108"/>
                  <a:gd name="T32" fmla="*/ 32 w 172"/>
                  <a:gd name="T33" fmla="*/ 44 h 108"/>
                  <a:gd name="T34" fmla="*/ 28 w 172"/>
                  <a:gd name="T35" fmla="*/ 32 h 108"/>
                  <a:gd name="T36" fmla="*/ 26 w 172"/>
                  <a:gd name="T37" fmla="*/ 22 h 108"/>
                  <a:gd name="T38" fmla="*/ 26 w 172"/>
                  <a:gd name="T39" fmla="*/ 22 h 108"/>
                  <a:gd name="T40" fmla="*/ 28 w 172"/>
                  <a:gd name="T41" fmla="*/ 10 h 108"/>
                  <a:gd name="T42" fmla="*/ 32 w 172"/>
                  <a:gd name="T43" fmla="*/ 0 h 108"/>
                  <a:gd name="T44" fmla="*/ 0 w 172"/>
                  <a:gd name="T45" fmla="*/ 0 h 108"/>
                  <a:gd name="T46" fmla="*/ 0 w 172"/>
                  <a:gd name="T47" fmla="*/ 86 h 108"/>
                  <a:gd name="T48" fmla="*/ 0 w 172"/>
                  <a:gd name="T49" fmla="*/ 86 h 108"/>
                  <a:gd name="T50" fmla="*/ 0 w 172"/>
                  <a:gd name="T51" fmla="*/ 94 h 108"/>
                  <a:gd name="T52" fmla="*/ 6 w 172"/>
                  <a:gd name="T53" fmla="*/ 102 h 108"/>
                  <a:gd name="T54" fmla="*/ 12 w 172"/>
                  <a:gd name="T55" fmla="*/ 106 h 108"/>
                  <a:gd name="T56" fmla="*/ 20 w 172"/>
                  <a:gd name="T57" fmla="*/ 108 h 108"/>
                  <a:gd name="T58" fmla="*/ 152 w 172"/>
                  <a:gd name="T59" fmla="*/ 108 h 108"/>
                  <a:gd name="T60" fmla="*/ 152 w 172"/>
                  <a:gd name="T61" fmla="*/ 108 h 108"/>
                  <a:gd name="T62" fmla="*/ 160 w 172"/>
                  <a:gd name="T63" fmla="*/ 106 h 108"/>
                  <a:gd name="T64" fmla="*/ 166 w 172"/>
                  <a:gd name="T65" fmla="*/ 102 h 108"/>
                  <a:gd name="T66" fmla="*/ 170 w 172"/>
                  <a:gd name="T67" fmla="*/ 94 h 108"/>
                  <a:gd name="T68" fmla="*/ 172 w 172"/>
                  <a:gd name="T69" fmla="*/ 86 h 108"/>
                  <a:gd name="T70" fmla="*/ 172 w 172"/>
                  <a:gd name="T71" fmla="*/ 0 h 108"/>
                  <a:gd name="T72" fmla="*/ 140 w 172"/>
                  <a:gd name="T73" fmla="*/ 0 h 108"/>
                  <a:gd name="T74" fmla="*/ 140 w 172"/>
                  <a:gd name="T75" fmla="*/ 0 h 108"/>
                  <a:gd name="T76" fmla="*/ 142 w 172"/>
                  <a:gd name="T77" fmla="*/ 10 h 108"/>
                  <a:gd name="T78" fmla="*/ 144 w 172"/>
                  <a:gd name="T79" fmla="*/ 22 h 108"/>
                  <a:gd name="T80" fmla="*/ 144 w 172"/>
                  <a:gd name="T81" fmla="*/ 2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2" h="108">
                    <a:moveTo>
                      <a:pt x="144" y="22"/>
                    </a:moveTo>
                    <a:lnTo>
                      <a:pt x="144" y="22"/>
                    </a:lnTo>
                    <a:lnTo>
                      <a:pt x="142" y="32"/>
                    </a:lnTo>
                    <a:lnTo>
                      <a:pt x="140" y="44"/>
                    </a:lnTo>
                    <a:lnTo>
                      <a:pt x="134" y="54"/>
                    </a:lnTo>
                    <a:lnTo>
                      <a:pt x="126" y="62"/>
                    </a:lnTo>
                    <a:lnTo>
                      <a:pt x="118" y="70"/>
                    </a:lnTo>
                    <a:lnTo>
                      <a:pt x="108" y="74"/>
                    </a:lnTo>
                    <a:lnTo>
                      <a:pt x="98" y="78"/>
                    </a:lnTo>
                    <a:lnTo>
                      <a:pt x="86" y="80"/>
                    </a:lnTo>
                    <a:lnTo>
                      <a:pt x="86" y="80"/>
                    </a:lnTo>
                    <a:lnTo>
                      <a:pt x="74" y="78"/>
                    </a:lnTo>
                    <a:lnTo>
                      <a:pt x="62" y="74"/>
                    </a:lnTo>
                    <a:lnTo>
                      <a:pt x="52" y="70"/>
                    </a:lnTo>
                    <a:lnTo>
                      <a:pt x="44" y="62"/>
                    </a:lnTo>
                    <a:lnTo>
                      <a:pt x="36" y="54"/>
                    </a:lnTo>
                    <a:lnTo>
                      <a:pt x="32" y="44"/>
                    </a:lnTo>
                    <a:lnTo>
                      <a:pt x="28" y="32"/>
                    </a:lnTo>
                    <a:lnTo>
                      <a:pt x="26" y="22"/>
                    </a:lnTo>
                    <a:lnTo>
                      <a:pt x="26" y="22"/>
                    </a:lnTo>
                    <a:lnTo>
                      <a:pt x="28" y="10"/>
                    </a:lnTo>
                    <a:lnTo>
                      <a:pt x="32" y="0"/>
                    </a:lnTo>
                    <a:lnTo>
                      <a:pt x="0" y="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0" y="94"/>
                    </a:lnTo>
                    <a:lnTo>
                      <a:pt x="6" y="102"/>
                    </a:lnTo>
                    <a:lnTo>
                      <a:pt x="12" y="106"/>
                    </a:lnTo>
                    <a:lnTo>
                      <a:pt x="20" y="108"/>
                    </a:lnTo>
                    <a:lnTo>
                      <a:pt x="152" y="108"/>
                    </a:lnTo>
                    <a:lnTo>
                      <a:pt x="152" y="108"/>
                    </a:lnTo>
                    <a:lnTo>
                      <a:pt x="160" y="106"/>
                    </a:lnTo>
                    <a:lnTo>
                      <a:pt x="166" y="102"/>
                    </a:lnTo>
                    <a:lnTo>
                      <a:pt x="170" y="94"/>
                    </a:lnTo>
                    <a:lnTo>
                      <a:pt x="172" y="86"/>
                    </a:lnTo>
                    <a:lnTo>
                      <a:pt x="172" y="0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2" y="10"/>
                    </a:lnTo>
                    <a:lnTo>
                      <a:pt x="144" y="22"/>
                    </a:lnTo>
                    <a:lnTo>
                      <a:pt x="144" y="22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  <p:grpSp>
          <p:nvGrpSpPr>
            <p:cNvPr id="39" name="Group 47">
              <a:extLst>
                <a:ext uri="{FF2B5EF4-FFF2-40B4-BE49-F238E27FC236}">
                  <a16:creationId xmlns="" xmlns:a16="http://schemas.microsoft.com/office/drawing/2014/main" id="{8C89BD6D-ED06-4FC3-AF6E-F11BCE183003}"/>
                </a:ext>
              </a:extLst>
            </p:cNvPr>
            <p:cNvGrpSpPr/>
            <p:nvPr/>
          </p:nvGrpSpPr>
          <p:grpSpPr>
            <a:xfrm>
              <a:off x="581441" y="5342682"/>
              <a:ext cx="510044" cy="507456"/>
              <a:chOff x="6848284" y="4553457"/>
              <a:chExt cx="287906" cy="286445"/>
            </a:xfrm>
            <a:solidFill>
              <a:srgbClr val="EF4136"/>
            </a:solidFill>
          </p:grpSpPr>
          <p:sp>
            <p:nvSpPr>
              <p:cNvPr id="40" name="Freeform 163">
                <a:extLst>
                  <a:ext uri="{FF2B5EF4-FFF2-40B4-BE49-F238E27FC236}">
                    <a16:creationId xmlns="" xmlns:a16="http://schemas.microsoft.com/office/drawing/2014/main" id="{0A1230E8-70AE-414B-9459-0B9F7A3DAE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3279" y="4638221"/>
                <a:ext cx="35075" cy="48228"/>
              </a:xfrm>
              <a:custGeom>
                <a:avLst/>
                <a:gdLst>
                  <a:gd name="T0" fmla="*/ 30 w 48"/>
                  <a:gd name="T1" fmla="*/ 66 h 66"/>
                  <a:gd name="T2" fmla="*/ 30 w 48"/>
                  <a:gd name="T3" fmla="*/ 66 h 66"/>
                  <a:gd name="T4" fmla="*/ 36 w 48"/>
                  <a:gd name="T5" fmla="*/ 64 h 66"/>
                  <a:gd name="T6" fmla="*/ 42 w 48"/>
                  <a:gd name="T7" fmla="*/ 60 h 66"/>
                  <a:gd name="T8" fmla="*/ 42 w 48"/>
                  <a:gd name="T9" fmla="*/ 60 h 66"/>
                  <a:gd name="T10" fmla="*/ 46 w 48"/>
                  <a:gd name="T11" fmla="*/ 54 h 66"/>
                  <a:gd name="T12" fmla="*/ 48 w 48"/>
                  <a:gd name="T13" fmla="*/ 48 h 66"/>
                  <a:gd name="T14" fmla="*/ 48 w 48"/>
                  <a:gd name="T15" fmla="*/ 42 h 66"/>
                  <a:gd name="T16" fmla="*/ 48 w 48"/>
                  <a:gd name="T17" fmla="*/ 34 h 66"/>
                  <a:gd name="T18" fmla="*/ 48 w 48"/>
                  <a:gd name="T19" fmla="*/ 34 h 66"/>
                  <a:gd name="T20" fmla="*/ 44 w 48"/>
                  <a:gd name="T21" fmla="*/ 22 h 66"/>
                  <a:gd name="T22" fmla="*/ 38 w 48"/>
                  <a:gd name="T23" fmla="*/ 10 h 66"/>
                  <a:gd name="T24" fmla="*/ 30 w 48"/>
                  <a:gd name="T25" fmla="*/ 2 h 66"/>
                  <a:gd name="T26" fmla="*/ 24 w 48"/>
                  <a:gd name="T27" fmla="*/ 0 h 66"/>
                  <a:gd name="T28" fmla="*/ 20 w 48"/>
                  <a:gd name="T29" fmla="*/ 0 h 66"/>
                  <a:gd name="T30" fmla="*/ 18 w 48"/>
                  <a:gd name="T31" fmla="*/ 0 h 66"/>
                  <a:gd name="T32" fmla="*/ 18 w 48"/>
                  <a:gd name="T33" fmla="*/ 0 h 66"/>
                  <a:gd name="T34" fmla="*/ 12 w 48"/>
                  <a:gd name="T35" fmla="*/ 2 h 66"/>
                  <a:gd name="T36" fmla="*/ 6 w 48"/>
                  <a:gd name="T37" fmla="*/ 6 h 66"/>
                  <a:gd name="T38" fmla="*/ 6 w 48"/>
                  <a:gd name="T39" fmla="*/ 6 h 66"/>
                  <a:gd name="T40" fmla="*/ 2 w 48"/>
                  <a:gd name="T41" fmla="*/ 10 h 66"/>
                  <a:gd name="T42" fmla="*/ 0 w 48"/>
                  <a:gd name="T43" fmla="*/ 16 h 66"/>
                  <a:gd name="T44" fmla="*/ 0 w 48"/>
                  <a:gd name="T45" fmla="*/ 24 h 66"/>
                  <a:gd name="T46" fmla="*/ 0 w 48"/>
                  <a:gd name="T47" fmla="*/ 30 h 66"/>
                  <a:gd name="T48" fmla="*/ 0 w 48"/>
                  <a:gd name="T49" fmla="*/ 30 h 66"/>
                  <a:gd name="T50" fmla="*/ 4 w 48"/>
                  <a:gd name="T51" fmla="*/ 44 h 66"/>
                  <a:gd name="T52" fmla="*/ 10 w 48"/>
                  <a:gd name="T53" fmla="*/ 54 h 66"/>
                  <a:gd name="T54" fmla="*/ 20 w 48"/>
                  <a:gd name="T55" fmla="*/ 62 h 66"/>
                  <a:gd name="T56" fmla="*/ 24 w 48"/>
                  <a:gd name="T57" fmla="*/ 64 h 66"/>
                  <a:gd name="T58" fmla="*/ 30 w 48"/>
                  <a:gd name="T59" fmla="*/ 66 h 66"/>
                  <a:gd name="T60" fmla="*/ 30 w 48"/>
                  <a:gd name="T6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8" h="66">
                    <a:moveTo>
                      <a:pt x="30" y="66"/>
                    </a:moveTo>
                    <a:lnTo>
                      <a:pt x="30" y="66"/>
                    </a:lnTo>
                    <a:lnTo>
                      <a:pt x="36" y="64"/>
                    </a:lnTo>
                    <a:lnTo>
                      <a:pt x="42" y="60"/>
                    </a:lnTo>
                    <a:lnTo>
                      <a:pt x="42" y="60"/>
                    </a:lnTo>
                    <a:lnTo>
                      <a:pt x="46" y="54"/>
                    </a:lnTo>
                    <a:lnTo>
                      <a:pt x="48" y="48"/>
                    </a:lnTo>
                    <a:lnTo>
                      <a:pt x="48" y="42"/>
                    </a:lnTo>
                    <a:lnTo>
                      <a:pt x="48" y="34"/>
                    </a:lnTo>
                    <a:lnTo>
                      <a:pt x="48" y="34"/>
                    </a:lnTo>
                    <a:lnTo>
                      <a:pt x="44" y="22"/>
                    </a:lnTo>
                    <a:lnTo>
                      <a:pt x="38" y="10"/>
                    </a:lnTo>
                    <a:lnTo>
                      <a:pt x="30" y="2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6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4" y="44"/>
                    </a:lnTo>
                    <a:lnTo>
                      <a:pt x="10" y="54"/>
                    </a:lnTo>
                    <a:lnTo>
                      <a:pt x="20" y="62"/>
                    </a:lnTo>
                    <a:lnTo>
                      <a:pt x="24" y="64"/>
                    </a:lnTo>
                    <a:lnTo>
                      <a:pt x="30" y="66"/>
                    </a:lnTo>
                    <a:lnTo>
                      <a:pt x="30" y="66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41" name="Freeform 164">
                <a:extLst>
                  <a:ext uri="{FF2B5EF4-FFF2-40B4-BE49-F238E27FC236}">
                    <a16:creationId xmlns="" xmlns:a16="http://schemas.microsoft.com/office/drawing/2014/main" id="{35AFDDF3-4400-4338-AFE8-4D8517F98A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34510" y="4722986"/>
                <a:ext cx="55535" cy="40921"/>
              </a:xfrm>
              <a:custGeom>
                <a:avLst/>
                <a:gdLst>
                  <a:gd name="T0" fmla="*/ 56 w 76"/>
                  <a:gd name="T1" fmla="*/ 4 h 56"/>
                  <a:gd name="T2" fmla="*/ 56 w 76"/>
                  <a:gd name="T3" fmla="*/ 4 h 56"/>
                  <a:gd name="T4" fmla="*/ 52 w 76"/>
                  <a:gd name="T5" fmla="*/ 2 h 56"/>
                  <a:gd name="T6" fmla="*/ 52 w 76"/>
                  <a:gd name="T7" fmla="*/ 2 h 56"/>
                  <a:gd name="T8" fmla="*/ 40 w 76"/>
                  <a:gd name="T9" fmla="*/ 0 h 56"/>
                  <a:gd name="T10" fmla="*/ 38 w 76"/>
                  <a:gd name="T11" fmla="*/ 0 h 56"/>
                  <a:gd name="T12" fmla="*/ 38 w 76"/>
                  <a:gd name="T13" fmla="*/ 0 h 56"/>
                  <a:gd name="T14" fmla="*/ 24 w 76"/>
                  <a:gd name="T15" fmla="*/ 2 h 56"/>
                  <a:gd name="T16" fmla="*/ 10 w 76"/>
                  <a:gd name="T17" fmla="*/ 8 h 56"/>
                  <a:gd name="T18" fmla="*/ 6 w 76"/>
                  <a:gd name="T19" fmla="*/ 12 h 56"/>
                  <a:gd name="T20" fmla="*/ 2 w 76"/>
                  <a:gd name="T21" fmla="*/ 16 h 56"/>
                  <a:gd name="T22" fmla="*/ 0 w 76"/>
                  <a:gd name="T23" fmla="*/ 22 h 56"/>
                  <a:gd name="T24" fmla="*/ 0 w 76"/>
                  <a:gd name="T25" fmla="*/ 26 h 56"/>
                  <a:gd name="T26" fmla="*/ 0 w 76"/>
                  <a:gd name="T27" fmla="*/ 26 h 56"/>
                  <a:gd name="T28" fmla="*/ 0 w 76"/>
                  <a:gd name="T29" fmla="*/ 32 h 56"/>
                  <a:gd name="T30" fmla="*/ 2 w 76"/>
                  <a:gd name="T31" fmla="*/ 38 h 56"/>
                  <a:gd name="T32" fmla="*/ 6 w 76"/>
                  <a:gd name="T33" fmla="*/ 42 h 56"/>
                  <a:gd name="T34" fmla="*/ 10 w 76"/>
                  <a:gd name="T35" fmla="*/ 46 h 56"/>
                  <a:gd name="T36" fmla="*/ 20 w 76"/>
                  <a:gd name="T37" fmla="*/ 52 h 56"/>
                  <a:gd name="T38" fmla="*/ 36 w 76"/>
                  <a:gd name="T39" fmla="*/ 56 h 56"/>
                  <a:gd name="T40" fmla="*/ 36 w 76"/>
                  <a:gd name="T41" fmla="*/ 56 h 56"/>
                  <a:gd name="T42" fmla="*/ 52 w 76"/>
                  <a:gd name="T43" fmla="*/ 54 h 56"/>
                  <a:gd name="T44" fmla="*/ 60 w 76"/>
                  <a:gd name="T45" fmla="*/ 52 h 56"/>
                  <a:gd name="T46" fmla="*/ 66 w 76"/>
                  <a:gd name="T47" fmla="*/ 48 h 56"/>
                  <a:gd name="T48" fmla="*/ 70 w 76"/>
                  <a:gd name="T49" fmla="*/ 44 h 56"/>
                  <a:gd name="T50" fmla="*/ 72 w 76"/>
                  <a:gd name="T51" fmla="*/ 40 h 56"/>
                  <a:gd name="T52" fmla="*/ 74 w 76"/>
                  <a:gd name="T53" fmla="*/ 34 h 56"/>
                  <a:gd name="T54" fmla="*/ 76 w 76"/>
                  <a:gd name="T55" fmla="*/ 28 h 56"/>
                  <a:gd name="T56" fmla="*/ 76 w 76"/>
                  <a:gd name="T57" fmla="*/ 28 h 56"/>
                  <a:gd name="T58" fmla="*/ 74 w 76"/>
                  <a:gd name="T59" fmla="*/ 22 h 56"/>
                  <a:gd name="T60" fmla="*/ 74 w 76"/>
                  <a:gd name="T61" fmla="*/ 22 h 56"/>
                  <a:gd name="T62" fmla="*/ 72 w 76"/>
                  <a:gd name="T63" fmla="*/ 18 h 56"/>
                  <a:gd name="T64" fmla="*/ 68 w 76"/>
                  <a:gd name="T65" fmla="*/ 14 h 56"/>
                  <a:gd name="T66" fmla="*/ 56 w 76"/>
                  <a:gd name="T67" fmla="*/ 4 h 56"/>
                  <a:gd name="T68" fmla="*/ 56 w 76"/>
                  <a:gd name="T69" fmla="*/ 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6" h="56">
                    <a:moveTo>
                      <a:pt x="56" y="4"/>
                    </a:moveTo>
                    <a:lnTo>
                      <a:pt x="56" y="4"/>
                    </a:lnTo>
                    <a:lnTo>
                      <a:pt x="52" y="2"/>
                    </a:lnTo>
                    <a:lnTo>
                      <a:pt x="52" y="2"/>
                    </a:lnTo>
                    <a:lnTo>
                      <a:pt x="40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4" y="2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2" y="16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2" y="38"/>
                    </a:lnTo>
                    <a:lnTo>
                      <a:pt x="6" y="42"/>
                    </a:lnTo>
                    <a:lnTo>
                      <a:pt x="10" y="46"/>
                    </a:lnTo>
                    <a:lnTo>
                      <a:pt x="20" y="52"/>
                    </a:lnTo>
                    <a:lnTo>
                      <a:pt x="36" y="56"/>
                    </a:lnTo>
                    <a:lnTo>
                      <a:pt x="36" y="56"/>
                    </a:lnTo>
                    <a:lnTo>
                      <a:pt x="52" y="54"/>
                    </a:lnTo>
                    <a:lnTo>
                      <a:pt x="60" y="52"/>
                    </a:lnTo>
                    <a:lnTo>
                      <a:pt x="66" y="48"/>
                    </a:lnTo>
                    <a:lnTo>
                      <a:pt x="70" y="44"/>
                    </a:lnTo>
                    <a:lnTo>
                      <a:pt x="72" y="40"/>
                    </a:lnTo>
                    <a:lnTo>
                      <a:pt x="74" y="34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4" y="22"/>
                    </a:lnTo>
                    <a:lnTo>
                      <a:pt x="74" y="22"/>
                    </a:lnTo>
                    <a:lnTo>
                      <a:pt x="72" y="18"/>
                    </a:lnTo>
                    <a:lnTo>
                      <a:pt x="68" y="14"/>
                    </a:lnTo>
                    <a:lnTo>
                      <a:pt x="56" y="4"/>
                    </a:lnTo>
                    <a:lnTo>
                      <a:pt x="56" y="4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42" name="Freeform 165">
                <a:extLst>
                  <a:ext uri="{FF2B5EF4-FFF2-40B4-BE49-F238E27FC236}">
                    <a16:creationId xmlns="" xmlns:a16="http://schemas.microsoft.com/office/drawing/2014/main" id="{2496702F-EC60-4042-9900-2818EEF550E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48284" y="4553457"/>
                <a:ext cx="287906" cy="286445"/>
              </a:xfrm>
              <a:custGeom>
                <a:avLst/>
                <a:gdLst>
                  <a:gd name="T0" fmla="*/ 156 w 393"/>
                  <a:gd name="T1" fmla="*/ 4 h 391"/>
                  <a:gd name="T2" fmla="*/ 86 w 393"/>
                  <a:gd name="T3" fmla="*/ 32 h 391"/>
                  <a:gd name="T4" fmla="*/ 32 w 393"/>
                  <a:gd name="T5" fmla="*/ 86 h 391"/>
                  <a:gd name="T6" fmla="*/ 4 w 393"/>
                  <a:gd name="T7" fmla="*/ 156 h 391"/>
                  <a:gd name="T8" fmla="*/ 0 w 393"/>
                  <a:gd name="T9" fmla="*/ 216 h 391"/>
                  <a:gd name="T10" fmla="*/ 24 w 393"/>
                  <a:gd name="T11" fmla="*/ 290 h 391"/>
                  <a:gd name="T12" fmla="*/ 70 w 393"/>
                  <a:gd name="T13" fmla="*/ 347 h 391"/>
                  <a:gd name="T14" fmla="*/ 138 w 393"/>
                  <a:gd name="T15" fmla="*/ 383 h 391"/>
                  <a:gd name="T16" fmla="*/ 196 w 393"/>
                  <a:gd name="T17" fmla="*/ 391 h 391"/>
                  <a:gd name="T18" fmla="*/ 271 w 393"/>
                  <a:gd name="T19" fmla="*/ 377 h 391"/>
                  <a:gd name="T20" fmla="*/ 335 w 393"/>
                  <a:gd name="T21" fmla="*/ 335 h 391"/>
                  <a:gd name="T22" fmla="*/ 377 w 393"/>
                  <a:gd name="T23" fmla="*/ 272 h 391"/>
                  <a:gd name="T24" fmla="*/ 393 w 393"/>
                  <a:gd name="T25" fmla="*/ 196 h 391"/>
                  <a:gd name="T26" fmla="*/ 383 w 393"/>
                  <a:gd name="T27" fmla="*/ 138 h 391"/>
                  <a:gd name="T28" fmla="*/ 347 w 393"/>
                  <a:gd name="T29" fmla="*/ 70 h 391"/>
                  <a:gd name="T30" fmla="*/ 289 w 393"/>
                  <a:gd name="T31" fmla="*/ 22 h 391"/>
                  <a:gd name="T32" fmla="*/ 216 w 393"/>
                  <a:gd name="T33" fmla="*/ 0 h 391"/>
                  <a:gd name="T34" fmla="*/ 178 w 393"/>
                  <a:gd name="T35" fmla="*/ 304 h 391"/>
                  <a:gd name="T36" fmla="*/ 138 w 393"/>
                  <a:gd name="T37" fmla="*/ 306 h 391"/>
                  <a:gd name="T38" fmla="*/ 102 w 393"/>
                  <a:gd name="T39" fmla="*/ 294 h 391"/>
                  <a:gd name="T40" fmla="*/ 86 w 393"/>
                  <a:gd name="T41" fmla="*/ 272 h 391"/>
                  <a:gd name="T42" fmla="*/ 88 w 393"/>
                  <a:gd name="T43" fmla="*/ 250 h 391"/>
                  <a:gd name="T44" fmla="*/ 106 w 393"/>
                  <a:gd name="T45" fmla="*/ 230 h 391"/>
                  <a:gd name="T46" fmla="*/ 140 w 393"/>
                  <a:gd name="T47" fmla="*/ 216 h 391"/>
                  <a:gd name="T48" fmla="*/ 152 w 393"/>
                  <a:gd name="T49" fmla="*/ 216 h 391"/>
                  <a:gd name="T50" fmla="*/ 148 w 393"/>
                  <a:gd name="T51" fmla="*/ 198 h 391"/>
                  <a:gd name="T52" fmla="*/ 120 w 393"/>
                  <a:gd name="T53" fmla="*/ 188 h 391"/>
                  <a:gd name="T54" fmla="*/ 100 w 393"/>
                  <a:gd name="T55" fmla="*/ 158 h 391"/>
                  <a:gd name="T56" fmla="*/ 102 w 393"/>
                  <a:gd name="T57" fmla="*/ 134 h 391"/>
                  <a:gd name="T58" fmla="*/ 136 w 393"/>
                  <a:gd name="T59" fmla="*/ 102 h 391"/>
                  <a:gd name="T60" fmla="*/ 218 w 393"/>
                  <a:gd name="T61" fmla="*/ 98 h 391"/>
                  <a:gd name="T62" fmla="*/ 224 w 393"/>
                  <a:gd name="T63" fmla="*/ 100 h 391"/>
                  <a:gd name="T64" fmla="*/ 208 w 393"/>
                  <a:gd name="T65" fmla="*/ 116 h 391"/>
                  <a:gd name="T66" fmla="*/ 204 w 393"/>
                  <a:gd name="T67" fmla="*/ 124 h 391"/>
                  <a:gd name="T68" fmla="*/ 210 w 393"/>
                  <a:gd name="T69" fmla="*/ 148 h 391"/>
                  <a:gd name="T70" fmla="*/ 190 w 393"/>
                  <a:gd name="T71" fmla="*/ 184 h 391"/>
                  <a:gd name="T72" fmla="*/ 180 w 393"/>
                  <a:gd name="T73" fmla="*/ 198 h 391"/>
                  <a:gd name="T74" fmla="*/ 206 w 393"/>
                  <a:gd name="T75" fmla="*/ 222 h 391"/>
                  <a:gd name="T76" fmla="*/ 218 w 393"/>
                  <a:gd name="T77" fmla="*/ 258 h 391"/>
                  <a:gd name="T78" fmla="*/ 208 w 393"/>
                  <a:gd name="T79" fmla="*/ 286 h 391"/>
                  <a:gd name="T80" fmla="*/ 178 w 393"/>
                  <a:gd name="T81" fmla="*/ 304 h 391"/>
                  <a:gd name="T82" fmla="*/ 315 w 393"/>
                  <a:gd name="T83" fmla="*/ 200 h 391"/>
                  <a:gd name="T84" fmla="*/ 277 w 393"/>
                  <a:gd name="T85" fmla="*/ 238 h 391"/>
                  <a:gd name="T86" fmla="*/ 263 w 393"/>
                  <a:gd name="T87" fmla="*/ 242 h 391"/>
                  <a:gd name="T88" fmla="*/ 224 w 393"/>
                  <a:gd name="T89" fmla="*/ 202 h 391"/>
                  <a:gd name="T90" fmla="*/ 218 w 393"/>
                  <a:gd name="T91" fmla="*/ 188 h 391"/>
                  <a:gd name="T92" fmla="*/ 257 w 393"/>
                  <a:gd name="T93" fmla="*/ 182 h 391"/>
                  <a:gd name="T94" fmla="*/ 263 w 393"/>
                  <a:gd name="T95" fmla="*/ 142 h 391"/>
                  <a:gd name="T96" fmla="*/ 277 w 393"/>
                  <a:gd name="T97" fmla="*/ 148 h 391"/>
                  <a:gd name="T98" fmla="*/ 315 w 393"/>
                  <a:gd name="T99" fmla="*/ 18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5" y="387"/>
                    </a:lnTo>
                    <a:lnTo>
                      <a:pt x="253" y="383"/>
                    </a:lnTo>
                    <a:lnTo>
                      <a:pt x="271" y="377"/>
                    </a:lnTo>
                    <a:lnTo>
                      <a:pt x="289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89" y="22"/>
                    </a:lnTo>
                    <a:lnTo>
                      <a:pt x="271" y="14"/>
                    </a:lnTo>
                    <a:lnTo>
                      <a:pt x="253" y="8"/>
                    </a:lnTo>
                    <a:lnTo>
                      <a:pt x="235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178" y="304"/>
                    </a:moveTo>
                    <a:lnTo>
                      <a:pt x="178" y="304"/>
                    </a:lnTo>
                    <a:lnTo>
                      <a:pt x="166" y="306"/>
                    </a:lnTo>
                    <a:lnTo>
                      <a:pt x="154" y="306"/>
                    </a:lnTo>
                    <a:lnTo>
                      <a:pt x="154" y="306"/>
                    </a:lnTo>
                    <a:lnTo>
                      <a:pt x="138" y="306"/>
                    </a:lnTo>
                    <a:lnTo>
                      <a:pt x="124" y="304"/>
                    </a:lnTo>
                    <a:lnTo>
                      <a:pt x="124" y="304"/>
                    </a:lnTo>
                    <a:lnTo>
                      <a:pt x="112" y="300"/>
                    </a:lnTo>
                    <a:lnTo>
                      <a:pt x="102" y="294"/>
                    </a:lnTo>
                    <a:lnTo>
                      <a:pt x="94" y="288"/>
                    </a:lnTo>
                    <a:lnTo>
                      <a:pt x="88" y="280"/>
                    </a:lnTo>
                    <a:lnTo>
                      <a:pt x="88" y="280"/>
                    </a:lnTo>
                    <a:lnTo>
                      <a:pt x="86" y="272"/>
                    </a:lnTo>
                    <a:lnTo>
                      <a:pt x="86" y="266"/>
                    </a:lnTo>
                    <a:lnTo>
                      <a:pt x="86" y="266"/>
                    </a:lnTo>
                    <a:lnTo>
                      <a:pt x="86" y="258"/>
                    </a:lnTo>
                    <a:lnTo>
                      <a:pt x="88" y="250"/>
                    </a:lnTo>
                    <a:lnTo>
                      <a:pt x="88" y="250"/>
                    </a:lnTo>
                    <a:lnTo>
                      <a:pt x="94" y="242"/>
                    </a:lnTo>
                    <a:lnTo>
                      <a:pt x="98" y="236"/>
                    </a:lnTo>
                    <a:lnTo>
                      <a:pt x="106" y="230"/>
                    </a:lnTo>
                    <a:lnTo>
                      <a:pt x="112" y="226"/>
                    </a:lnTo>
                    <a:lnTo>
                      <a:pt x="122" y="222"/>
                    </a:lnTo>
                    <a:lnTo>
                      <a:pt x="130" y="218"/>
                    </a:lnTo>
                    <a:lnTo>
                      <a:pt x="140" y="216"/>
                    </a:lnTo>
                    <a:lnTo>
                      <a:pt x="150" y="216"/>
                    </a:lnTo>
                    <a:lnTo>
                      <a:pt x="150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48" y="210"/>
                    </a:lnTo>
                    <a:lnTo>
                      <a:pt x="148" y="204"/>
                    </a:lnTo>
                    <a:lnTo>
                      <a:pt x="148" y="204"/>
                    </a:lnTo>
                    <a:lnTo>
                      <a:pt x="148" y="198"/>
                    </a:lnTo>
                    <a:lnTo>
                      <a:pt x="148" y="198"/>
                    </a:lnTo>
                    <a:lnTo>
                      <a:pt x="138" y="196"/>
                    </a:lnTo>
                    <a:lnTo>
                      <a:pt x="128" y="194"/>
                    </a:lnTo>
                    <a:lnTo>
                      <a:pt x="120" y="188"/>
                    </a:lnTo>
                    <a:lnTo>
                      <a:pt x="112" y="182"/>
                    </a:lnTo>
                    <a:lnTo>
                      <a:pt x="106" y="176"/>
                    </a:lnTo>
                    <a:lnTo>
                      <a:pt x="102" y="168"/>
                    </a:lnTo>
                    <a:lnTo>
                      <a:pt x="100" y="158"/>
                    </a:lnTo>
                    <a:lnTo>
                      <a:pt x="98" y="148"/>
                    </a:lnTo>
                    <a:lnTo>
                      <a:pt x="98" y="148"/>
                    </a:lnTo>
                    <a:lnTo>
                      <a:pt x="100" y="140"/>
                    </a:lnTo>
                    <a:lnTo>
                      <a:pt x="102" y="134"/>
                    </a:lnTo>
                    <a:lnTo>
                      <a:pt x="104" y="126"/>
                    </a:lnTo>
                    <a:lnTo>
                      <a:pt x="110" y="120"/>
                    </a:lnTo>
                    <a:lnTo>
                      <a:pt x="122" y="108"/>
                    </a:lnTo>
                    <a:lnTo>
                      <a:pt x="136" y="102"/>
                    </a:lnTo>
                    <a:lnTo>
                      <a:pt x="136" y="102"/>
                    </a:lnTo>
                    <a:lnTo>
                      <a:pt x="146" y="98"/>
                    </a:lnTo>
                    <a:lnTo>
                      <a:pt x="158" y="98"/>
                    </a:lnTo>
                    <a:lnTo>
                      <a:pt x="218" y="98"/>
                    </a:lnTo>
                    <a:lnTo>
                      <a:pt x="218" y="98"/>
                    </a:lnTo>
                    <a:lnTo>
                      <a:pt x="222" y="98"/>
                    </a:lnTo>
                    <a:lnTo>
                      <a:pt x="224" y="100"/>
                    </a:lnTo>
                    <a:lnTo>
                      <a:pt x="224" y="100"/>
                    </a:lnTo>
                    <a:lnTo>
                      <a:pt x="224" y="104"/>
                    </a:lnTo>
                    <a:lnTo>
                      <a:pt x="222" y="106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04" y="118"/>
                    </a:lnTo>
                    <a:lnTo>
                      <a:pt x="200" y="118"/>
                    </a:lnTo>
                    <a:lnTo>
                      <a:pt x="200" y="118"/>
                    </a:lnTo>
                    <a:lnTo>
                      <a:pt x="204" y="124"/>
                    </a:lnTo>
                    <a:lnTo>
                      <a:pt x="208" y="130"/>
                    </a:lnTo>
                    <a:lnTo>
                      <a:pt x="210" y="140"/>
                    </a:lnTo>
                    <a:lnTo>
                      <a:pt x="210" y="148"/>
                    </a:lnTo>
                    <a:lnTo>
                      <a:pt x="210" y="148"/>
                    </a:lnTo>
                    <a:lnTo>
                      <a:pt x="208" y="158"/>
                    </a:lnTo>
                    <a:lnTo>
                      <a:pt x="206" y="168"/>
                    </a:lnTo>
                    <a:lnTo>
                      <a:pt x="200" y="176"/>
                    </a:lnTo>
                    <a:lnTo>
                      <a:pt x="190" y="184"/>
                    </a:lnTo>
                    <a:lnTo>
                      <a:pt x="190" y="184"/>
                    </a:lnTo>
                    <a:lnTo>
                      <a:pt x="182" y="192"/>
                    </a:lnTo>
                    <a:lnTo>
                      <a:pt x="180" y="198"/>
                    </a:lnTo>
                    <a:lnTo>
                      <a:pt x="180" y="198"/>
                    </a:lnTo>
                    <a:lnTo>
                      <a:pt x="186" y="204"/>
                    </a:lnTo>
                    <a:lnTo>
                      <a:pt x="196" y="214"/>
                    </a:lnTo>
                    <a:lnTo>
                      <a:pt x="196" y="214"/>
                    </a:lnTo>
                    <a:lnTo>
                      <a:pt x="206" y="222"/>
                    </a:lnTo>
                    <a:lnTo>
                      <a:pt x="214" y="232"/>
                    </a:lnTo>
                    <a:lnTo>
                      <a:pt x="218" y="244"/>
                    </a:lnTo>
                    <a:lnTo>
                      <a:pt x="218" y="258"/>
                    </a:lnTo>
                    <a:lnTo>
                      <a:pt x="218" y="258"/>
                    </a:lnTo>
                    <a:lnTo>
                      <a:pt x="218" y="264"/>
                    </a:lnTo>
                    <a:lnTo>
                      <a:pt x="216" y="272"/>
                    </a:lnTo>
                    <a:lnTo>
                      <a:pt x="212" y="280"/>
                    </a:lnTo>
                    <a:lnTo>
                      <a:pt x="208" y="286"/>
                    </a:lnTo>
                    <a:lnTo>
                      <a:pt x="202" y="292"/>
                    </a:lnTo>
                    <a:lnTo>
                      <a:pt x="194" y="296"/>
                    </a:lnTo>
                    <a:lnTo>
                      <a:pt x="188" y="300"/>
                    </a:lnTo>
                    <a:lnTo>
                      <a:pt x="178" y="304"/>
                    </a:lnTo>
                    <a:lnTo>
                      <a:pt x="178" y="304"/>
                    </a:lnTo>
                    <a:close/>
                    <a:moveTo>
                      <a:pt x="317" y="198"/>
                    </a:moveTo>
                    <a:lnTo>
                      <a:pt x="317" y="198"/>
                    </a:lnTo>
                    <a:lnTo>
                      <a:pt x="315" y="200"/>
                    </a:lnTo>
                    <a:lnTo>
                      <a:pt x="311" y="202"/>
                    </a:lnTo>
                    <a:lnTo>
                      <a:pt x="277" y="202"/>
                    </a:lnTo>
                    <a:lnTo>
                      <a:pt x="277" y="238"/>
                    </a:lnTo>
                    <a:lnTo>
                      <a:pt x="277" y="238"/>
                    </a:lnTo>
                    <a:lnTo>
                      <a:pt x="275" y="240"/>
                    </a:lnTo>
                    <a:lnTo>
                      <a:pt x="271" y="242"/>
                    </a:lnTo>
                    <a:lnTo>
                      <a:pt x="263" y="242"/>
                    </a:lnTo>
                    <a:lnTo>
                      <a:pt x="263" y="242"/>
                    </a:lnTo>
                    <a:lnTo>
                      <a:pt x="259" y="240"/>
                    </a:lnTo>
                    <a:lnTo>
                      <a:pt x="257" y="238"/>
                    </a:lnTo>
                    <a:lnTo>
                      <a:pt x="257" y="202"/>
                    </a:lnTo>
                    <a:lnTo>
                      <a:pt x="224" y="202"/>
                    </a:lnTo>
                    <a:lnTo>
                      <a:pt x="224" y="202"/>
                    </a:lnTo>
                    <a:lnTo>
                      <a:pt x="220" y="200"/>
                    </a:lnTo>
                    <a:lnTo>
                      <a:pt x="218" y="198"/>
                    </a:lnTo>
                    <a:lnTo>
                      <a:pt x="218" y="188"/>
                    </a:lnTo>
                    <a:lnTo>
                      <a:pt x="218" y="188"/>
                    </a:lnTo>
                    <a:lnTo>
                      <a:pt x="220" y="184"/>
                    </a:lnTo>
                    <a:lnTo>
                      <a:pt x="224" y="182"/>
                    </a:lnTo>
                    <a:lnTo>
                      <a:pt x="257" y="182"/>
                    </a:lnTo>
                    <a:lnTo>
                      <a:pt x="257" y="148"/>
                    </a:lnTo>
                    <a:lnTo>
                      <a:pt x="257" y="148"/>
                    </a:lnTo>
                    <a:lnTo>
                      <a:pt x="259" y="144"/>
                    </a:lnTo>
                    <a:lnTo>
                      <a:pt x="263" y="142"/>
                    </a:lnTo>
                    <a:lnTo>
                      <a:pt x="271" y="142"/>
                    </a:lnTo>
                    <a:lnTo>
                      <a:pt x="271" y="142"/>
                    </a:lnTo>
                    <a:lnTo>
                      <a:pt x="275" y="144"/>
                    </a:lnTo>
                    <a:lnTo>
                      <a:pt x="277" y="148"/>
                    </a:lnTo>
                    <a:lnTo>
                      <a:pt x="277" y="182"/>
                    </a:lnTo>
                    <a:lnTo>
                      <a:pt x="311" y="182"/>
                    </a:lnTo>
                    <a:lnTo>
                      <a:pt x="311" y="182"/>
                    </a:lnTo>
                    <a:lnTo>
                      <a:pt x="315" y="184"/>
                    </a:lnTo>
                    <a:lnTo>
                      <a:pt x="317" y="188"/>
                    </a:lnTo>
                    <a:lnTo>
                      <a:pt x="317" y="198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  <p:sp>
          <p:nvSpPr>
            <p:cNvPr id="43" name="Rectangle 11">
              <a:extLst>
                <a:ext uri="{FF2B5EF4-FFF2-40B4-BE49-F238E27FC236}">
                  <a16:creationId xmlns="" xmlns:a16="http://schemas.microsoft.com/office/drawing/2014/main" id="{749E09A3-405D-418A-895D-DFEC40F01807}"/>
                </a:ext>
              </a:extLst>
            </p:cNvPr>
            <p:cNvSpPr/>
            <p:nvPr/>
          </p:nvSpPr>
          <p:spPr>
            <a:xfrm>
              <a:off x="4580581" y="5291626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44" name="Rectangle 14">
              <a:extLst>
                <a:ext uri="{FF2B5EF4-FFF2-40B4-BE49-F238E27FC236}">
                  <a16:creationId xmlns="" xmlns:a16="http://schemas.microsoft.com/office/drawing/2014/main" id="{75984FBF-A5A7-4581-B2E2-C147F7429BE8}"/>
                </a:ext>
              </a:extLst>
            </p:cNvPr>
            <p:cNvSpPr/>
            <p:nvPr/>
          </p:nvSpPr>
          <p:spPr>
            <a:xfrm>
              <a:off x="4569082" y="4094120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45" name="Freeform 185">
              <a:extLst>
                <a:ext uri="{FF2B5EF4-FFF2-40B4-BE49-F238E27FC236}">
                  <a16:creationId xmlns="" xmlns:a16="http://schemas.microsoft.com/office/drawing/2014/main" id="{BF634F97-3B10-4587-86E3-7B498586B35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55481" y="4215683"/>
              <a:ext cx="510044" cy="510047"/>
            </a:xfrm>
            <a:custGeom>
              <a:avLst/>
              <a:gdLst>
                <a:gd name="T0" fmla="*/ 177 w 393"/>
                <a:gd name="T1" fmla="*/ 0 h 393"/>
                <a:gd name="T2" fmla="*/ 119 w 393"/>
                <a:gd name="T3" fmla="*/ 16 h 393"/>
                <a:gd name="T4" fmla="*/ 72 w 393"/>
                <a:gd name="T5" fmla="*/ 44 h 393"/>
                <a:gd name="T6" fmla="*/ 34 w 393"/>
                <a:gd name="T7" fmla="*/ 85 h 393"/>
                <a:gd name="T8" fmla="*/ 10 w 393"/>
                <a:gd name="T9" fmla="*/ 137 h 393"/>
                <a:gd name="T10" fmla="*/ 0 w 393"/>
                <a:gd name="T11" fmla="*/ 195 h 393"/>
                <a:gd name="T12" fmla="*/ 4 w 393"/>
                <a:gd name="T13" fmla="*/ 235 h 393"/>
                <a:gd name="T14" fmla="*/ 24 w 393"/>
                <a:gd name="T15" fmla="*/ 289 h 393"/>
                <a:gd name="T16" fmla="*/ 58 w 393"/>
                <a:gd name="T17" fmla="*/ 335 h 393"/>
                <a:gd name="T18" fmla="*/ 103 w 393"/>
                <a:gd name="T19" fmla="*/ 369 h 393"/>
                <a:gd name="T20" fmla="*/ 157 w 393"/>
                <a:gd name="T21" fmla="*/ 389 h 393"/>
                <a:gd name="T22" fmla="*/ 197 w 393"/>
                <a:gd name="T23" fmla="*/ 393 h 393"/>
                <a:gd name="T24" fmla="*/ 255 w 393"/>
                <a:gd name="T25" fmla="*/ 385 h 393"/>
                <a:gd name="T26" fmla="*/ 307 w 393"/>
                <a:gd name="T27" fmla="*/ 359 h 393"/>
                <a:gd name="T28" fmla="*/ 349 w 393"/>
                <a:gd name="T29" fmla="*/ 321 h 393"/>
                <a:gd name="T30" fmla="*/ 379 w 393"/>
                <a:gd name="T31" fmla="*/ 273 h 393"/>
                <a:gd name="T32" fmla="*/ 393 w 393"/>
                <a:gd name="T33" fmla="*/ 217 h 393"/>
                <a:gd name="T34" fmla="*/ 393 w 393"/>
                <a:gd name="T35" fmla="*/ 175 h 393"/>
                <a:gd name="T36" fmla="*/ 379 w 393"/>
                <a:gd name="T37" fmla="*/ 119 h 393"/>
                <a:gd name="T38" fmla="*/ 349 w 393"/>
                <a:gd name="T39" fmla="*/ 71 h 393"/>
                <a:gd name="T40" fmla="*/ 307 w 393"/>
                <a:gd name="T41" fmla="*/ 34 h 393"/>
                <a:gd name="T42" fmla="*/ 255 w 393"/>
                <a:gd name="T43" fmla="*/ 8 h 393"/>
                <a:gd name="T44" fmla="*/ 197 w 393"/>
                <a:gd name="T45" fmla="*/ 0 h 393"/>
                <a:gd name="T46" fmla="*/ 295 w 393"/>
                <a:gd name="T47" fmla="*/ 157 h 393"/>
                <a:gd name="T48" fmla="*/ 293 w 393"/>
                <a:gd name="T49" fmla="*/ 187 h 393"/>
                <a:gd name="T50" fmla="*/ 269 w 393"/>
                <a:gd name="T51" fmla="*/ 247 h 393"/>
                <a:gd name="T52" fmla="*/ 239 w 393"/>
                <a:gd name="T53" fmla="*/ 277 h 393"/>
                <a:gd name="T54" fmla="*/ 201 w 393"/>
                <a:gd name="T55" fmla="*/ 297 h 393"/>
                <a:gd name="T56" fmla="*/ 155 w 393"/>
                <a:gd name="T57" fmla="*/ 303 h 393"/>
                <a:gd name="T58" fmla="*/ 115 w 393"/>
                <a:gd name="T59" fmla="*/ 297 h 393"/>
                <a:gd name="T60" fmla="*/ 80 w 393"/>
                <a:gd name="T61" fmla="*/ 281 h 393"/>
                <a:gd name="T62" fmla="*/ 107 w 393"/>
                <a:gd name="T63" fmla="*/ 281 h 393"/>
                <a:gd name="T64" fmla="*/ 153 w 393"/>
                <a:gd name="T65" fmla="*/ 261 h 393"/>
                <a:gd name="T66" fmla="*/ 137 w 393"/>
                <a:gd name="T67" fmla="*/ 259 h 393"/>
                <a:gd name="T68" fmla="*/ 109 w 393"/>
                <a:gd name="T69" fmla="*/ 233 h 393"/>
                <a:gd name="T70" fmla="*/ 115 w 393"/>
                <a:gd name="T71" fmla="*/ 227 h 393"/>
                <a:gd name="T72" fmla="*/ 129 w 393"/>
                <a:gd name="T73" fmla="*/ 225 h 393"/>
                <a:gd name="T74" fmla="*/ 105 w 393"/>
                <a:gd name="T75" fmla="*/ 215 h 393"/>
                <a:gd name="T76" fmla="*/ 92 w 393"/>
                <a:gd name="T77" fmla="*/ 195 h 393"/>
                <a:gd name="T78" fmla="*/ 90 w 393"/>
                <a:gd name="T79" fmla="*/ 177 h 393"/>
                <a:gd name="T80" fmla="*/ 99 w 393"/>
                <a:gd name="T81" fmla="*/ 181 h 393"/>
                <a:gd name="T82" fmla="*/ 101 w 393"/>
                <a:gd name="T83" fmla="*/ 175 h 393"/>
                <a:gd name="T84" fmla="*/ 90 w 393"/>
                <a:gd name="T85" fmla="*/ 141 h 393"/>
                <a:gd name="T86" fmla="*/ 95 w 393"/>
                <a:gd name="T87" fmla="*/ 117 h 393"/>
                <a:gd name="T88" fmla="*/ 115 w 393"/>
                <a:gd name="T89" fmla="*/ 137 h 393"/>
                <a:gd name="T90" fmla="*/ 153 w 393"/>
                <a:gd name="T91" fmla="*/ 159 h 393"/>
                <a:gd name="T92" fmla="*/ 197 w 393"/>
                <a:gd name="T93" fmla="*/ 169 h 393"/>
                <a:gd name="T94" fmla="*/ 197 w 393"/>
                <a:gd name="T95" fmla="*/ 157 h 393"/>
                <a:gd name="T96" fmla="*/ 205 w 393"/>
                <a:gd name="T97" fmla="*/ 129 h 393"/>
                <a:gd name="T98" fmla="*/ 227 w 393"/>
                <a:gd name="T99" fmla="*/ 111 h 393"/>
                <a:gd name="T100" fmla="*/ 247 w 393"/>
                <a:gd name="T101" fmla="*/ 107 h 393"/>
                <a:gd name="T102" fmla="*/ 275 w 393"/>
                <a:gd name="T103" fmla="*/ 117 h 393"/>
                <a:gd name="T104" fmla="*/ 299 w 393"/>
                <a:gd name="T105" fmla="*/ 119 h 393"/>
                <a:gd name="T106" fmla="*/ 311 w 393"/>
                <a:gd name="T107" fmla="*/ 119 h 393"/>
                <a:gd name="T108" fmla="*/ 293 w 393"/>
                <a:gd name="T109" fmla="*/ 139 h 393"/>
                <a:gd name="T110" fmla="*/ 321 w 393"/>
                <a:gd name="T111" fmla="*/ 131 h 393"/>
                <a:gd name="T112" fmla="*/ 295 w 393"/>
                <a:gd name="T113" fmla="*/ 157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3" h="393">
                  <a:moveTo>
                    <a:pt x="197" y="0"/>
                  </a:moveTo>
                  <a:lnTo>
                    <a:pt x="197" y="0"/>
                  </a:lnTo>
                  <a:lnTo>
                    <a:pt x="177" y="0"/>
                  </a:lnTo>
                  <a:lnTo>
                    <a:pt x="157" y="4"/>
                  </a:lnTo>
                  <a:lnTo>
                    <a:pt x="139" y="8"/>
                  </a:lnTo>
                  <a:lnTo>
                    <a:pt x="119" y="16"/>
                  </a:lnTo>
                  <a:lnTo>
                    <a:pt x="103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3" y="369"/>
                  </a:lnTo>
                  <a:lnTo>
                    <a:pt x="119" y="377"/>
                  </a:lnTo>
                  <a:lnTo>
                    <a:pt x="139" y="385"/>
                  </a:lnTo>
                  <a:lnTo>
                    <a:pt x="157" y="389"/>
                  </a:lnTo>
                  <a:lnTo>
                    <a:pt x="177" y="391"/>
                  </a:lnTo>
                  <a:lnTo>
                    <a:pt x="197" y="393"/>
                  </a:lnTo>
                  <a:lnTo>
                    <a:pt x="197" y="393"/>
                  </a:lnTo>
                  <a:lnTo>
                    <a:pt x="217" y="391"/>
                  </a:lnTo>
                  <a:lnTo>
                    <a:pt x="237" y="389"/>
                  </a:lnTo>
                  <a:lnTo>
                    <a:pt x="255" y="385"/>
                  </a:lnTo>
                  <a:lnTo>
                    <a:pt x="273" y="377"/>
                  </a:lnTo>
                  <a:lnTo>
                    <a:pt x="291" y="369"/>
                  </a:lnTo>
                  <a:lnTo>
                    <a:pt x="307" y="359"/>
                  </a:lnTo>
                  <a:lnTo>
                    <a:pt x="321" y="347"/>
                  </a:lnTo>
                  <a:lnTo>
                    <a:pt x="335" y="335"/>
                  </a:lnTo>
                  <a:lnTo>
                    <a:pt x="349" y="321"/>
                  </a:lnTo>
                  <a:lnTo>
                    <a:pt x="359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59" y="85"/>
                  </a:lnTo>
                  <a:lnTo>
                    <a:pt x="349" y="71"/>
                  </a:lnTo>
                  <a:lnTo>
                    <a:pt x="335" y="57"/>
                  </a:lnTo>
                  <a:lnTo>
                    <a:pt x="321" y="44"/>
                  </a:lnTo>
                  <a:lnTo>
                    <a:pt x="307" y="34"/>
                  </a:lnTo>
                  <a:lnTo>
                    <a:pt x="291" y="24"/>
                  </a:lnTo>
                  <a:lnTo>
                    <a:pt x="273" y="16"/>
                  </a:lnTo>
                  <a:lnTo>
                    <a:pt x="255" y="8"/>
                  </a:lnTo>
                  <a:lnTo>
                    <a:pt x="237" y="4"/>
                  </a:lnTo>
                  <a:lnTo>
                    <a:pt x="217" y="0"/>
                  </a:lnTo>
                  <a:lnTo>
                    <a:pt x="197" y="0"/>
                  </a:lnTo>
                  <a:lnTo>
                    <a:pt x="197" y="0"/>
                  </a:lnTo>
                  <a:close/>
                  <a:moveTo>
                    <a:pt x="295" y="157"/>
                  </a:moveTo>
                  <a:lnTo>
                    <a:pt x="295" y="157"/>
                  </a:lnTo>
                  <a:lnTo>
                    <a:pt x="295" y="163"/>
                  </a:lnTo>
                  <a:lnTo>
                    <a:pt x="295" y="163"/>
                  </a:lnTo>
                  <a:lnTo>
                    <a:pt x="293" y="187"/>
                  </a:lnTo>
                  <a:lnTo>
                    <a:pt x="287" y="213"/>
                  </a:lnTo>
                  <a:lnTo>
                    <a:pt x="275" y="237"/>
                  </a:lnTo>
                  <a:lnTo>
                    <a:pt x="269" y="247"/>
                  </a:lnTo>
                  <a:lnTo>
                    <a:pt x="259" y="257"/>
                  </a:lnTo>
                  <a:lnTo>
                    <a:pt x="251" y="267"/>
                  </a:lnTo>
                  <a:lnTo>
                    <a:pt x="239" y="277"/>
                  </a:lnTo>
                  <a:lnTo>
                    <a:pt x="227" y="285"/>
                  </a:lnTo>
                  <a:lnTo>
                    <a:pt x="215" y="291"/>
                  </a:lnTo>
                  <a:lnTo>
                    <a:pt x="201" y="297"/>
                  </a:lnTo>
                  <a:lnTo>
                    <a:pt x="187" y="301"/>
                  </a:lnTo>
                  <a:lnTo>
                    <a:pt x="171" y="303"/>
                  </a:lnTo>
                  <a:lnTo>
                    <a:pt x="155" y="303"/>
                  </a:lnTo>
                  <a:lnTo>
                    <a:pt x="155" y="303"/>
                  </a:lnTo>
                  <a:lnTo>
                    <a:pt x="135" y="303"/>
                  </a:lnTo>
                  <a:lnTo>
                    <a:pt x="115" y="297"/>
                  </a:lnTo>
                  <a:lnTo>
                    <a:pt x="95" y="291"/>
                  </a:lnTo>
                  <a:lnTo>
                    <a:pt x="80" y="281"/>
                  </a:lnTo>
                  <a:lnTo>
                    <a:pt x="80" y="281"/>
                  </a:lnTo>
                  <a:lnTo>
                    <a:pt x="92" y="283"/>
                  </a:lnTo>
                  <a:lnTo>
                    <a:pt x="92" y="283"/>
                  </a:lnTo>
                  <a:lnTo>
                    <a:pt x="107" y="281"/>
                  </a:lnTo>
                  <a:lnTo>
                    <a:pt x="123" y="277"/>
                  </a:lnTo>
                  <a:lnTo>
                    <a:pt x="139" y="269"/>
                  </a:lnTo>
                  <a:lnTo>
                    <a:pt x="153" y="261"/>
                  </a:lnTo>
                  <a:lnTo>
                    <a:pt x="153" y="261"/>
                  </a:lnTo>
                  <a:lnTo>
                    <a:pt x="145" y="261"/>
                  </a:lnTo>
                  <a:lnTo>
                    <a:pt x="137" y="259"/>
                  </a:lnTo>
                  <a:lnTo>
                    <a:pt x="123" y="251"/>
                  </a:lnTo>
                  <a:lnTo>
                    <a:pt x="113" y="241"/>
                  </a:lnTo>
                  <a:lnTo>
                    <a:pt x="109" y="233"/>
                  </a:lnTo>
                  <a:lnTo>
                    <a:pt x="105" y="227"/>
                  </a:lnTo>
                  <a:lnTo>
                    <a:pt x="105" y="227"/>
                  </a:lnTo>
                  <a:lnTo>
                    <a:pt x="115" y="227"/>
                  </a:lnTo>
                  <a:lnTo>
                    <a:pt x="115" y="227"/>
                  </a:lnTo>
                  <a:lnTo>
                    <a:pt x="129" y="225"/>
                  </a:lnTo>
                  <a:lnTo>
                    <a:pt x="129" y="225"/>
                  </a:lnTo>
                  <a:lnTo>
                    <a:pt x="119" y="223"/>
                  </a:lnTo>
                  <a:lnTo>
                    <a:pt x="113" y="219"/>
                  </a:lnTo>
                  <a:lnTo>
                    <a:pt x="105" y="215"/>
                  </a:lnTo>
                  <a:lnTo>
                    <a:pt x="99" y="209"/>
                  </a:lnTo>
                  <a:lnTo>
                    <a:pt x="95" y="201"/>
                  </a:lnTo>
                  <a:lnTo>
                    <a:pt x="92" y="195"/>
                  </a:lnTo>
                  <a:lnTo>
                    <a:pt x="90" y="185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9" y="181"/>
                  </a:lnTo>
                  <a:lnTo>
                    <a:pt x="111" y="183"/>
                  </a:lnTo>
                  <a:lnTo>
                    <a:pt x="111" y="183"/>
                  </a:lnTo>
                  <a:lnTo>
                    <a:pt x="101" y="175"/>
                  </a:lnTo>
                  <a:lnTo>
                    <a:pt x="95" y="165"/>
                  </a:lnTo>
                  <a:lnTo>
                    <a:pt x="92" y="153"/>
                  </a:lnTo>
                  <a:lnTo>
                    <a:pt x="90" y="141"/>
                  </a:lnTo>
                  <a:lnTo>
                    <a:pt x="90" y="141"/>
                  </a:lnTo>
                  <a:lnTo>
                    <a:pt x="92" y="129"/>
                  </a:lnTo>
                  <a:lnTo>
                    <a:pt x="95" y="117"/>
                  </a:lnTo>
                  <a:lnTo>
                    <a:pt x="95" y="117"/>
                  </a:lnTo>
                  <a:lnTo>
                    <a:pt x="105" y="127"/>
                  </a:lnTo>
                  <a:lnTo>
                    <a:pt x="115" y="137"/>
                  </a:lnTo>
                  <a:lnTo>
                    <a:pt x="127" y="145"/>
                  </a:lnTo>
                  <a:lnTo>
                    <a:pt x="141" y="153"/>
                  </a:lnTo>
                  <a:lnTo>
                    <a:pt x="153" y="159"/>
                  </a:lnTo>
                  <a:lnTo>
                    <a:pt x="167" y="163"/>
                  </a:lnTo>
                  <a:lnTo>
                    <a:pt x="183" y="167"/>
                  </a:lnTo>
                  <a:lnTo>
                    <a:pt x="197" y="169"/>
                  </a:lnTo>
                  <a:lnTo>
                    <a:pt x="197" y="169"/>
                  </a:lnTo>
                  <a:lnTo>
                    <a:pt x="197" y="157"/>
                  </a:lnTo>
                  <a:lnTo>
                    <a:pt x="197" y="157"/>
                  </a:lnTo>
                  <a:lnTo>
                    <a:pt x="197" y="147"/>
                  </a:lnTo>
                  <a:lnTo>
                    <a:pt x="201" y="137"/>
                  </a:lnTo>
                  <a:lnTo>
                    <a:pt x="205" y="129"/>
                  </a:lnTo>
                  <a:lnTo>
                    <a:pt x="211" y="121"/>
                  </a:lnTo>
                  <a:lnTo>
                    <a:pt x="219" y="115"/>
                  </a:lnTo>
                  <a:lnTo>
                    <a:pt x="227" y="111"/>
                  </a:lnTo>
                  <a:lnTo>
                    <a:pt x="237" y="109"/>
                  </a:lnTo>
                  <a:lnTo>
                    <a:pt x="247" y="107"/>
                  </a:lnTo>
                  <a:lnTo>
                    <a:pt x="247" y="107"/>
                  </a:lnTo>
                  <a:lnTo>
                    <a:pt x="257" y="109"/>
                  </a:lnTo>
                  <a:lnTo>
                    <a:pt x="267" y="111"/>
                  </a:lnTo>
                  <a:lnTo>
                    <a:pt x="275" y="117"/>
                  </a:lnTo>
                  <a:lnTo>
                    <a:pt x="283" y="123"/>
                  </a:lnTo>
                  <a:lnTo>
                    <a:pt x="283" y="123"/>
                  </a:lnTo>
                  <a:lnTo>
                    <a:pt x="299" y="119"/>
                  </a:lnTo>
                  <a:lnTo>
                    <a:pt x="313" y="111"/>
                  </a:lnTo>
                  <a:lnTo>
                    <a:pt x="313" y="111"/>
                  </a:lnTo>
                  <a:lnTo>
                    <a:pt x="311" y="119"/>
                  </a:lnTo>
                  <a:lnTo>
                    <a:pt x="305" y="127"/>
                  </a:lnTo>
                  <a:lnTo>
                    <a:pt x="299" y="133"/>
                  </a:lnTo>
                  <a:lnTo>
                    <a:pt x="293" y="139"/>
                  </a:lnTo>
                  <a:lnTo>
                    <a:pt x="293" y="139"/>
                  </a:lnTo>
                  <a:lnTo>
                    <a:pt x="307" y="135"/>
                  </a:lnTo>
                  <a:lnTo>
                    <a:pt x="321" y="131"/>
                  </a:lnTo>
                  <a:lnTo>
                    <a:pt x="321" y="131"/>
                  </a:lnTo>
                  <a:lnTo>
                    <a:pt x="309" y="145"/>
                  </a:lnTo>
                  <a:lnTo>
                    <a:pt x="295" y="157"/>
                  </a:lnTo>
                  <a:lnTo>
                    <a:pt x="295" y="157"/>
                  </a:lnTo>
                  <a:close/>
                </a:path>
              </a:pathLst>
            </a:custGeom>
            <a:solidFill>
              <a:srgbClr val="0B58A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  <p:sp>
          <p:nvSpPr>
            <p:cNvPr id="46" name="Freeform 115">
              <a:extLst>
                <a:ext uri="{FF2B5EF4-FFF2-40B4-BE49-F238E27FC236}">
                  <a16:creationId xmlns="" xmlns:a16="http://schemas.microsoft.com/office/drawing/2014/main" id="{FC82E2DB-036A-4944-BC98-E50ADEDA90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55481" y="5405934"/>
              <a:ext cx="510044" cy="510047"/>
            </a:xfrm>
            <a:custGeom>
              <a:avLst/>
              <a:gdLst>
                <a:gd name="T0" fmla="*/ 198 w 393"/>
                <a:gd name="T1" fmla="*/ 0 h 393"/>
                <a:gd name="T2" fmla="*/ 158 w 393"/>
                <a:gd name="T3" fmla="*/ 4 h 393"/>
                <a:gd name="T4" fmla="*/ 120 w 393"/>
                <a:gd name="T5" fmla="*/ 16 h 393"/>
                <a:gd name="T6" fmla="*/ 88 w 393"/>
                <a:gd name="T7" fmla="*/ 34 h 393"/>
                <a:gd name="T8" fmla="*/ 58 w 393"/>
                <a:gd name="T9" fmla="*/ 57 h 393"/>
                <a:gd name="T10" fmla="*/ 34 w 393"/>
                <a:gd name="T11" fmla="*/ 85 h 393"/>
                <a:gd name="T12" fmla="*/ 16 w 393"/>
                <a:gd name="T13" fmla="*/ 119 h 393"/>
                <a:gd name="T14" fmla="*/ 4 w 393"/>
                <a:gd name="T15" fmla="*/ 157 h 393"/>
                <a:gd name="T16" fmla="*/ 0 w 393"/>
                <a:gd name="T17" fmla="*/ 195 h 393"/>
                <a:gd name="T18" fmla="*/ 2 w 393"/>
                <a:gd name="T19" fmla="*/ 217 h 393"/>
                <a:gd name="T20" fmla="*/ 10 w 393"/>
                <a:gd name="T21" fmla="*/ 255 h 393"/>
                <a:gd name="T22" fmla="*/ 24 w 393"/>
                <a:gd name="T23" fmla="*/ 289 h 393"/>
                <a:gd name="T24" fmla="*/ 46 w 393"/>
                <a:gd name="T25" fmla="*/ 321 h 393"/>
                <a:gd name="T26" fmla="*/ 72 w 393"/>
                <a:gd name="T27" fmla="*/ 347 h 393"/>
                <a:gd name="T28" fmla="*/ 104 w 393"/>
                <a:gd name="T29" fmla="*/ 369 h 393"/>
                <a:gd name="T30" fmla="*/ 138 w 393"/>
                <a:gd name="T31" fmla="*/ 385 h 393"/>
                <a:gd name="T32" fmla="*/ 178 w 393"/>
                <a:gd name="T33" fmla="*/ 391 h 393"/>
                <a:gd name="T34" fmla="*/ 198 w 393"/>
                <a:gd name="T35" fmla="*/ 393 h 393"/>
                <a:gd name="T36" fmla="*/ 238 w 393"/>
                <a:gd name="T37" fmla="*/ 389 h 393"/>
                <a:gd name="T38" fmla="*/ 274 w 393"/>
                <a:gd name="T39" fmla="*/ 377 h 393"/>
                <a:gd name="T40" fmla="*/ 308 w 393"/>
                <a:gd name="T41" fmla="*/ 359 h 393"/>
                <a:gd name="T42" fmla="*/ 336 w 393"/>
                <a:gd name="T43" fmla="*/ 335 h 393"/>
                <a:gd name="T44" fmla="*/ 360 w 393"/>
                <a:gd name="T45" fmla="*/ 307 h 393"/>
                <a:gd name="T46" fmla="*/ 379 w 393"/>
                <a:gd name="T47" fmla="*/ 273 h 393"/>
                <a:gd name="T48" fmla="*/ 389 w 393"/>
                <a:gd name="T49" fmla="*/ 235 h 393"/>
                <a:gd name="T50" fmla="*/ 393 w 393"/>
                <a:gd name="T51" fmla="*/ 195 h 393"/>
                <a:gd name="T52" fmla="*/ 393 w 393"/>
                <a:gd name="T53" fmla="*/ 175 h 393"/>
                <a:gd name="T54" fmla="*/ 385 w 393"/>
                <a:gd name="T55" fmla="*/ 137 h 393"/>
                <a:gd name="T56" fmla="*/ 369 w 393"/>
                <a:gd name="T57" fmla="*/ 101 h 393"/>
                <a:gd name="T58" fmla="*/ 350 w 393"/>
                <a:gd name="T59" fmla="*/ 71 h 393"/>
                <a:gd name="T60" fmla="*/ 322 w 393"/>
                <a:gd name="T61" fmla="*/ 44 h 393"/>
                <a:gd name="T62" fmla="*/ 292 w 393"/>
                <a:gd name="T63" fmla="*/ 24 h 393"/>
                <a:gd name="T64" fmla="*/ 256 w 393"/>
                <a:gd name="T65" fmla="*/ 8 h 393"/>
                <a:gd name="T66" fmla="*/ 218 w 393"/>
                <a:gd name="T67" fmla="*/ 0 h 393"/>
                <a:gd name="T68" fmla="*/ 198 w 393"/>
                <a:gd name="T69" fmla="*/ 0 h 393"/>
                <a:gd name="T70" fmla="*/ 216 w 393"/>
                <a:gd name="T71" fmla="*/ 195 h 393"/>
                <a:gd name="T72" fmla="*/ 216 w 393"/>
                <a:gd name="T73" fmla="*/ 317 h 393"/>
                <a:gd name="T74" fmla="*/ 164 w 393"/>
                <a:gd name="T75" fmla="*/ 317 h 393"/>
                <a:gd name="T76" fmla="*/ 140 w 393"/>
                <a:gd name="T77" fmla="*/ 195 h 393"/>
                <a:gd name="T78" fmla="*/ 164 w 393"/>
                <a:gd name="T79" fmla="*/ 153 h 393"/>
                <a:gd name="T80" fmla="*/ 164 w 393"/>
                <a:gd name="T81" fmla="*/ 125 h 393"/>
                <a:gd name="T82" fmla="*/ 170 w 393"/>
                <a:gd name="T83" fmla="*/ 99 h 393"/>
                <a:gd name="T84" fmla="*/ 182 w 393"/>
                <a:gd name="T85" fmla="*/ 85 h 393"/>
                <a:gd name="T86" fmla="*/ 202 w 393"/>
                <a:gd name="T87" fmla="*/ 75 h 393"/>
                <a:gd name="T88" fmla="*/ 254 w 393"/>
                <a:gd name="T89" fmla="*/ 73 h 393"/>
                <a:gd name="T90" fmla="*/ 254 w 393"/>
                <a:gd name="T91" fmla="*/ 115 h 393"/>
                <a:gd name="T92" fmla="*/ 226 w 393"/>
                <a:gd name="T93" fmla="*/ 115 h 393"/>
                <a:gd name="T94" fmla="*/ 220 w 393"/>
                <a:gd name="T95" fmla="*/ 117 h 393"/>
                <a:gd name="T96" fmla="*/ 216 w 393"/>
                <a:gd name="T97" fmla="*/ 127 h 393"/>
                <a:gd name="T98" fmla="*/ 254 w 393"/>
                <a:gd name="T99" fmla="*/ 153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93" h="393">
                  <a:moveTo>
                    <a:pt x="198" y="0"/>
                  </a:moveTo>
                  <a:lnTo>
                    <a:pt x="198" y="0"/>
                  </a:lnTo>
                  <a:lnTo>
                    <a:pt x="178" y="0"/>
                  </a:lnTo>
                  <a:lnTo>
                    <a:pt x="158" y="4"/>
                  </a:lnTo>
                  <a:lnTo>
                    <a:pt x="138" y="8"/>
                  </a:lnTo>
                  <a:lnTo>
                    <a:pt x="120" y="16"/>
                  </a:lnTo>
                  <a:lnTo>
                    <a:pt x="104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4" y="369"/>
                  </a:lnTo>
                  <a:lnTo>
                    <a:pt x="120" y="377"/>
                  </a:lnTo>
                  <a:lnTo>
                    <a:pt x="138" y="385"/>
                  </a:lnTo>
                  <a:lnTo>
                    <a:pt x="158" y="389"/>
                  </a:lnTo>
                  <a:lnTo>
                    <a:pt x="178" y="391"/>
                  </a:lnTo>
                  <a:lnTo>
                    <a:pt x="198" y="393"/>
                  </a:lnTo>
                  <a:lnTo>
                    <a:pt x="198" y="393"/>
                  </a:lnTo>
                  <a:lnTo>
                    <a:pt x="218" y="391"/>
                  </a:lnTo>
                  <a:lnTo>
                    <a:pt x="238" y="389"/>
                  </a:lnTo>
                  <a:lnTo>
                    <a:pt x="256" y="385"/>
                  </a:lnTo>
                  <a:lnTo>
                    <a:pt x="274" y="377"/>
                  </a:lnTo>
                  <a:lnTo>
                    <a:pt x="292" y="369"/>
                  </a:lnTo>
                  <a:lnTo>
                    <a:pt x="308" y="359"/>
                  </a:lnTo>
                  <a:lnTo>
                    <a:pt x="322" y="347"/>
                  </a:lnTo>
                  <a:lnTo>
                    <a:pt x="336" y="335"/>
                  </a:lnTo>
                  <a:lnTo>
                    <a:pt x="350" y="321"/>
                  </a:lnTo>
                  <a:lnTo>
                    <a:pt x="360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60" y="85"/>
                  </a:lnTo>
                  <a:lnTo>
                    <a:pt x="350" y="71"/>
                  </a:lnTo>
                  <a:lnTo>
                    <a:pt x="336" y="57"/>
                  </a:lnTo>
                  <a:lnTo>
                    <a:pt x="322" y="44"/>
                  </a:lnTo>
                  <a:lnTo>
                    <a:pt x="308" y="34"/>
                  </a:lnTo>
                  <a:lnTo>
                    <a:pt x="292" y="24"/>
                  </a:lnTo>
                  <a:lnTo>
                    <a:pt x="274" y="16"/>
                  </a:lnTo>
                  <a:lnTo>
                    <a:pt x="256" y="8"/>
                  </a:lnTo>
                  <a:lnTo>
                    <a:pt x="238" y="4"/>
                  </a:lnTo>
                  <a:lnTo>
                    <a:pt x="218" y="0"/>
                  </a:lnTo>
                  <a:lnTo>
                    <a:pt x="198" y="0"/>
                  </a:lnTo>
                  <a:lnTo>
                    <a:pt x="198" y="0"/>
                  </a:lnTo>
                  <a:close/>
                  <a:moveTo>
                    <a:pt x="250" y="195"/>
                  </a:moveTo>
                  <a:lnTo>
                    <a:pt x="216" y="195"/>
                  </a:lnTo>
                  <a:lnTo>
                    <a:pt x="216" y="195"/>
                  </a:lnTo>
                  <a:lnTo>
                    <a:pt x="216" y="317"/>
                  </a:lnTo>
                  <a:lnTo>
                    <a:pt x="164" y="317"/>
                  </a:lnTo>
                  <a:lnTo>
                    <a:pt x="164" y="317"/>
                  </a:lnTo>
                  <a:lnTo>
                    <a:pt x="164" y="195"/>
                  </a:lnTo>
                  <a:lnTo>
                    <a:pt x="140" y="195"/>
                  </a:lnTo>
                  <a:lnTo>
                    <a:pt x="140" y="153"/>
                  </a:lnTo>
                  <a:lnTo>
                    <a:pt x="164" y="153"/>
                  </a:lnTo>
                  <a:lnTo>
                    <a:pt x="164" y="125"/>
                  </a:lnTo>
                  <a:lnTo>
                    <a:pt x="164" y="125"/>
                  </a:lnTo>
                  <a:lnTo>
                    <a:pt x="168" y="107"/>
                  </a:lnTo>
                  <a:lnTo>
                    <a:pt x="170" y="99"/>
                  </a:lnTo>
                  <a:lnTo>
                    <a:pt x="174" y="91"/>
                  </a:lnTo>
                  <a:lnTo>
                    <a:pt x="182" y="85"/>
                  </a:lnTo>
                  <a:lnTo>
                    <a:pt x="190" y="79"/>
                  </a:lnTo>
                  <a:lnTo>
                    <a:pt x="202" y="75"/>
                  </a:lnTo>
                  <a:lnTo>
                    <a:pt x="216" y="73"/>
                  </a:lnTo>
                  <a:lnTo>
                    <a:pt x="254" y="73"/>
                  </a:lnTo>
                  <a:lnTo>
                    <a:pt x="254" y="115"/>
                  </a:lnTo>
                  <a:lnTo>
                    <a:pt x="254" y="115"/>
                  </a:lnTo>
                  <a:lnTo>
                    <a:pt x="226" y="115"/>
                  </a:lnTo>
                  <a:lnTo>
                    <a:pt x="226" y="115"/>
                  </a:lnTo>
                  <a:lnTo>
                    <a:pt x="222" y="115"/>
                  </a:lnTo>
                  <a:lnTo>
                    <a:pt x="220" y="117"/>
                  </a:lnTo>
                  <a:lnTo>
                    <a:pt x="216" y="121"/>
                  </a:lnTo>
                  <a:lnTo>
                    <a:pt x="216" y="127"/>
                  </a:lnTo>
                  <a:lnTo>
                    <a:pt x="216" y="153"/>
                  </a:lnTo>
                  <a:lnTo>
                    <a:pt x="254" y="153"/>
                  </a:lnTo>
                  <a:lnTo>
                    <a:pt x="250" y="195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4E18E286-9BCF-4108-AFF1-09B77716C429}"/>
                </a:ext>
              </a:extLst>
            </p:cNvPr>
            <p:cNvSpPr/>
            <p:nvPr/>
          </p:nvSpPr>
          <p:spPr>
            <a:xfrm>
              <a:off x="7036460" y="3873668"/>
              <a:ext cx="3827131" cy="2305438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1301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791749" cy="556721"/>
            <a:chOff x="2924961" y="1867298"/>
            <a:chExt cx="3791749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0131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Project display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1" name="Rectangle 6">
            <a:extLst>
              <a:ext uri="{FF2B5EF4-FFF2-40B4-BE49-F238E27FC236}">
                <a16:creationId xmlns="" xmlns:a16="http://schemas.microsoft.com/office/drawing/2014/main" id="{9BAB1F82-515D-4072-AEE4-573F22C49906}"/>
              </a:ext>
            </a:extLst>
          </p:cNvPr>
          <p:cNvSpPr/>
          <p:nvPr/>
        </p:nvSpPr>
        <p:spPr>
          <a:xfrm>
            <a:off x="711365" y="1520891"/>
            <a:ext cx="2377440" cy="3200400"/>
          </a:xfrm>
          <a:prstGeom prst="rect">
            <a:avLst/>
          </a:prstGeom>
          <a:noFill/>
          <a:ln>
            <a:solidFill>
              <a:srgbClr val="43B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32" name="Rectangle 14">
            <a:extLst>
              <a:ext uri="{FF2B5EF4-FFF2-40B4-BE49-F238E27FC236}">
                <a16:creationId xmlns="" xmlns:a16="http://schemas.microsoft.com/office/drawing/2014/main" id="{5E06D4B3-CB4F-4205-8F7B-B12E857BECFF}"/>
              </a:ext>
            </a:extLst>
          </p:cNvPr>
          <p:cNvSpPr/>
          <p:nvPr/>
        </p:nvSpPr>
        <p:spPr>
          <a:xfrm>
            <a:off x="711365" y="2265467"/>
            <a:ext cx="2377440" cy="740322"/>
          </a:xfrm>
          <a:prstGeom prst="rect">
            <a:avLst/>
          </a:prstGeom>
          <a:gradFill>
            <a:gsLst>
              <a:gs pos="15000">
                <a:srgbClr val="308BF2"/>
              </a:gs>
              <a:gs pos="83000">
                <a:srgbClr val="73D1F7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15">
            <a:extLst>
              <a:ext uri="{FF2B5EF4-FFF2-40B4-BE49-F238E27FC236}">
                <a16:creationId xmlns="" xmlns:a16="http://schemas.microsoft.com/office/drawing/2014/main" id="{00091EE4-B658-4978-B079-D427E0440394}"/>
              </a:ext>
            </a:extLst>
          </p:cNvPr>
          <p:cNvSpPr/>
          <p:nvPr/>
        </p:nvSpPr>
        <p:spPr>
          <a:xfrm>
            <a:off x="711365" y="5589971"/>
            <a:ext cx="2377440" cy="27432"/>
          </a:xfrm>
          <a:prstGeom prst="rect">
            <a:avLst/>
          </a:prstGeom>
          <a:solidFill>
            <a:schemeClr val="tx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47BB0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</p:txBody>
      </p:sp>
      <p:sp>
        <p:nvSpPr>
          <p:cNvPr id="34" name="Rectangle 21">
            <a:extLst>
              <a:ext uri="{FF2B5EF4-FFF2-40B4-BE49-F238E27FC236}">
                <a16:creationId xmlns="" xmlns:a16="http://schemas.microsoft.com/office/drawing/2014/main" id="{14532EEF-EC49-4602-B28B-49F88AC4DB03}"/>
              </a:ext>
            </a:extLst>
          </p:cNvPr>
          <p:cNvSpPr/>
          <p:nvPr/>
        </p:nvSpPr>
        <p:spPr>
          <a:xfrm>
            <a:off x="9020497" y="1520891"/>
            <a:ext cx="2377440" cy="3200400"/>
          </a:xfrm>
          <a:prstGeom prst="rect">
            <a:avLst/>
          </a:prstGeom>
          <a:noFill/>
          <a:ln>
            <a:solidFill>
              <a:srgbClr val="43B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35" name="Rectangle 22">
            <a:extLst>
              <a:ext uri="{FF2B5EF4-FFF2-40B4-BE49-F238E27FC236}">
                <a16:creationId xmlns="" xmlns:a16="http://schemas.microsoft.com/office/drawing/2014/main" id="{9653A5EA-3EDD-4B35-B1DD-EE037CC46A9F}"/>
              </a:ext>
            </a:extLst>
          </p:cNvPr>
          <p:cNvSpPr/>
          <p:nvPr/>
        </p:nvSpPr>
        <p:spPr>
          <a:xfrm>
            <a:off x="9020497" y="2265467"/>
            <a:ext cx="2377440" cy="740322"/>
          </a:xfrm>
          <a:prstGeom prst="rect">
            <a:avLst/>
          </a:prstGeom>
          <a:gradFill>
            <a:gsLst>
              <a:gs pos="15000">
                <a:srgbClr val="308BF2"/>
              </a:gs>
              <a:gs pos="83000">
                <a:srgbClr val="73D1F7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23">
            <a:extLst>
              <a:ext uri="{FF2B5EF4-FFF2-40B4-BE49-F238E27FC236}">
                <a16:creationId xmlns="" xmlns:a16="http://schemas.microsoft.com/office/drawing/2014/main" id="{55F9ECF7-0DB5-46F1-8E04-DE87A61D16BF}"/>
              </a:ext>
            </a:extLst>
          </p:cNvPr>
          <p:cNvSpPr/>
          <p:nvPr/>
        </p:nvSpPr>
        <p:spPr>
          <a:xfrm>
            <a:off x="9020497" y="5589971"/>
            <a:ext cx="2377440" cy="27432"/>
          </a:xfrm>
          <a:prstGeom prst="rect">
            <a:avLst/>
          </a:prstGeom>
          <a:solidFill>
            <a:schemeClr val="tx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47BB0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</p:txBody>
      </p:sp>
      <p:sp>
        <p:nvSpPr>
          <p:cNvPr id="37" name="Rectangle 25">
            <a:extLst>
              <a:ext uri="{FF2B5EF4-FFF2-40B4-BE49-F238E27FC236}">
                <a16:creationId xmlns="" xmlns:a16="http://schemas.microsoft.com/office/drawing/2014/main" id="{14C72582-B63E-4CBD-A8CA-1E36FE0D320A}"/>
              </a:ext>
            </a:extLst>
          </p:cNvPr>
          <p:cNvSpPr/>
          <p:nvPr/>
        </p:nvSpPr>
        <p:spPr>
          <a:xfrm>
            <a:off x="6250787" y="1520891"/>
            <a:ext cx="2377440" cy="3200400"/>
          </a:xfrm>
          <a:prstGeom prst="rect">
            <a:avLst/>
          </a:prstGeom>
          <a:noFill/>
          <a:ln>
            <a:solidFill>
              <a:srgbClr val="43B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38" name="Rectangle 26">
            <a:extLst>
              <a:ext uri="{FF2B5EF4-FFF2-40B4-BE49-F238E27FC236}">
                <a16:creationId xmlns="" xmlns:a16="http://schemas.microsoft.com/office/drawing/2014/main" id="{3426ED6F-01A8-4048-8CF3-E345738EE33D}"/>
              </a:ext>
            </a:extLst>
          </p:cNvPr>
          <p:cNvSpPr/>
          <p:nvPr/>
        </p:nvSpPr>
        <p:spPr>
          <a:xfrm>
            <a:off x="6250787" y="2265467"/>
            <a:ext cx="2377440" cy="740322"/>
          </a:xfrm>
          <a:prstGeom prst="rect">
            <a:avLst/>
          </a:prstGeom>
          <a:gradFill>
            <a:gsLst>
              <a:gs pos="15000">
                <a:srgbClr val="308BF2"/>
              </a:gs>
              <a:gs pos="83000">
                <a:srgbClr val="73D1F7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27">
            <a:extLst>
              <a:ext uri="{FF2B5EF4-FFF2-40B4-BE49-F238E27FC236}">
                <a16:creationId xmlns="" xmlns:a16="http://schemas.microsoft.com/office/drawing/2014/main" id="{641050FF-5222-4DF2-8CC5-05D61BE487DA}"/>
              </a:ext>
            </a:extLst>
          </p:cNvPr>
          <p:cNvSpPr/>
          <p:nvPr/>
        </p:nvSpPr>
        <p:spPr>
          <a:xfrm>
            <a:off x="6250787" y="5589971"/>
            <a:ext cx="2377440" cy="27432"/>
          </a:xfrm>
          <a:prstGeom prst="rect">
            <a:avLst/>
          </a:prstGeom>
          <a:solidFill>
            <a:schemeClr val="tx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47BB0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="" xmlns:a16="http://schemas.microsoft.com/office/drawing/2014/main" id="{139C3295-63EE-4781-888D-CFB425C88F1D}"/>
              </a:ext>
            </a:extLst>
          </p:cNvPr>
          <p:cNvSpPr/>
          <p:nvPr/>
        </p:nvSpPr>
        <p:spPr>
          <a:xfrm>
            <a:off x="3481076" y="1520891"/>
            <a:ext cx="2377440" cy="3200400"/>
          </a:xfrm>
          <a:prstGeom prst="rect">
            <a:avLst/>
          </a:prstGeom>
          <a:noFill/>
          <a:ln>
            <a:solidFill>
              <a:srgbClr val="43B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41" name="Rectangle 30">
            <a:extLst>
              <a:ext uri="{FF2B5EF4-FFF2-40B4-BE49-F238E27FC236}">
                <a16:creationId xmlns="" xmlns:a16="http://schemas.microsoft.com/office/drawing/2014/main" id="{C1034622-7D82-4368-AB52-21F98AD3FEBC}"/>
              </a:ext>
            </a:extLst>
          </p:cNvPr>
          <p:cNvSpPr/>
          <p:nvPr/>
        </p:nvSpPr>
        <p:spPr>
          <a:xfrm>
            <a:off x="3481076" y="2265467"/>
            <a:ext cx="2377440" cy="740322"/>
          </a:xfrm>
          <a:prstGeom prst="rect">
            <a:avLst/>
          </a:prstGeom>
          <a:gradFill>
            <a:gsLst>
              <a:gs pos="15000">
                <a:srgbClr val="308BF2"/>
              </a:gs>
              <a:gs pos="83000">
                <a:srgbClr val="73D1F7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31">
            <a:extLst>
              <a:ext uri="{FF2B5EF4-FFF2-40B4-BE49-F238E27FC236}">
                <a16:creationId xmlns="" xmlns:a16="http://schemas.microsoft.com/office/drawing/2014/main" id="{19E3548F-962F-4899-B8EE-B2EB3BDF8D82}"/>
              </a:ext>
            </a:extLst>
          </p:cNvPr>
          <p:cNvSpPr/>
          <p:nvPr/>
        </p:nvSpPr>
        <p:spPr>
          <a:xfrm>
            <a:off x="3481076" y="5589971"/>
            <a:ext cx="2377440" cy="27432"/>
          </a:xfrm>
          <a:prstGeom prst="rect">
            <a:avLst/>
          </a:prstGeom>
          <a:solidFill>
            <a:schemeClr val="tx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47BB0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</p:txBody>
      </p:sp>
      <p:sp>
        <p:nvSpPr>
          <p:cNvPr id="43" name="TextBox 32">
            <a:extLst>
              <a:ext uri="{FF2B5EF4-FFF2-40B4-BE49-F238E27FC236}">
                <a16:creationId xmlns="" xmlns:a16="http://schemas.microsoft.com/office/drawing/2014/main" id="{EBFF3A31-F876-4AC5-98AE-E0D2BE6B6AD7}"/>
              </a:ext>
            </a:extLst>
          </p:cNvPr>
          <p:cNvSpPr txBox="1"/>
          <p:nvPr/>
        </p:nvSpPr>
        <p:spPr>
          <a:xfrm>
            <a:off x="850633" y="2287955"/>
            <a:ext cx="324029" cy="63094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500" dirty="0">
                <a:solidFill>
                  <a:schemeClr val="bg1"/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" charset="0"/>
              </a:rPr>
              <a:t>1</a:t>
            </a:r>
          </a:p>
        </p:txBody>
      </p:sp>
      <p:sp>
        <p:nvSpPr>
          <p:cNvPr id="44" name="TextBox 33">
            <a:extLst>
              <a:ext uri="{FF2B5EF4-FFF2-40B4-BE49-F238E27FC236}">
                <a16:creationId xmlns="" xmlns:a16="http://schemas.microsoft.com/office/drawing/2014/main" id="{59F1809A-590E-4582-8D2F-4603707E5CC1}"/>
              </a:ext>
            </a:extLst>
          </p:cNvPr>
          <p:cNvSpPr txBox="1"/>
          <p:nvPr/>
        </p:nvSpPr>
        <p:spPr>
          <a:xfrm>
            <a:off x="1399761" y="2490072"/>
            <a:ext cx="134766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输入你的题目</a:t>
            </a:r>
          </a:p>
        </p:txBody>
      </p:sp>
      <p:cxnSp>
        <p:nvCxnSpPr>
          <p:cNvPr id="45" name="Straight Connector 35">
            <a:extLst>
              <a:ext uri="{FF2B5EF4-FFF2-40B4-BE49-F238E27FC236}">
                <a16:creationId xmlns="" xmlns:a16="http://schemas.microsoft.com/office/drawing/2014/main" id="{40300FD3-9210-443E-9238-30F8BACD6ECE}"/>
              </a:ext>
            </a:extLst>
          </p:cNvPr>
          <p:cNvCxnSpPr/>
          <p:nvPr/>
        </p:nvCxnSpPr>
        <p:spPr>
          <a:xfrm>
            <a:off x="1302225" y="2432765"/>
            <a:ext cx="0" cy="414528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1">
            <a:extLst>
              <a:ext uri="{FF2B5EF4-FFF2-40B4-BE49-F238E27FC236}">
                <a16:creationId xmlns="" xmlns:a16="http://schemas.microsoft.com/office/drawing/2014/main" id="{2AEBA6E2-59F3-42AE-9F3F-56DE36C11210}"/>
              </a:ext>
            </a:extLst>
          </p:cNvPr>
          <p:cNvSpPr txBox="1"/>
          <p:nvPr/>
        </p:nvSpPr>
        <p:spPr>
          <a:xfrm>
            <a:off x="3642601" y="2287955"/>
            <a:ext cx="324029" cy="63094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500" dirty="0">
                <a:solidFill>
                  <a:schemeClr val="bg1"/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" charset="0"/>
              </a:rPr>
              <a:t>2</a:t>
            </a:r>
          </a:p>
        </p:txBody>
      </p:sp>
      <p:sp>
        <p:nvSpPr>
          <p:cNvPr id="47" name="TextBox 42">
            <a:extLst>
              <a:ext uri="{FF2B5EF4-FFF2-40B4-BE49-F238E27FC236}">
                <a16:creationId xmlns="" xmlns:a16="http://schemas.microsoft.com/office/drawing/2014/main" id="{2B09754B-5D22-4912-AC63-7F252A63529D}"/>
              </a:ext>
            </a:extLst>
          </p:cNvPr>
          <p:cNvSpPr txBox="1"/>
          <p:nvPr/>
        </p:nvSpPr>
        <p:spPr>
          <a:xfrm>
            <a:off x="4191729" y="2490072"/>
            <a:ext cx="134766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输入你的题目</a:t>
            </a:r>
          </a:p>
        </p:txBody>
      </p:sp>
      <p:cxnSp>
        <p:nvCxnSpPr>
          <p:cNvPr id="48" name="Straight Connector 43">
            <a:extLst>
              <a:ext uri="{FF2B5EF4-FFF2-40B4-BE49-F238E27FC236}">
                <a16:creationId xmlns="" xmlns:a16="http://schemas.microsoft.com/office/drawing/2014/main" id="{04D9EE6D-4969-4E97-BFFF-AC6989587394}"/>
              </a:ext>
            </a:extLst>
          </p:cNvPr>
          <p:cNvCxnSpPr/>
          <p:nvPr/>
        </p:nvCxnSpPr>
        <p:spPr>
          <a:xfrm>
            <a:off x="4094193" y="2432765"/>
            <a:ext cx="0" cy="414528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4">
            <a:extLst>
              <a:ext uri="{FF2B5EF4-FFF2-40B4-BE49-F238E27FC236}">
                <a16:creationId xmlns="" xmlns:a16="http://schemas.microsoft.com/office/drawing/2014/main" id="{6E98DD67-3C5B-4E1E-A9BD-6672A4D6AECA}"/>
              </a:ext>
            </a:extLst>
          </p:cNvPr>
          <p:cNvSpPr txBox="1"/>
          <p:nvPr/>
        </p:nvSpPr>
        <p:spPr>
          <a:xfrm>
            <a:off x="6373609" y="2287955"/>
            <a:ext cx="324029" cy="63094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500">
                <a:solidFill>
                  <a:schemeClr val="bg1"/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" charset="0"/>
              </a:rPr>
              <a:t>3</a:t>
            </a:r>
            <a:endParaRPr lang="en-US" sz="3500" dirty="0">
              <a:solidFill>
                <a:schemeClr val="bg1"/>
              </a:solidFill>
              <a:latin typeface="义启中细体" panose="02000000000000000000" pitchFamily="2" charset="-122"/>
              <a:ea typeface="义启中细体" panose="02000000000000000000" pitchFamily="2" charset="-122"/>
              <a:cs typeface="Raleway" charset="0"/>
            </a:endParaRPr>
          </a:p>
        </p:txBody>
      </p:sp>
      <p:sp>
        <p:nvSpPr>
          <p:cNvPr id="71" name="TextBox 45">
            <a:extLst>
              <a:ext uri="{FF2B5EF4-FFF2-40B4-BE49-F238E27FC236}">
                <a16:creationId xmlns="" xmlns:a16="http://schemas.microsoft.com/office/drawing/2014/main" id="{44596CDA-0C72-419F-8E19-6E0EB0B77F40}"/>
              </a:ext>
            </a:extLst>
          </p:cNvPr>
          <p:cNvSpPr txBox="1"/>
          <p:nvPr/>
        </p:nvSpPr>
        <p:spPr>
          <a:xfrm>
            <a:off x="6922737" y="2490072"/>
            <a:ext cx="134766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输入你的题目</a:t>
            </a:r>
          </a:p>
        </p:txBody>
      </p:sp>
      <p:cxnSp>
        <p:nvCxnSpPr>
          <p:cNvPr id="72" name="Straight Connector 46">
            <a:extLst>
              <a:ext uri="{FF2B5EF4-FFF2-40B4-BE49-F238E27FC236}">
                <a16:creationId xmlns="" xmlns:a16="http://schemas.microsoft.com/office/drawing/2014/main" id="{8DFB94EC-09AE-4E90-ABD9-AAABF2284D08}"/>
              </a:ext>
            </a:extLst>
          </p:cNvPr>
          <p:cNvCxnSpPr/>
          <p:nvPr/>
        </p:nvCxnSpPr>
        <p:spPr>
          <a:xfrm>
            <a:off x="6825201" y="2432765"/>
            <a:ext cx="0" cy="414528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47">
            <a:extLst>
              <a:ext uri="{FF2B5EF4-FFF2-40B4-BE49-F238E27FC236}">
                <a16:creationId xmlns="" xmlns:a16="http://schemas.microsoft.com/office/drawing/2014/main" id="{29BC5666-CACA-4139-8D9F-CED997CEEF3C}"/>
              </a:ext>
            </a:extLst>
          </p:cNvPr>
          <p:cNvSpPr txBox="1"/>
          <p:nvPr/>
        </p:nvSpPr>
        <p:spPr>
          <a:xfrm>
            <a:off x="9189961" y="2287955"/>
            <a:ext cx="324029" cy="63094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500" dirty="0">
                <a:solidFill>
                  <a:schemeClr val="bg1"/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" charset="0"/>
              </a:rPr>
              <a:t>4</a:t>
            </a:r>
          </a:p>
        </p:txBody>
      </p:sp>
      <p:sp>
        <p:nvSpPr>
          <p:cNvPr id="74" name="TextBox 48">
            <a:extLst>
              <a:ext uri="{FF2B5EF4-FFF2-40B4-BE49-F238E27FC236}">
                <a16:creationId xmlns="" xmlns:a16="http://schemas.microsoft.com/office/drawing/2014/main" id="{F00393E4-D587-47F3-A948-6B50925F4E57}"/>
              </a:ext>
            </a:extLst>
          </p:cNvPr>
          <p:cNvSpPr txBox="1"/>
          <p:nvPr/>
        </p:nvSpPr>
        <p:spPr>
          <a:xfrm>
            <a:off x="9739089" y="2490072"/>
            <a:ext cx="134766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输入你的题目</a:t>
            </a:r>
          </a:p>
        </p:txBody>
      </p:sp>
      <p:cxnSp>
        <p:nvCxnSpPr>
          <p:cNvPr id="75" name="Straight Connector 49">
            <a:extLst>
              <a:ext uri="{FF2B5EF4-FFF2-40B4-BE49-F238E27FC236}">
                <a16:creationId xmlns="" xmlns:a16="http://schemas.microsoft.com/office/drawing/2014/main" id="{662CB5BF-7293-4E1D-9364-654D3100F076}"/>
              </a:ext>
            </a:extLst>
          </p:cNvPr>
          <p:cNvCxnSpPr/>
          <p:nvPr/>
        </p:nvCxnSpPr>
        <p:spPr>
          <a:xfrm>
            <a:off x="9641553" y="2432765"/>
            <a:ext cx="0" cy="414528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tangle 51">
            <a:extLst>
              <a:ext uri="{FF2B5EF4-FFF2-40B4-BE49-F238E27FC236}">
                <a16:creationId xmlns="" xmlns:a16="http://schemas.microsoft.com/office/drawing/2014/main" id="{21FD2ABF-8FF0-43B8-8EC8-ACFB76CCCF98}"/>
              </a:ext>
            </a:extLst>
          </p:cNvPr>
          <p:cNvSpPr/>
          <p:nvPr/>
        </p:nvSpPr>
        <p:spPr>
          <a:xfrm>
            <a:off x="5013552" y="1583385"/>
            <a:ext cx="569388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000" dirty="0">
                <a:ln w="19050">
                  <a:noFill/>
                </a:ln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</a:t>
            </a:r>
            <a:endParaRPr lang="en-US" sz="3000" dirty="0">
              <a:solidFill>
                <a:schemeClr val="bg2">
                  <a:lumMod val="50000"/>
                </a:schemeClr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77" name="Rectangle 52">
            <a:extLst>
              <a:ext uri="{FF2B5EF4-FFF2-40B4-BE49-F238E27FC236}">
                <a16:creationId xmlns="" xmlns:a16="http://schemas.microsoft.com/office/drawing/2014/main" id="{032E318D-3349-4676-9EE8-83A6998EB889}"/>
              </a:ext>
            </a:extLst>
          </p:cNvPr>
          <p:cNvSpPr/>
          <p:nvPr/>
        </p:nvSpPr>
        <p:spPr>
          <a:xfrm>
            <a:off x="2292964" y="1523967"/>
            <a:ext cx="569388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000" dirty="0">
                <a:ln w="19050">
                  <a:noFill/>
                </a:ln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</a:t>
            </a:r>
            <a:endParaRPr lang="en-US" sz="3000" dirty="0">
              <a:solidFill>
                <a:schemeClr val="bg2">
                  <a:lumMod val="50000"/>
                </a:schemeClr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78" name="Rectangle 53">
            <a:extLst>
              <a:ext uri="{FF2B5EF4-FFF2-40B4-BE49-F238E27FC236}">
                <a16:creationId xmlns="" xmlns:a16="http://schemas.microsoft.com/office/drawing/2014/main" id="{158AE2F6-3428-4DC6-BDA3-0626A89A5C4B}"/>
              </a:ext>
            </a:extLst>
          </p:cNvPr>
          <p:cNvSpPr/>
          <p:nvPr/>
        </p:nvSpPr>
        <p:spPr>
          <a:xfrm>
            <a:off x="7874391" y="1612445"/>
            <a:ext cx="569387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0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</a:t>
            </a:r>
          </a:p>
        </p:txBody>
      </p:sp>
      <p:sp>
        <p:nvSpPr>
          <p:cNvPr id="79" name="Rectangle 54">
            <a:extLst>
              <a:ext uri="{FF2B5EF4-FFF2-40B4-BE49-F238E27FC236}">
                <a16:creationId xmlns="" xmlns:a16="http://schemas.microsoft.com/office/drawing/2014/main" id="{F810374A-1D95-484C-A166-F3D050AEC590}"/>
              </a:ext>
            </a:extLst>
          </p:cNvPr>
          <p:cNvSpPr/>
          <p:nvPr/>
        </p:nvSpPr>
        <p:spPr>
          <a:xfrm>
            <a:off x="10649933" y="1590205"/>
            <a:ext cx="569387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0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</a:t>
            </a:r>
          </a:p>
        </p:txBody>
      </p:sp>
      <p:sp>
        <p:nvSpPr>
          <p:cNvPr id="80" name="TextBox 55">
            <a:extLst>
              <a:ext uri="{FF2B5EF4-FFF2-40B4-BE49-F238E27FC236}">
                <a16:creationId xmlns="" xmlns:a16="http://schemas.microsoft.com/office/drawing/2014/main" id="{5360FFFE-19E3-4F30-BDA2-9DA1D5CAFCE1}"/>
              </a:ext>
            </a:extLst>
          </p:cNvPr>
          <p:cNvSpPr txBox="1"/>
          <p:nvPr/>
        </p:nvSpPr>
        <p:spPr>
          <a:xfrm>
            <a:off x="682338" y="4821353"/>
            <a:ext cx="2406467" cy="6615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1500"/>
              </a:lnSpc>
            </a:pPr>
            <a:r>
              <a:rPr lang="en-US" sz="1200" dirty="0">
                <a:solidFill>
                  <a:srgbClr val="0B58AD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  <a:cs typeface="Raleway Medium" charset="0"/>
              </a:rPr>
              <a:t>Text instead this. Text to replace your this is dummy This is dummy.</a:t>
            </a:r>
          </a:p>
        </p:txBody>
      </p:sp>
      <p:sp>
        <p:nvSpPr>
          <p:cNvPr id="81" name="TextBox 56">
            <a:extLst>
              <a:ext uri="{FF2B5EF4-FFF2-40B4-BE49-F238E27FC236}">
                <a16:creationId xmlns="" xmlns:a16="http://schemas.microsoft.com/office/drawing/2014/main" id="{B158318B-D0D3-487A-9D9A-8D9AE12EFE8E}"/>
              </a:ext>
            </a:extLst>
          </p:cNvPr>
          <p:cNvSpPr txBox="1"/>
          <p:nvPr/>
        </p:nvSpPr>
        <p:spPr>
          <a:xfrm>
            <a:off x="1076791" y="3096275"/>
            <a:ext cx="1646255" cy="14340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 Medium" charset="0"/>
              </a:rPr>
              <a:t>Dummy replace your own text instead this. Text to replace your this is dummy This is dummy replace.</a:t>
            </a:r>
          </a:p>
        </p:txBody>
      </p:sp>
      <p:sp>
        <p:nvSpPr>
          <p:cNvPr id="82" name="TextBox 57">
            <a:extLst>
              <a:ext uri="{FF2B5EF4-FFF2-40B4-BE49-F238E27FC236}">
                <a16:creationId xmlns="" xmlns:a16="http://schemas.microsoft.com/office/drawing/2014/main" id="{224E5BCE-6EEF-45BC-8CC1-A4E4A1F0E1C8}"/>
              </a:ext>
            </a:extLst>
          </p:cNvPr>
          <p:cNvSpPr txBox="1"/>
          <p:nvPr/>
        </p:nvSpPr>
        <p:spPr>
          <a:xfrm>
            <a:off x="3437730" y="4821353"/>
            <a:ext cx="2406467" cy="6615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1500"/>
              </a:lnSpc>
            </a:pPr>
            <a:r>
              <a:rPr lang="en-US" sz="1200" dirty="0">
                <a:solidFill>
                  <a:srgbClr val="0B58AD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  <a:cs typeface="Raleway Medium" charset="0"/>
              </a:rPr>
              <a:t>Text instead this. Text to replace your this is dummy This is dummy.</a:t>
            </a:r>
          </a:p>
        </p:txBody>
      </p:sp>
      <p:sp>
        <p:nvSpPr>
          <p:cNvPr id="83" name="TextBox 58">
            <a:extLst>
              <a:ext uri="{FF2B5EF4-FFF2-40B4-BE49-F238E27FC236}">
                <a16:creationId xmlns="" xmlns:a16="http://schemas.microsoft.com/office/drawing/2014/main" id="{2891E561-557A-4156-BF1F-152F98C49F85}"/>
              </a:ext>
            </a:extLst>
          </p:cNvPr>
          <p:cNvSpPr txBox="1"/>
          <p:nvPr/>
        </p:nvSpPr>
        <p:spPr>
          <a:xfrm>
            <a:off x="3832183" y="3096275"/>
            <a:ext cx="1646255" cy="14340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 Medium" charset="0"/>
              </a:rPr>
              <a:t>Replace your own text instead this. Text to replace your this is dummy This is dummy replace.</a:t>
            </a:r>
          </a:p>
        </p:txBody>
      </p:sp>
      <p:sp>
        <p:nvSpPr>
          <p:cNvPr id="84" name="TextBox 59">
            <a:extLst>
              <a:ext uri="{FF2B5EF4-FFF2-40B4-BE49-F238E27FC236}">
                <a16:creationId xmlns="" xmlns:a16="http://schemas.microsoft.com/office/drawing/2014/main" id="{82124A5B-6975-4F27-813D-B6FCDA914166}"/>
              </a:ext>
            </a:extLst>
          </p:cNvPr>
          <p:cNvSpPr txBox="1"/>
          <p:nvPr/>
        </p:nvSpPr>
        <p:spPr>
          <a:xfrm>
            <a:off x="6217506" y="4821353"/>
            <a:ext cx="2406467" cy="6615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1500"/>
              </a:lnSpc>
            </a:pPr>
            <a:r>
              <a:rPr lang="en-US" sz="1200" dirty="0">
                <a:solidFill>
                  <a:srgbClr val="0B58AD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  <a:cs typeface="Raleway Medium" charset="0"/>
              </a:rPr>
              <a:t>Text instead this. Text to replace your this is dummy This is dummy.</a:t>
            </a:r>
          </a:p>
        </p:txBody>
      </p:sp>
      <p:sp>
        <p:nvSpPr>
          <p:cNvPr id="85" name="TextBox 60">
            <a:extLst>
              <a:ext uri="{FF2B5EF4-FFF2-40B4-BE49-F238E27FC236}">
                <a16:creationId xmlns="" xmlns:a16="http://schemas.microsoft.com/office/drawing/2014/main" id="{6059DC3A-9F30-4C3B-B2F1-02DA9FC0ED66}"/>
              </a:ext>
            </a:extLst>
          </p:cNvPr>
          <p:cNvSpPr txBox="1"/>
          <p:nvPr/>
        </p:nvSpPr>
        <p:spPr>
          <a:xfrm>
            <a:off x="6611959" y="3096274"/>
            <a:ext cx="1646255" cy="14340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 Medium" charset="0"/>
              </a:rPr>
              <a:t>Text dummy replace your own text instead this. Text to replace your this is dummy This is dummy replace.</a:t>
            </a:r>
          </a:p>
        </p:txBody>
      </p:sp>
      <p:sp>
        <p:nvSpPr>
          <p:cNvPr id="86" name="TextBox 61">
            <a:extLst>
              <a:ext uri="{FF2B5EF4-FFF2-40B4-BE49-F238E27FC236}">
                <a16:creationId xmlns="" xmlns:a16="http://schemas.microsoft.com/office/drawing/2014/main" id="{F66B4BFD-19A0-4B42-B8B5-E509023C80C5}"/>
              </a:ext>
            </a:extLst>
          </p:cNvPr>
          <p:cNvSpPr txBox="1"/>
          <p:nvPr/>
        </p:nvSpPr>
        <p:spPr>
          <a:xfrm>
            <a:off x="8997282" y="4821353"/>
            <a:ext cx="2406467" cy="6615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1500"/>
              </a:lnSpc>
            </a:pPr>
            <a:r>
              <a:rPr lang="en-US" sz="1200" dirty="0">
                <a:solidFill>
                  <a:srgbClr val="0B58AD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  <a:cs typeface="Raleway Medium" charset="0"/>
              </a:rPr>
              <a:t>Text instead this. Text to replace your this is dummy This is dummy.</a:t>
            </a:r>
          </a:p>
        </p:txBody>
      </p:sp>
      <p:sp>
        <p:nvSpPr>
          <p:cNvPr id="87" name="TextBox 62">
            <a:extLst>
              <a:ext uri="{FF2B5EF4-FFF2-40B4-BE49-F238E27FC236}">
                <a16:creationId xmlns="" xmlns:a16="http://schemas.microsoft.com/office/drawing/2014/main" id="{BA3D3B04-DAB8-486C-9A5A-B2A2F7561B5B}"/>
              </a:ext>
            </a:extLst>
          </p:cNvPr>
          <p:cNvSpPr txBox="1"/>
          <p:nvPr/>
        </p:nvSpPr>
        <p:spPr>
          <a:xfrm>
            <a:off x="9391735" y="3096275"/>
            <a:ext cx="1646255" cy="14340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 Medium" charset="0"/>
              </a:rPr>
              <a:t>Replace your own text instead this. Text to replace your this is dummy This is dummy text here.</a:t>
            </a:r>
          </a:p>
        </p:txBody>
      </p:sp>
    </p:spTree>
    <p:extLst>
      <p:ext uri="{BB962C8B-B14F-4D97-AF65-F5344CB8AC3E}">
        <p14:creationId xmlns:p14="http://schemas.microsoft.com/office/powerpoint/2010/main" val="118060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4" grpId="0"/>
      <p:bldP spid="46" grpId="0"/>
      <p:bldP spid="47" grpId="0"/>
      <p:bldP spid="49" grpId="0"/>
      <p:bldP spid="71" grpId="0"/>
      <p:bldP spid="73" grpId="0"/>
      <p:bldP spid="74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911927" cy="556721"/>
            <a:chOff x="2924961" y="1867298"/>
            <a:chExt cx="391192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2133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Project display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B565468B-5316-4572-8420-9113C96E58E3}"/>
              </a:ext>
            </a:extLst>
          </p:cNvPr>
          <p:cNvGrpSpPr/>
          <p:nvPr/>
        </p:nvGrpSpPr>
        <p:grpSpPr>
          <a:xfrm>
            <a:off x="843465" y="1950375"/>
            <a:ext cx="3590874" cy="864934"/>
            <a:chOff x="843465" y="1950375"/>
            <a:chExt cx="3590874" cy="864934"/>
          </a:xfrm>
        </p:grpSpPr>
        <p:grpSp>
          <p:nvGrpSpPr>
            <p:cNvPr id="130" name="Group 52">
              <a:extLst>
                <a:ext uri="{FF2B5EF4-FFF2-40B4-BE49-F238E27FC236}">
                  <a16:creationId xmlns="" xmlns:a16="http://schemas.microsoft.com/office/drawing/2014/main" id="{0BAB8548-ED65-4351-B5B2-A31D6DF8E3AF}"/>
                </a:ext>
              </a:extLst>
            </p:cNvPr>
            <p:cNvGrpSpPr/>
            <p:nvPr/>
          </p:nvGrpSpPr>
          <p:grpSpPr>
            <a:xfrm>
              <a:off x="3570005" y="1950375"/>
              <a:ext cx="864334" cy="864934"/>
              <a:chOff x="4570413" y="284163"/>
              <a:chExt cx="2286000" cy="2287588"/>
            </a:xfrm>
          </p:grpSpPr>
          <p:sp>
            <p:nvSpPr>
              <p:cNvPr id="131" name="Rectangle 9">
                <a:extLst>
                  <a:ext uri="{FF2B5EF4-FFF2-40B4-BE49-F238E27FC236}">
                    <a16:creationId xmlns="" xmlns:a16="http://schemas.microsoft.com/office/drawing/2014/main" id="{3366F467-0178-419F-B097-D9AC74E9C1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0413" y="284163"/>
                <a:ext cx="2286000" cy="2287588"/>
              </a:xfrm>
              <a:prstGeom prst="rect">
                <a:avLst/>
              </a:pr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" name="Freeform 37">
                <a:extLst>
                  <a:ext uri="{FF2B5EF4-FFF2-40B4-BE49-F238E27FC236}">
                    <a16:creationId xmlns="" xmlns:a16="http://schemas.microsoft.com/office/drawing/2014/main" id="{8DF35E06-4AD2-4B9E-89B5-C5459DDA36A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949825" y="822326"/>
                <a:ext cx="1116013" cy="1068388"/>
              </a:xfrm>
              <a:custGeom>
                <a:avLst/>
                <a:gdLst>
                  <a:gd name="T0" fmla="*/ 255 w 781"/>
                  <a:gd name="T1" fmla="*/ 746 h 748"/>
                  <a:gd name="T2" fmla="*/ 132 w 781"/>
                  <a:gd name="T3" fmla="*/ 670 h 748"/>
                  <a:gd name="T4" fmla="*/ 101 w 781"/>
                  <a:gd name="T5" fmla="*/ 493 h 748"/>
                  <a:gd name="T6" fmla="*/ 0 w 781"/>
                  <a:gd name="T7" fmla="*/ 443 h 748"/>
                  <a:gd name="T8" fmla="*/ 5 w 781"/>
                  <a:gd name="T9" fmla="*/ 298 h 748"/>
                  <a:gd name="T10" fmla="*/ 143 w 781"/>
                  <a:gd name="T11" fmla="*/ 183 h 748"/>
                  <a:gd name="T12" fmla="*/ 136 w 781"/>
                  <a:gd name="T13" fmla="*/ 70 h 748"/>
                  <a:gd name="T14" fmla="*/ 264 w 781"/>
                  <a:gd name="T15" fmla="*/ 2 h 748"/>
                  <a:gd name="T16" fmla="*/ 432 w 781"/>
                  <a:gd name="T17" fmla="*/ 64 h 748"/>
                  <a:gd name="T18" fmla="*/ 526 w 781"/>
                  <a:gd name="T19" fmla="*/ 1 h 748"/>
                  <a:gd name="T20" fmla="*/ 649 w 781"/>
                  <a:gd name="T21" fmla="*/ 78 h 748"/>
                  <a:gd name="T22" fmla="*/ 680 w 781"/>
                  <a:gd name="T23" fmla="*/ 255 h 748"/>
                  <a:gd name="T24" fmla="*/ 781 w 781"/>
                  <a:gd name="T25" fmla="*/ 305 h 748"/>
                  <a:gd name="T26" fmla="*/ 776 w 781"/>
                  <a:gd name="T27" fmla="*/ 450 h 748"/>
                  <a:gd name="T28" fmla="*/ 638 w 781"/>
                  <a:gd name="T29" fmla="*/ 565 h 748"/>
                  <a:gd name="T30" fmla="*/ 646 w 781"/>
                  <a:gd name="T31" fmla="*/ 677 h 748"/>
                  <a:gd name="T32" fmla="*/ 518 w 781"/>
                  <a:gd name="T33" fmla="*/ 746 h 748"/>
                  <a:gd name="T34" fmla="*/ 349 w 781"/>
                  <a:gd name="T35" fmla="*/ 684 h 748"/>
                  <a:gd name="T36" fmla="*/ 259 w 781"/>
                  <a:gd name="T37" fmla="*/ 748 h 748"/>
                  <a:gd name="T38" fmla="*/ 259 w 781"/>
                  <a:gd name="T39" fmla="*/ 730 h 748"/>
                  <a:gd name="T40" fmla="*/ 346 w 781"/>
                  <a:gd name="T41" fmla="*/ 668 h 748"/>
                  <a:gd name="T42" fmla="*/ 435 w 781"/>
                  <a:gd name="T43" fmla="*/ 668 h 748"/>
                  <a:gd name="T44" fmla="*/ 523 w 781"/>
                  <a:gd name="T45" fmla="*/ 730 h 748"/>
                  <a:gd name="T46" fmla="*/ 622 w 781"/>
                  <a:gd name="T47" fmla="*/ 564 h 748"/>
                  <a:gd name="T48" fmla="*/ 668 w 781"/>
                  <a:gd name="T49" fmla="*/ 482 h 748"/>
                  <a:gd name="T50" fmla="*/ 765 w 781"/>
                  <a:gd name="T51" fmla="*/ 437 h 748"/>
                  <a:gd name="T52" fmla="*/ 671 w 781"/>
                  <a:gd name="T53" fmla="*/ 268 h 748"/>
                  <a:gd name="T54" fmla="*/ 623 w 781"/>
                  <a:gd name="T55" fmla="*/ 188 h 748"/>
                  <a:gd name="T56" fmla="*/ 633 w 781"/>
                  <a:gd name="T57" fmla="*/ 81 h 748"/>
                  <a:gd name="T58" fmla="*/ 440 w 781"/>
                  <a:gd name="T59" fmla="*/ 78 h 748"/>
                  <a:gd name="T60" fmla="*/ 346 w 781"/>
                  <a:gd name="T61" fmla="*/ 80 h 748"/>
                  <a:gd name="T62" fmla="*/ 341 w 781"/>
                  <a:gd name="T63" fmla="*/ 78 h 748"/>
                  <a:gd name="T64" fmla="*/ 148 w 781"/>
                  <a:gd name="T65" fmla="*/ 82 h 748"/>
                  <a:gd name="T66" fmla="*/ 158 w 781"/>
                  <a:gd name="T67" fmla="*/ 189 h 748"/>
                  <a:gd name="T68" fmla="*/ 110 w 781"/>
                  <a:gd name="T69" fmla="*/ 269 h 748"/>
                  <a:gd name="T70" fmla="*/ 16 w 781"/>
                  <a:gd name="T71" fmla="*/ 438 h 748"/>
                  <a:gd name="T72" fmla="*/ 114 w 781"/>
                  <a:gd name="T73" fmla="*/ 482 h 748"/>
                  <a:gd name="T74" fmla="*/ 160 w 781"/>
                  <a:gd name="T75" fmla="*/ 564 h 748"/>
                  <a:gd name="T76" fmla="*/ 391 w 781"/>
                  <a:gd name="T77" fmla="*/ 547 h 748"/>
                  <a:gd name="T78" fmla="*/ 217 w 781"/>
                  <a:gd name="T79" fmla="*/ 374 h 748"/>
                  <a:gd name="T80" fmla="*/ 391 w 781"/>
                  <a:gd name="T81" fmla="*/ 201 h 748"/>
                  <a:gd name="T82" fmla="*/ 391 w 781"/>
                  <a:gd name="T83" fmla="*/ 547 h 748"/>
                  <a:gd name="T84" fmla="*/ 279 w 781"/>
                  <a:gd name="T85" fmla="*/ 263 h 748"/>
                  <a:gd name="T86" fmla="*/ 279 w 781"/>
                  <a:gd name="T87" fmla="*/ 485 h 748"/>
                  <a:gd name="T88" fmla="*/ 548 w 781"/>
                  <a:gd name="T89" fmla="*/ 374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81" h="748">
                    <a:moveTo>
                      <a:pt x="259" y="748"/>
                    </a:moveTo>
                    <a:cubicBezTo>
                      <a:pt x="258" y="748"/>
                      <a:pt x="257" y="747"/>
                      <a:pt x="255" y="746"/>
                    </a:cubicBezTo>
                    <a:cubicBezTo>
                      <a:pt x="136" y="678"/>
                      <a:pt x="136" y="678"/>
                      <a:pt x="136" y="678"/>
                    </a:cubicBezTo>
                    <a:cubicBezTo>
                      <a:pt x="133" y="676"/>
                      <a:pt x="132" y="673"/>
                      <a:pt x="132" y="670"/>
                    </a:cubicBezTo>
                    <a:cubicBezTo>
                      <a:pt x="143" y="565"/>
                      <a:pt x="143" y="565"/>
                      <a:pt x="143" y="565"/>
                    </a:cubicBezTo>
                    <a:cubicBezTo>
                      <a:pt x="101" y="493"/>
                      <a:pt x="101" y="493"/>
                      <a:pt x="101" y="493"/>
                    </a:cubicBezTo>
                    <a:cubicBezTo>
                      <a:pt x="5" y="450"/>
                      <a:pt x="5" y="450"/>
                      <a:pt x="5" y="450"/>
                    </a:cubicBezTo>
                    <a:cubicBezTo>
                      <a:pt x="2" y="449"/>
                      <a:pt x="0" y="446"/>
                      <a:pt x="0" y="443"/>
                    </a:cubicBezTo>
                    <a:cubicBezTo>
                      <a:pt x="0" y="305"/>
                      <a:pt x="0" y="305"/>
                      <a:pt x="0" y="305"/>
                    </a:cubicBezTo>
                    <a:cubicBezTo>
                      <a:pt x="0" y="302"/>
                      <a:pt x="2" y="299"/>
                      <a:pt x="5" y="298"/>
                    </a:cubicBezTo>
                    <a:cubicBezTo>
                      <a:pt x="101" y="255"/>
                      <a:pt x="101" y="255"/>
                      <a:pt x="101" y="255"/>
                    </a:cubicBezTo>
                    <a:cubicBezTo>
                      <a:pt x="143" y="183"/>
                      <a:pt x="143" y="183"/>
                      <a:pt x="143" y="183"/>
                    </a:cubicBezTo>
                    <a:cubicBezTo>
                      <a:pt x="132" y="78"/>
                      <a:pt x="132" y="78"/>
                      <a:pt x="132" y="78"/>
                    </a:cubicBezTo>
                    <a:cubicBezTo>
                      <a:pt x="131" y="75"/>
                      <a:pt x="133" y="72"/>
                      <a:pt x="136" y="70"/>
                    </a:cubicBezTo>
                    <a:cubicBezTo>
                      <a:pt x="255" y="1"/>
                      <a:pt x="255" y="1"/>
                      <a:pt x="255" y="1"/>
                    </a:cubicBezTo>
                    <a:cubicBezTo>
                      <a:pt x="258" y="0"/>
                      <a:pt x="261" y="0"/>
                      <a:pt x="264" y="2"/>
                    </a:cubicBezTo>
                    <a:cubicBezTo>
                      <a:pt x="349" y="64"/>
                      <a:pt x="349" y="64"/>
                      <a:pt x="349" y="64"/>
                    </a:cubicBezTo>
                    <a:cubicBezTo>
                      <a:pt x="432" y="64"/>
                      <a:pt x="432" y="64"/>
                      <a:pt x="432" y="64"/>
                    </a:cubicBezTo>
                    <a:cubicBezTo>
                      <a:pt x="517" y="2"/>
                      <a:pt x="517" y="2"/>
                      <a:pt x="517" y="2"/>
                    </a:cubicBezTo>
                    <a:cubicBezTo>
                      <a:pt x="520" y="0"/>
                      <a:pt x="523" y="0"/>
                      <a:pt x="526" y="1"/>
                    </a:cubicBezTo>
                    <a:cubicBezTo>
                      <a:pt x="645" y="70"/>
                      <a:pt x="645" y="70"/>
                      <a:pt x="645" y="70"/>
                    </a:cubicBezTo>
                    <a:cubicBezTo>
                      <a:pt x="648" y="72"/>
                      <a:pt x="650" y="75"/>
                      <a:pt x="649" y="78"/>
                    </a:cubicBezTo>
                    <a:cubicBezTo>
                      <a:pt x="638" y="182"/>
                      <a:pt x="638" y="182"/>
                      <a:pt x="638" y="182"/>
                    </a:cubicBezTo>
                    <a:cubicBezTo>
                      <a:pt x="680" y="255"/>
                      <a:pt x="680" y="255"/>
                      <a:pt x="680" y="255"/>
                    </a:cubicBezTo>
                    <a:cubicBezTo>
                      <a:pt x="776" y="297"/>
                      <a:pt x="776" y="297"/>
                      <a:pt x="776" y="297"/>
                    </a:cubicBezTo>
                    <a:cubicBezTo>
                      <a:pt x="779" y="299"/>
                      <a:pt x="781" y="301"/>
                      <a:pt x="781" y="305"/>
                    </a:cubicBezTo>
                    <a:cubicBezTo>
                      <a:pt x="781" y="442"/>
                      <a:pt x="781" y="442"/>
                      <a:pt x="781" y="442"/>
                    </a:cubicBezTo>
                    <a:cubicBezTo>
                      <a:pt x="781" y="446"/>
                      <a:pt x="779" y="448"/>
                      <a:pt x="776" y="450"/>
                    </a:cubicBezTo>
                    <a:cubicBezTo>
                      <a:pt x="680" y="492"/>
                      <a:pt x="680" y="492"/>
                      <a:pt x="680" y="492"/>
                    </a:cubicBezTo>
                    <a:cubicBezTo>
                      <a:pt x="638" y="565"/>
                      <a:pt x="638" y="565"/>
                      <a:pt x="638" y="565"/>
                    </a:cubicBezTo>
                    <a:cubicBezTo>
                      <a:pt x="650" y="669"/>
                      <a:pt x="650" y="669"/>
                      <a:pt x="650" y="669"/>
                    </a:cubicBezTo>
                    <a:cubicBezTo>
                      <a:pt x="650" y="673"/>
                      <a:pt x="649" y="676"/>
                      <a:pt x="646" y="677"/>
                    </a:cubicBezTo>
                    <a:cubicBezTo>
                      <a:pt x="526" y="746"/>
                      <a:pt x="526" y="746"/>
                      <a:pt x="526" y="746"/>
                    </a:cubicBezTo>
                    <a:cubicBezTo>
                      <a:pt x="524" y="748"/>
                      <a:pt x="520" y="748"/>
                      <a:pt x="518" y="746"/>
                    </a:cubicBezTo>
                    <a:cubicBezTo>
                      <a:pt x="433" y="684"/>
                      <a:pt x="433" y="684"/>
                      <a:pt x="433" y="684"/>
                    </a:cubicBezTo>
                    <a:cubicBezTo>
                      <a:pt x="349" y="684"/>
                      <a:pt x="349" y="684"/>
                      <a:pt x="349" y="684"/>
                    </a:cubicBezTo>
                    <a:cubicBezTo>
                      <a:pt x="264" y="746"/>
                      <a:pt x="264" y="746"/>
                      <a:pt x="264" y="746"/>
                    </a:cubicBezTo>
                    <a:cubicBezTo>
                      <a:pt x="263" y="747"/>
                      <a:pt x="261" y="748"/>
                      <a:pt x="259" y="748"/>
                    </a:cubicBezTo>
                    <a:close/>
                    <a:moveTo>
                      <a:pt x="149" y="666"/>
                    </a:moveTo>
                    <a:cubicBezTo>
                      <a:pt x="259" y="730"/>
                      <a:pt x="259" y="730"/>
                      <a:pt x="259" y="730"/>
                    </a:cubicBezTo>
                    <a:cubicBezTo>
                      <a:pt x="342" y="669"/>
                      <a:pt x="342" y="669"/>
                      <a:pt x="342" y="669"/>
                    </a:cubicBezTo>
                    <a:cubicBezTo>
                      <a:pt x="343" y="668"/>
                      <a:pt x="345" y="668"/>
                      <a:pt x="346" y="668"/>
                    </a:cubicBezTo>
                    <a:cubicBezTo>
                      <a:pt x="435" y="668"/>
                      <a:pt x="435" y="668"/>
                      <a:pt x="435" y="668"/>
                    </a:cubicBezTo>
                    <a:cubicBezTo>
                      <a:pt x="435" y="668"/>
                      <a:pt x="435" y="668"/>
                      <a:pt x="435" y="668"/>
                    </a:cubicBezTo>
                    <a:cubicBezTo>
                      <a:pt x="437" y="668"/>
                      <a:pt x="439" y="668"/>
                      <a:pt x="440" y="669"/>
                    </a:cubicBezTo>
                    <a:cubicBezTo>
                      <a:pt x="523" y="730"/>
                      <a:pt x="523" y="730"/>
                      <a:pt x="523" y="730"/>
                    </a:cubicBezTo>
                    <a:cubicBezTo>
                      <a:pt x="633" y="666"/>
                      <a:pt x="633" y="666"/>
                      <a:pt x="633" y="666"/>
                    </a:cubicBezTo>
                    <a:cubicBezTo>
                      <a:pt x="622" y="564"/>
                      <a:pt x="622" y="564"/>
                      <a:pt x="622" y="564"/>
                    </a:cubicBezTo>
                    <a:cubicBezTo>
                      <a:pt x="622" y="562"/>
                      <a:pt x="622" y="561"/>
                      <a:pt x="623" y="559"/>
                    </a:cubicBezTo>
                    <a:cubicBezTo>
                      <a:pt x="668" y="482"/>
                      <a:pt x="668" y="482"/>
                      <a:pt x="668" y="482"/>
                    </a:cubicBezTo>
                    <a:cubicBezTo>
                      <a:pt x="668" y="481"/>
                      <a:pt x="670" y="479"/>
                      <a:pt x="671" y="479"/>
                    </a:cubicBezTo>
                    <a:cubicBezTo>
                      <a:pt x="765" y="437"/>
                      <a:pt x="765" y="437"/>
                      <a:pt x="765" y="437"/>
                    </a:cubicBezTo>
                    <a:cubicBezTo>
                      <a:pt x="765" y="310"/>
                      <a:pt x="765" y="310"/>
                      <a:pt x="765" y="310"/>
                    </a:cubicBezTo>
                    <a:cubicBezTo>
                      <a:pt x="671" y="268"/>
                      <a:pt x="671" y="268"/>
                      <a:pt x="671" y="268"/>
                    </a:cubicBezTo>
                    <a:cubicBezTo>
                      <a:pt x="669" y="268"/>
                      <a:pt x="668" y="267"/>
                      <a:pt x="667" y="265"/>
                    </a:cubicBezTo>
                    <a:cubicBezTo>
                      <a:pt x="623" y="188"/>
                      <a:pt x="623" y="188"/>
                      <a:pt x="623" y="188"/>
                    </a:cubicBezTo>
                    <a:cubicBezTo>
                      <a:pt x="622" y="187"/>
                      <a:pt x="622" y="185"/>
                      <a:pt x="622" y="183"/>
                    </a:cubicBezTo>
                    <a:cubicBezTo>
                      <a:pt x="633" y="81"/>
                      <a:pt x="633" y="81"/>
                      <a:pt x="633" y="81"/>
                    </a:cubicBezTo>
                    <a:cubicBezTo>
                      <a:pt x="522" y="18"/>
                      <a:pt x="522" y="18"/>
                      <a:pt x="522" y="18"/>
                    </a:cubicBezTo>
                    <a:cubicBezTo>
                      <a:pt x="440" y="78"/>
                      <a:pt x="440" y="78"/>
                      <a:pt x="440" y="78"/>
                    </a:cubicBezTo>
                    <a:cubicBezTo>
                      <a:pt x="438" y="79"/>
                      <a:pt x="437" y="80"/>
                      <a:pt x="435" y="80"/>
                    </a:cubicBezTo>
                    <a:cubicBezTo>
                      <a:pt x="346" y="80"/>
                      <a:pt x="346" y="80"/>
                      <a:pt x="346" y="80"/>
                    </a:cubicBezTo>
                    <a:cubicBezTo>
                      <a:pt x="346" y="80"/>
                      <a:pt x="346" y="80"/>
                      <a:pt x="346" y="80"/>
                    </a:cubicBezTo>
                    <a:cubicBezTo>
                      <a:pt x="344" y="80"/>
                      <a:pt x="343" y="79"/>
                      <a:pt x="341" y="78"/>
                    </a:cubicBezTo>
                    <a:cubicBezTo>
                      <a:pt x="258" y="18"/>
                      <a:pt x="258" y="18"/>
                      <a:pt x="258" y="18"/>
                    </a:cubicBezTo>
                    <a:cubicBezTo>
                      <a:pt x="148" y="82"/>
                      <a:pt x="148" y="82"/>
                      <a:pt x="148" y="82"/>
                    </a:cubicBezTo>
                    <a:cubicBezTo>
                      <a:pt x="159" y="184"/>
                      <a:pt x="159" y="184"/>
                      <a:pt x="159" y="184"/>
                    </a:cubicBezTo>
                    <a:cubicBezTo>
                      <a:pt x="159" y="185"/>
                      <a:pt x="159" y="187"/>
                      <a:pt x="158" y="189"/>
                    </a:cubicBezTo>
                    <a:cubicBezTo>
                      <a:pt x="114" y="266"/>
                      <a:pt x="114" y="266"/>
                      <a:pt x="114" y="266"/>
                    </a:cubicBezTo>
                    <a:cubicBezTo>
                      <a:pt x="113" y="267"/>
                      <a:pt x="112" y="268"/>
                      <a:pt x="110" y="269"/>
                    </a:cubicBezTo>
                    <a:cubicBezTo>
                      <a:pt x="16" y="310"/>
                      <a:pt x="16" y="310"/>
                      <a:pt x="16" y="310"/>
                    </a:cubicBezTo>
                    <a:cubicBezTo>
                      <a:pt x="16" y="438"/>
                      <a:pt x="16" y="438"/>
                      <a:pt x="16" y="438"/>
                    </a:cubicBezTo>
                    <a:cubicBezTo>
                      <a:pt x="110" y="479"/>
                      <a:pt x="110" y="479"/>
                      <a:pt x="110" y="479"/>
                    </a:cubicBezTo>
                    <a:cubicBezTo>
                      <a:pt x="112" y="480"/>
                      <a:pt x="113" y="481"/>
                      <a:pt x="114" y="482"/>
                    </a:cubicBezTo>
                    <a:cubicBezTo>
                      <a:pt x="158" y="559"/>
                      <a:pt x="158" y="559"/>
                      <a:pt x="158" y="559"/>
                    </a:cubicBezTo>
                    <a:cubicBezTo>
                      <a:pt x="159" y="561"/>
                      <a:pt x="160" y="563"/>
                      <a:pt x="160" y="564"/>
                    </a:cubicBezTo>
                    <a:lnTo>
                      <a:pt x="149" y="666"/>
                    </a:lnTo>
                    <a:close/>
                    <a:moveTo>
                      <a:pt x="391" y="547"/>
                    </a:moveTo>
                    <a:cubicBezTo>
                      <a:pt x="344" y="547"/>
                      <a:pt x="301" y="529"/>
                      <a:pt x="268" y="496"/>
                    </a:cubicBezTo>
                    <a:cubicBezTo>
                      <a:pt x="235" y="464"/>
                      <a:pt x="217" y="420"/>
                      <a:pt x="217" y="374"/>
                    </a:cubicBezTo>
                    <a:cubicBezTo>
                      <a:pt x="217" y="328"/>
                      <a:pt x="235" y="284"/>
                      <a:pt x="268" y="251"/>
                    </a:cubicBezTo>
                    <a:cubicBezTo>
                      <a:pt x="301" y="219"/>
                      <a:pt x="344" y="201"/>
                      <a:pt x="391" y="201"/>
                    </a:cubicBezTo>
                    <a:cubicBezTo>
                      <a:pt x="486" y="201"/>
                      <a:pt x="564" y="278"/>
                      <a:pt x="564" y="374"/>
                    </a:cubicBezTo>
                    <a:cubicBezTo>
                      <a:pt x="564" y="469"/>
                      <a:pt x="486" y="547"/>
                      <a:pt x="391" y="547"/>
                    </a:cubicBezTo>
                    <a:close/>
                    <a:moveTo>
                      <a:pt x="391" y="217"/>
                    </a:moveTo>
                    <a:cubicBezTo>
                      <a:pt x="349" y="217"/>
                      <a:pt x="309" y="233"/>
                      <a:pt x="279" y="263"/>
                    </a:cubicBezTo>
                    <a:cubicBezTo>
                      <a:pt x="250" y="292"/>
                      <a:pt x="233" y="332"/>
                      <a:pt x="233" y="374"/>
                    </a:cubicBezTo>
                    <a:cubicBezTo>
                      <a:pt x="233" y="416"/>
                      <a:pt x="250" y="455"/>
                      <a:pt x="279" y="485"/>
                    </a:cubicBezTo>
                    <a:cubicBezTo>
                      <a:pt x="309" y="515"/>
                      <a:pt x="349" y="531"/>
                      <a:pt x="391" y="531"/>
                    </a:cubicBezTo>
                    <a:cubicBezTo>
                      <a:pt x="477" y="531"/>
                      <a:pt x="548" y="461"/>
                      <a:pt x="548" y="374"/>
                    </a:cubicBezTo>
                    <a:cubicBezTo>
                      <a:pt x="548" y="287"/>
                      <a:pt x="477" y="217"/>
                      <a:pt x="391" y="2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Freeform 38">
                <a:extLst>
                  <a:ext uri="{FF2B5EF4-FFF2-40B4-BE49-F238E27FC236}">
                    <a16:creationId xmlns="" xmlns:a16="http://schemas.microsoft.com/office/drawing/2014/main" id="{CF0F0B81-D8D5-405D-A8A1-388EDF0430B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900738" y="1466851"/>
                <a:ext cx="531813" cy="554038"/>
              </a:xfrm>
              <a:custGeom>
                <a:avLst/>
                <a:gdLst>
                  <a:gd name="T0" fmla="*/ 149 w 373"/>
                  <a:gd name="T1" fmla="*/ 382 h 387"/>
                  <a:gd name="T2" fmla="*/ 95 w 373"/>
                  <a:gd name="T3" fmla="*/ 319 h 387"/>
                  <a:gd name="T4" fmla="*/ 38 w 373"/>
                  <a:gd name="T5" fmla="*/ 321 h 387"/>
                  <a:gd name="T6" fmla="*/ 4 w 373"/>
                  <a:gd name="T7" fmla="*/ 255 h 387"/>
                  <a:gd name="T8" fmla="*/ 32 w 373"/>
                  <a:gd name="T9" fmla="*/ 177 h 387"/>
                  <a:gd name="T10" fmla="*/ 2 w 373"/>
                  <a:gd name="T11" fmla="*/ 128 h 387"/>
                  <a:gd name="T12" fmla="*/ 42 w 373"/>
                  <a:gd name="T13" fmla="*/ 66 h 387"/>
                  <a:gd name="T14" fmla="*/ 124 w 373"/>
                  <a:gd name="T15" fmla="*/ 51 h 387"/>
                  <a:gd name="T16" fmla="*/ 150 w 373"/>
                  <a:gd name="T17" fmla="*/ 1 h 387"/>
                  <a:gd name="T18" fmla="*/ 224 w 373"/>
                  <a:gd name="T19" fmla="*/ 4 h 387"/>
                  <a:gd name="T20" fmla="*/ 278 w 373"/>
                  <a:gd name="T21" fmla="*/ 68 h 387"/>
                  <a:gd name="T22" fmla="*/ 335 w 373"/>
                  <a:gd name="T23" fmla="*/ 65 h 387"/>
                  <a:gd name="T24" fmla="*/ 369 w 373"/>
                  <a:gd name="T25" fmla="*/ 131 h 387"/>
                  <a:gd name="T26" fmla="*/ 341 w 373"/>
                  <a:gd name="T27" fmla="*/ 210 h 387"/>
                  <a:gd name="T28" fmla="*/ 371 w 373"/>
                  <a:gd name="T29" fmla="*/ 258 h 387"/>
                  <a:gd name="T30" fmla="*/ 331 w 373"/>
                  <a:gd name="T31" fmla="*/ 320 h 387"/>
                  <a:gd name="T32" fmla="*/ 249 w 373"/>
                  <a:gd name="T33" fmla="*/ 335 h 387"/>
                  <a:gd name="T34" fmla="*/ 223 w 373"/>
                  <a:gd name="T35" fmla="*/ 386 h 387"/>
                  <a:gd name="T36" fmla="*/ 156 w 373"/>
                  <a:gd name="T37" fmla="*/ 387 h 387"/>
                  <a:gd name="T38" fmla="*/ 101 w 373"/>
                  <a:gd name="T39" fmla="*/ 303 h 387"/>
                  <a:gd name="T40" fmla="*/ 142 w 373"/>
                  <a:gd name="T41" fmla="*/ 328 h 387"/>
                  <a:gd name="T42" fmla="*/ 217 w 373"/>
                  <a:gd name="T43" fmla="*/ 370 h 387"/>
                  <a:gd name="T44" fmla="*/ 239 w 373"/>
                  <a:gd name="T45" fmla="*/ 323 h 387"/>
                  <a:gd name="T46" fmla="*/ 281 w 373"/>
                  <a:gd name="T47" fmla="*/ 299 h 387"/>
                  <a:gd name="T48" fmla="*/ 355 w 373"/>
                  <a:gd name="T49" fmla="*/ 255 h 387"/>
                  <a:gd name="T50" fmla="*/ 325 w 373"/>
                  <a:gd name="T51" fmla="*/ 213 h 387"/>
                  <a:gd name="T52" fmla="*/ 326 w 373"/>
                  <a:gd name="T53" fmla="*/ 165 h 387"/>
                  <a:gd name="T54" fmla="*/ 324 w 373"/>
                  <a:gd name="T55" fmla="*/ 78 h 387"/>
                  <a:gd name="T56" fmla="*/ 272 w 373"/>
                  <a:gd name="T57" fmla="*/ 83 h 387"/>
                  <a:gd name="T58" fmla="*/ 231 w 373"/>
                  <a:gd name="T59" fmla="*/ 58 h 387"/>
                  <a:gd name="T60" fmla="*/ 156 w 373"/>
                  <a:gd name="T61" fmla="*/ 17 h 387"/>
                  <a:gd name="T62" fmla="*/ 134 w 373"/>
                  <a:gd name="T63" fmla="*/ 64 h 387"/>
                  <a:gd name="T64" fmla="*/ 92 w 373"/>
                  <a:gd name="T65" fmla="*/ 87 h 387"/>
                  <a:gd name="T66" fmla="*/ 18 w 373"/>
                  <a:gd name="T67" fmla="*/ 132 h 387"/>
                  <a:gd name="T68" fmla="*/ 48 w 373"/>
                  <a:gd name="T69" fmla="*/ 174 h 387"/>
                  <a:gd name="T70" fmla="*/ 47 w 373"/>
                  <a:gd name="T71" fmla="*/ 222 h 387"/>
                  <a:gd name="T72" fmla="*/ 49 w 373"/>
                  <a:gd name="T73" fmla="*/ 308 h 387"/>
                  <a:gd name="T74" fmla="*/ 97 w 373"/>
                  <a:gd name="T75" fmla="*/ 302 h 387"/>
                  <a:gd name="T76" fmla="*/ 144 w 373"/>
                  <a:gd name="T77" fmla="*/ 270 h 387"/>
                  <a:gd name="T78" fmla="*/ 187 w 373"/>
                  <a:gd name="T79" fmla="*/ 105 h 387"/>
                  <a:gd name="T80" fmla="*/ 271 w 373"/>
                  <a:gd name="T81" fmla="*/ 169 h 387"/>
                  <a:gd name="T82" fmla="*/ 186 w 373"/>
                  <a:gd name="T83" fmla="*/ 281 h 387"/>
                  <a:gd name="T84" fmla="*/ 124 w 373"/>
                  <a:gd name="T85" fmla="*/ 158 h 387"/>
                  <a:gd name="T86" fmla="*/ 186 w 373"/>
                  <a:gd name="T87" fmla="*/ 265 h 387"/>
                  <a:gd name="T88" fmla="*/ 256 w 373"/>
                  <a:gd name="T89" fmla="*/ 174 h 387"/>
                  <a:gd name="T90" fmla="*/ 187 w 373"/>
                  <a:gd name="T91" fmla="*/ 121 h 3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73" h="387">
                    <a:moveTo>
                      <a:pt x="156" y="387"/>
                    </a:moveTo>
                    <a:cubicBezTo>
                      <a:pt x="153" y="387"/>
                      <a:pt x="150" y="385"/>
                      <a:pt x="149" y="382"/>
                    </a:cubicBezTo>
                    <a:cubicBezTo>
                      <a:pt x="128" y="337"/>
                      <a:pt x="128" y="337"/>
                      <a:pt x="128" y="337"/>
                    </a:cubicBezTo>
                    <a:cubicBezTo>
                      <a:pt x="95" y="319"/>
                      <a:pt x="95" y="319"/>
                      <a:pt x="95" y="319"/>
                    </a:cubicBezTo>
                    <a:cubicBezTo>
                      <a:pt x="46" y="325"/>
                      <a:pt x="46" y="325"/>
                      <a:pt x="46" y="325"/>
                    </a:cubicBezTo>
                    <a:cubicBezTo>
                      <a:pt x="43" y="325"/>
                      <a:pt x="40" y="324"/>
                      <a:pt x="38" y="321"/>
                    </a:cubicBezTo>
                    <a:cubicBezTo>
                      <a:pt x="4" y="264"/>
                      <a:pt x="4" y="264"/>
                      <a:pt x="4" y="264"/>
                    </a:cubicBezTo>
                    <a:cubicBezTo>
                      <a:pt x="2" y="261"/>
                      <a:pt x="2" y="258"/>
                      <a:pt x="4" y="255"/>
                    </a:cubicBezTo>
                    <a:cubicBezTo>
                      <a:pt x="33" y="215"/>
                      <a:pt x="33" y="215"/>
                      <a:pt x="33" y="215"/>
                    </a:cubicBezTo>
                    <a:cubicBezTo>
                      <a:pt x="32" y="177"/>
                      <a:pt x="32" y="177"/>
                      <a:pt x="32" y="177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0" y="135"/>
                      <a:pt x="0" y="131"/>
                      <a:pt x="2" y="128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6" y="67"/>
                      <a:pt x="39" y="66"/>
                      <a:pt x="42" y="66"/>
                    </a:cubicBezTo>
                    <a:cubicBezTo>
                      <a:pt x="91" y="71"/>
                      <a:pt x="91" y="71"/>
                      <a:pt x="91" y="71"/>
                    </a:cubicBezTo>
                    <a:cubicBezTo>
                      <a:pt x="124" y="51"/>
                      <a:pt x="124" y="51"/>
                      <a:pt x="124" y="51"/>
                    </a:cubicBezTo>
                    <a:cubicBezTo>
                      <a:pt x="143" y="6"/>
                      <a:pt x="143" y="6"/>
                      <a:pt x="143" y="6"/>
                    </a:cubicBezTo>
                    <a:cubicBezTo>
                      <a:pt x="144" y="3"/>
                      <a:pt x="147" y="1"/>
                      <a:pt x="150" y="1"/>
                    </a:cubicBezTo>
                    <a:cubicBezTo>
                      <a:pt x="217" y="0"/>
                      <a:pt x="217" y="0"/>
                      <a:pt x="217" y="0"/>
                    </a:cubicBezTo>
                    <a:cubicBezTo>
                      <a:pt x="220" y="0"/>
                      <a:pt x="223" y="1"/>
                      <a:pt x="224" y="4"/>
                    </a:cubicBezTo>
                    <a:cubicBezTo>
                      <a:pt x="245" y="49"/>
                      <a:pt x="245" y="49"/>
                      <a:pt x="245" y="49"/>
                    </a:cubicBezTo>
                    <a:cubicBezTo>
                      <a:pt x="278" y="68"/>
                      <a:pt x="278" y="68"/>
                      <a:pt x="278" y="68"/>
                    </a:cubicBezTo>
                    <a:cubicBezTo>
                      <a:pt x="327" y="62"/>
                      <a:pt x="327" y="62"/>
                      <a:pt x="327" y="62"/>
                    </a:cubicBezTo>
                    <a:cubicBezTo>
                      <a:pt x="330" y="61"/>
                      <a:pt x="333" y="63"/>
                      <a:pt x="335" y="65"/>
                    </a:cubicBezTo>
                    <a:cubicBezTo>
                      <a:pt x="369" y="123"/>
                      <a:pt x="369" y="123"/>
                      <a:pt x="369" y="123"/>
                    </a:cubicBezTo>
                    <a:cubicBezTo>
                      <a:pt x="371" y="125"/>
                      <a:pt x="371" y="129"/>
                      <a:pt x="369" y="131"/>
                    </a:cubicBezTo>
                    <a:cubicBezTo>
                      <a:pt x="340" y="172"/>
                      <a:pt x="340" y="172"/>
                      <a:pt x="340" y="172"/>
                    </a:cubicBezTo>
                    <a:cubicBezTo>
                      <a:pt x="341" y="210"/>
                      <a:pt x="341" y="210"/>
                      <a:pt x="341" y="210"/>
                    </a:cubicBezTo>
                    <a:cubicBezTo>
                      <a:pt x="371" y="249"/>
                      <a:pt x="371" y="249"/>
                      <a:pt x="371" y="249"/>
                    </a:cubicBezTo>
                    <a:cubicBezTo>
                      <a:pt x="373" y="252"/>
                      <a:pt x="373" y="255"/>
                      <a:pt x="371" y="258"/>
                    </a:cubicBezTo>
                    <a:cubicBezTo>
                      <a:pt x="339" y="316"/>
                      <a:pt x="339" y="316"/>
                      <a:pt x="339" y="316"/>
                    </a:cubicBezTo>
                    <a:cubicBezTo>
                      <a:pt x="337" y="319"/>
                      <a:pt x="334" y="321"/>
                      <a:pt x="331" y="320"/>
                    </a:cubicBezTo>
                    <a:cubicBezTo>
                      <a:pt x="282" y="316"/>
                      <a:pt x="282" y="316"/>
                      <a:pt x="282" y="316"/>
                    </a:cubicBezTo>
                    <a:cubicBezTo>
                      <a:pt x="249" y="335"/>
                      <a:pt x="249" y="335"/>
                      <a:pt x="249" y="335"/>
                    </a:cubicBezTo>
                    <a:cubicBezTo>
                      <a:pt x="230" y="381"/>
                      <a:pt x="230" y="381"/>
                      <a:pt x="230" y="381"/>
                    </a:cubicBezTo>
                    <a:cubicBezTo>
                      <a:pt x="229" y="384"/>
                      <a:pt x="226" y="386"/>
                      <a:pt x="223" y="386"/>
                    </a:cubicBezTo>
                    <a:cubicBezTo>
                      <a:pt x="156" y="387"/>
                      <a:pt x="156" y="387"/>
                      <a:pt x="156" y="387"/>
                    </a:cubicBezTo>
                    <a:cubicBezTo>
                      <a:pt x="156" y="387"/>
                      <a:pt x="156" y="387"/>
                      <a:pt x="156" y="387"/>
                    </a:cubicBezTo>
                    <a:close/>
                    <a:moveTo>
                      <a:pt x="97" y="302"/>
                    </a:moveTo>
                    <a:cubicBezTo>
                      <a:pt x="98" y="302"/>
                      <a:pt x="99" y="303"/>
                      <a:pt x="101" y="30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140" y="325"/>
                      <a:pt x="141" y="326"/>
                      <a:pt x="142" y="328"/>
                    </a:cubicBezTo>
                    <a:cubicBezTo>
                      <a:pt x="161" y="371"/>
                      <a:pt x="161" y="371"/>
                      <a:pt x="161" y="371"/>
                    </a:cubicBezTo>
                    <a:cubicBezTo>
                      <a:pt x="217" y="370"/>
                      <a:pt x="217" y="370"/>
                      <a:pt x="217" y="370"/>
                    </a:cubicBezTo>
                    <a:cubicBezTo>
                      <a:pt x="236" y="326"/>
                      <a:pt x="236" y="326"/>
                      <a:pt x="236" y="326"/>
                    </a:cubicBezTo>
                    <a:cubicBezTo>
                      <a:pt x="236" y="325"/>
                      <a:pt x="237" y="324"/>
                      <a:pt x="239" y="323"/>
                    </a:cubicBezTo>
                    <a:cubicBezTo>
                      <a:pt x="276" y="301"/>
                      <a:pt x="276" y="301"/>
                      <a:pt x="276" y="301"/>
                    </a:cubicBezTo>
                    <a:cubicBezTo>
                      <a:pt x="277" y="300"/>
                      <a:pt x="279" y="299"/>
                      <a:pt x="281" y="299"/>
                    </a:cubicBezTo>
                    <a:cubicBezTo>
                      <a:pt x="327" y="304"/>
                      <a:pt x="327" y="304"/>
                      <a:pt x="327" y="304"/>
                    </a:cubicBezTo>
                    <a:cubicBezTo>
                      <a:pt x="355" y="255"/>
                      <a:pt x="355" y="255"/>
                      <a:pt x="355" y="255"/>
                    </a:cubicBezTo>
                    <a:cubicBezTo>
                      <a:pt x="326" y="217"/>
                      <a:pt x="326" y="217"/>
                      <a:pt x="326" y="217"/>
                    </a:cubicBezTo>
                    <a:cubicBezTo>
                      <a:pt x="325" y="216"/>
                      <a:pt x="325" y="214"/>
                      <a:pt x="325" y="213"/>
                    </a:cubicBezTo>
                    <a:cubicBezTo>
                      <a:pt x="324" y="169"/>
                      <a:pt x="324" y="169"/>
                      <a:pt x="324" y="169"/>
                    </a:cubicBezTo>
                    <a:cubicBezTo>
                      <a:pt x="324" y="168"/>
                      <a:pt x="325" y="166"/>
                      <a:pt x="326" y="165"/>
                    </a:cubicBezTo>
                    <a:cubicBezTo>
                      <a:pt x="353" y="126"/>
                      <a:pt x="353" y="126"/>
                      <a:pt x="353" y="126"/>
                    </a:cubicBezTo>
                    <a:cubicBezTo>
                      <a:pt x="324" y="78"/>
                      <a:pt x="324" y="78"/>
                      <a:pt x="324" y="78"/>
                    </a:cubicBezTo>
                    <a:cubicBezTo>
                      <a:pt x="277" y="84"/>
                      <a:pt x="277" y="84"/>
                      <a:pt x="277" y="84"/>
                    </a:cubicBezTo>
                    <a:cubicBezTo>
                      <a:pt x="276" y="84"/>
                      <a:pt x="274" y="84"/>
                      <a:pt x="272" y="83"/>
                    </a:cubicBezTo>
                    <a:cubicBezTo>
                      <a:pt x="235" y="62"/>
                      <a:pt x="235" y="62"/>
                      <a:pt x="235" y="62"/>
                    </a:cubicBezTo>
                    <a:cubicBezTo>
                      <a:pt x="233" y="61"/>
                      <a:pt x="232" y="60"/>
                      <a:pt x="231" y="58"/>
                    </a:cubicBezTo>
                    <a:cubicBezTo>
                      <a:pt x="212" y="16"/>
                      <a:pt x="212" y="16"/>
                      <a:pt x="212" y="16"/>
                    </a:cubicBezTo>
                    <a:cubicBezTo>
                      <a:pt x="156" y="17"/>
                      <a:pt x="156" y="17"/>
                      <a:pt x="156" y="17"/>
                    </a:cubicBezTo>
                    <a:cubicBezTo>
                      <a:pt x="137" y="60"/>
                      <a:pt x="137" y="60"/>
                      <a:pt x="137" y="60"/>
                    </a:cubicBezTo>
                    <a:cubicBezTo>
                      <a:pt x="137" y="61"/>
                      <a:pt x="136" y="63"/>
                      <a:pt x="134" y="64"/>
                    </a:cubicBezTo>
                    <a:cubicBezTo>
                      <a:pt x="97" y="86"/>
                      <a:pt x="97" y="86"/>
                      <a:pt x="97" y="86"/>
                    </a:cubicBezTo>
                    <a:cubicBezTo>
                      <a:pt x="96" y="87"/>
                      <a:pt x="94" y="87"/>
                      <a:pt x="92" y="87"/>
                    </a:cubicBezTo>
                    <a:cubicBezTo>
                      <a:pt x="46" y="83"/>
                      <a:pt x="46" y="83"/>
                      <a:pt x="46" y="83"/>
                    </a:cubicBezTo>
                    <a:cubicBezTo>
                      <a:pt x="18" y="132"/>
                      <a:pt x="18" y="132"/>
                      <a:pt x="18" y="132"/>
                    </a:cubicBezTo>
                    <a:cubicBezTo>
                      <a:pt x="47" y="169"/>
                      <a:pt x="47" y="169"/>
                      <a:pt x="47" y="169"/>
                    </a:cubicBezTo>
                    <a:cubicBezTo>
                      <a:pt x="48" y="171"/>
                      <a:pt x="48" y="172"/>
                      <a:pt x="48" y="174"/>
                    </a:cubicBezTo>
                    <a:cubicBezTo>
                      <a:pt x="49" y="217"/>
                      <a:pt x="49" y="217"/>
                      <a:pt x="49" y="217"/>
                    </a:cubicBezTo>
                    <a:cubicBezTo>
                      <a:pt x="49" y="219"/>
                      <a:pt x="48" y="220"/>
                      <a:pt x="47" y="222"/>
                    </a:cubicBezTo>
                    <a:cubicBezTo>
                      <a:pt x="20" y="260"/>
                      <a:pt x="20" y="260"/>
                      <a:pt x="20" y="260"/>
                    </a:cubicBezTo>
                    <a:cubicBezTo>
                      <a:pt x="49" y="308"/>
                      <a:pt x="49" y="308"/>
                      <a:pt x="49" y="308"/>
                    </a:cubicBezTo>
                    <a:cubicBezTo>
                      <a:pt x="96" y="302"/>
                      <a:pt x="96" y="302"/>
                      <a:pt x="96" y="302"/>
                    </a:cubicBezTo>
                    <a:cubicBezTo>
                      <a:pt x="96" y="302"/>
                      <a:pt x="96" y="302"/>
                      <a:pt x="97" y="302"/>
                    </a:cubicBezTo>
                    <a:close/>
                    <a:moveTo>
                      <a:pt x="186" y="281"/>
                    </a:moveTo>
                    <a:cubicBezTo>
                      <a:pt x="172" y="281"/>
                      <a:pt x="157" y="277"/>
                      <a:pt x="144" y="270"/>
                    </a:cubicBezTo>
                    <a:cubicBezTo>
                      <a:pt x="101" y="246"/>
                      <a:pt x="86" y="193"/>
                      <a:pt x="110" y="150"/>
                    </a:cubicBezTo>
                    <a:cubicBezTo>
                      <a:pt x="125" y="123"/>
                      <a:pt x="155" y="105"/>
                      <a:pt x="187" y="105"/>
                    </a:cubicBezTo>
                    <a:cubicBezTo>
                      <a:pt x="201" y="105"/>
                      <a:pt x="216" y="109"/>
                      <a:pt x="229" y="116"/>
                    </a:cubicBezTo>
                    <a:cubicBezTo>
                      <a:pt x="250" y="128"/>
                      <a:pt x="265" y="147"/>
                      <a:pt x="271" y="169"/>
                    </a:cubicBezTo>
                    <a:cubicBezTo>
                      <a:pt x="278" y="192"/>
                      <a:pt x="275" y="215"/>
                      <a:pt x="263" y="236"/>
                    </a:cubicBezTo>
                    <a:cubicBezTo>
                      <a:pt x="248" y="264"/>
                      <a:pt x="218" y="281"/>
                      <a:pt x="186" y="281"/>
                    </a:cubicBezTo>
                    <a:close/>
                    <a:moveTo>
                      <a:pt x="187" y="121"/>
                    </a:moveTo>
                    <a:cubicBezTo>
                      <a:pt x="160" y="121"/>
                      <a:pt x="136" y="135"/>
                      <a:pt x="124" y="158"/>
                    </a:cubicBezTo>
                    <a:cubicBezTo>
                      <a:pt x="104" y="193"/>
                      <a:pt x="117" y="237"/>
                      <a:pt x="151" y="256"/>
                    </a:cubicBezTo>
                    <a:cubicBezTo>
                      <a:pt x="162" y="262"/>
                      <a:pt x="174" y="265"/>
                      <a:pt x="186" y="265"/>
                    </a:cubicBezTo>
                    <a:cubicBezTo>
                      <a:pt x="213" y="265"/>
                      <a:pt x="237" y="251"/>
                      <a:pt x="249" y="228"/>
                    </a:cubicBezTo>
                    <a:cubicBezTo>
                      <a:pt x="259" y="211"/>
                      <a:pt x="261" y="192"/>
                      <a:pt x="256" y="174"/>
                    </a:cubicBezTo>
                    <a:cubicBezTo>
                      <a:pt x="250" y="155"/>
                      <a:pt x="238" y="140"/>
                      <a:pt x="222" y="130"/>
                    </a:cubicBezTo>
                    <a:cubicBezTo>
                      <a:pt x="211" y="124"/>
                      <a:pt x="199" y="121"/>
                      <a:pt x="187" y="1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1" name="Text Placeholder 68">
              <a:extLst>
                <a:ext uri="{FF2B5EF4-FFF2-40B4-BE49-F238E27FC236}">
                  <a16:creationId xmlns="" xmlns:a16="http://schemas.microsoft.com/office/drawing/2014/main" id="{0DADC066-2227-410B-87AB-EF131A5A281B}"/>
                </a:ext>
              </a:extLst>
            </p:cNvPr>
            <p:cNvSpPr txBox="1">
              <a:spLocks/>
            </p:cNvSpPr>
            <p:nvPr/>
          </p:nvSpPr>
          <p:spPr>
            <a:xfrm>
              <a:off x="843465" y="1950375"/>
              <a:ext cx="2654532" cy="86493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1FAF92C6-0ED3-4047-9508-23791FD9E0D1}"/>
              </a:ext>
            </a:extLst>
          </p:cNvPr>
          <p:cNvGrpSpPr/>
          <p:nvPr/>
        </p:nvGrpSpPr>
        <p:grpSpPr>
          <a:xfrm>
            <a:off x="843465" y="3049399"/>
            <a:ext cx="3590874" cy="864934"/>
            <a:chOff x="843465" y="3049399"/>
            <a:chExt cx="3590874" cy="864934"/>
          </a:xfrm>
        </p:grpSpPr>
        <p:grpSp>
          <p:nvGrpSpPr>
            <p:cNvPr id="114" name="Group 56">
              <a:extLst>
                <a:ext uri="{FF2B5EF4-FFF2-40B4-BE49-F238E27FC236}">
                  <a16:creationId xmlns="" xmlns:a16="http://schemas.microsoft.com/office/drawing/2014/main" id="{354FF2BC-B9BF-4BBE-B2F2-8E66A508C2F0}"/>
                </a:ext>
              </a:extLst>
            </p:cNvPr>
            <p:cNvGrpSpPr/>
            <p:nvPr/>
          </p:nvGrpSpPr>
          <p:grpSpPr>
            <a:xfrm>
              <a:off x="3570729" y="3050723"/>
              <a:ext cx="863610" cy="863610"/>
              <a:chOff x="4570413" y="2571751"/>
              <a:chExt cx="2286000" cy="2286000"/>
            </a:xfrm>
          </p:grpSpPr>
          <p:sp>
            <p:nvSpPr>
              <p:cNvPr id="116" name="Rectangle 10">
                <a:extLst>
                  <a:ext uri="{FF2B5EF4-FFF2-40B4-BE49-F238E27FC236}">
                    <a16:creationId xmlns="" xmlns:a16="http://schemas.microsoft.com/office/drawing/2014/main" id="{5291D79D-F296-44EF-A39F-B045F602BD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0413" y="2571751"/>
                <a:ext cx="2286000" cy="2286000"/>
              </a:xfrm>
              <a:prstGeom prst="rect">
                <a:avLst/>
              </a:pr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" name="Freeform 60">
                <a:extLst>
                  <a:ext uri="{FF2B5EF4-FFF2-40B4-BE49-F238E27FC236}">
                    <a16:creationId xmlns="" xmlns:a16="http://schemas.microsoft.com/office/drawing/2014/main" id="{10A67EC0-7B40-49F0-985C-91235331D99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76888" y="3246438"/>
                <a:ext cx="284163" cy="1249363"/>
              </a:xfrm>
              <a:custGeom>
                <a:avLst/>
                <a:gdLst>
                  <a:gd name="T0" fmla="*/ 99 w 199"/>
                  <a:gd name="T1" fmla="*/ 874 h 874"/>
                  <a:gd name="T2" fmla="*/ 39 w 199"/>
                  <a:gd name="T3" fmla="*/ 814 h 874"/>
                  <a:gd name="T4" fmla="*/ 38 w 199"/>
                  <a:gd name="T5" fmla="*/ 813 h 874"/>
                  <a:gd name="T6" fmla="*/ 38 w 199"/>
                  <a:gd name="T7" fmla="*/ 46 h 874"/>
                  <a:gd name="T8" fmla="*/ 3 w 199"/>
                  <a:gd name="T9" fmla="*/ 14 h 874"/>
                  <a:gd name="T10" fmla="*/ 1 w 199"/>
                  <a:gd name="T11" fmla="*/ 5 h 874"/>
                  <a:gd name="T12" fmla="*/ 9 w 199"/>
                  <a:gd name="T13" fmla="*/ 0 h 874"/>
                  <a:gd name="T14" fmla="*/ 190 w 199"/>
                  <a:gd name="T15" fmla="*/ 0 h 874"/>
                  <a:gd name="T16" fmla="*/ 198 w 199"/>
                  <a:gd name="T17" fmla="*/ 5 h 874"/>
                  <a:gd name="T18" fmla="*/ 195 w 199"/>
                  <a:gd name="T19" fmla="*/ 14 h 874"/>
                  <a:gd name="T20" fmla="*/ 160 w 199"/>
                  <a:gd name="T21" fmla="*/ 46 h 874"/>
                  <a:gd name="T22" fmla="*/ 160 w 199"/>
                  <a:gd name="T23" fmla="*/ 809 h 874"/>
                  <a:gd name="T24" fmla="*/ 160 w 199"/>
                  <a:gd name="T25" fmla="*/ 813 h 874"/>
                  <a:gd name="T26" fmla="*/ 99 w 199"/>
                  <a:gd name="T27" fmla="*/ 874 h 874"/>
                  <a:gd name="T28" fmla="*/ 54 w 199"/>
                  <a:gd name="T29" fmla="*/ 812 h 874"/>
                  <a:gd name="T30" fmla="*/ 55 w 199"/>
                  <a:gd name="T31" fmla="*/ 813 h 874"/>
                  <a:gd name="T32" fmla="*/ 99 w 199"/>
                  <a:gd name="T33" fmla="*/ 858 h 874"/>
                  <a:gd name="T34" fmla="*/ 144 w 199"/>
                  <a:gd name="T35" fmla="*/ 813 h 874"/>
                  <a:gd name="T36" fmla="*/ 144 w 199"/>
                  <a:gd name="T37" fmla="*/ 810 h 874"/>
                  <a:gd name="T38" fmla="*/ 144 w 199"/>
                  <a:gd name="T39" fmla="*/ 810 h 874"/>
                  <a:gd name="T40" fmla="*/ 144 w 199"/>
                  <a:gd name="T41" fmla="*/ 42 h 874"/>
                  <a:gd name="T42" fmla="*/ 166 w 199"/>
                  <a:gd name="T43" fmla="*/ 19 h 874"/>
                  <a:gd name="T44" fmla="*/ 169 w 199"/>
                  <a:gd name="T45" fmla="*/ 16 h 874"/>
                  <a:gd name="T46" fmla="*/ 29 w 199"/>
                  <a:gd name="T47" fmla="*/ 16 h 874"/>
                  <a:gd name="T48" fmla="*/ 33 w 199"/>
                  <a:gd name="T49" fmla="*/ 19 h 874"/>
                  <a:gd name="T50" fmla="*/ 54 w 199"/>
                  <a:gd name="T51" fmla="*/ 42 h 874"/>
                  <a:gd name="T52" fmla="*/ 54 w 199"/>
                  <a:gd name="T53" fmla="*/ 812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99" h="874">
                    <a:moveTo>
                      <a:pt x="99" y="874"/>
                    </a:moveTo>
                    <a:cubicBezTo>
                      <a:pt x="66" y="874"/>
                      <a:pt x="39" y="847"/>
                      <a:pt x="39" y="814"/>
                    </a:cubicBezTo>
                    <a:cubicBezTo>
                      <a:pt x="39" y="814"/>
                      <a:pt x="38" y="813"/>
                      <a:pt x="38" y="813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2" y="40"/>
                      <a:pt x="15" y="24"/>
                      <a:pt x="3" y="14"/>
                    </a:cubicBezTo>
                    <a:cubicBezTo>
                      <a:pt x="1" y="12"/>
                      <a:pt x="0" y="8"/>
                      <a:pt x="1" y="5"/>
                    </a:cubicBezTo>
                    <a:cubicBezTo>
                      <a:pt x="2" y="2"/>
                      <a:pt x="5" y="0"/>
                      <a:pt x="9" y="0"/>
                    </a:cubicBezTo>
                    <a:cubicBezTo>
                      <a:pt x="190" y="0"/>
                      <a:pt x="190" y="0"/>
                      <a:pt x="190" y="0"/>
                    </a:cubicBezTo>
                    <a:cubicBezTo>
                      <a:pt x="193" y="0"/>
                      <a:pt x="196" y="2"/>
                      <a:pt x="198" y="5"/>
                    </a:cubicBezTo>
                    <a:cubicBezTo>
                      <a:pt x="199" y="8"/>
                      <a:pt x="198" y="12"/>
                      <a:pt x="195" y="14"/>
                    </a:cubicBezTo>
                    <a:cubicBezTo>
                      <a:pt x="184" y="24"/>
                      <a:pt x="166" y="40"/>
                      <a:pt x="160" y="46"/>
                    </a:cubicBezTo>
                    <a:cubicBezTo>
                      <a:pt x="160" y="809"/>
                      <a:pt x="160" y="809"/>
                      <a:pt x="160" y="809"/>
                    </a:cubicBezTo>
                    <a:cubicBezTo>
                      <a:pt x="160" y="811"/>
                      <a:pt x="160" y="812"/>
                      <a:pt x="160" y="813"/>
                    </a:cubicBezTo>
                    <a:cubicBezTo>
                      <a:pt x="160" y="846"/>
                      <a:pt x="133" y="874"/>
                      <a:pt x="99" y="874"/>
                    </a:cubicBezTo>
                    <a:close/>
                    <a:moveTo>
                      <a:pt x="54" y="812"/>
                    </a:moveTo>
                    <a:cubicBezTo>
                      <a:pt x="55" y="812"/>
                      <a:pt x="55" y="812"/>
                      <a:pt x="55" y="813"/>
                    </a:cubicBezTo>
                    <a:cubicBezTo>
                      <a:pt x="55" y="838"/>
                      <a:pt x="75" y="858"/>
                      <a:pt x="99" y="858"/>
                    </a:cubicBezTo>
                    <a:cubicBezTo>
                      <a:pt x="124" y="858"/>
                      <a:pt x="144" y="838"/>
                      <a:pt x="144" y="813"/>
                    </a:cubicBezTo>
                    <a:cubicBezTo>
                      <a:pt x="144" y="812"/>
                      <a:pt x="144" y="811"/>
                      <a:pt x="144" y="810"/>
                    </a:cubicBezTo>
                    <a:cubicBezTo>
                      <a:pt x="144" y="810"/>
                      <a:pt x="144" y="810"/>
                      <a:pt x="144" y="810"/>
                    </a:cubicBezTo>
                    <a:cubicBezTo>
                      <a:pt x="144" y="42"/>
                      <a:pt x="144" y="42"/>
                      <a:pt x="144" y="42"/>
                    </a:cubicBezTo>
                    <a:cubicBezTo>
                      <a:pt x="144" y="39"/>
                      <a:pt x="144" y="39"/>
                      <a:pt x="166" y="19"/>
                    </a:cubicBezTo>
                    <a:cubicBezTo>
                      <a:pt x="167" y="18"/>
                      <a:pt x="168" y="17"/>
                      <a:pt x="169" y="16"/>
                    </a:cubicBezTo>
                    <a:cubicBezTo>
                      <a:pt x="29" y="16"/>
                      <a:pt x="29" y="16"/>
                      <a:pt x="29" y="16"/>
                    </a:cubicBezTo>
                    <a:cubicBezTo>
                      <a:pt x="31" y="17"/>
                      <a:pt x="32" y="18"/>
                      <a:pt x="33" y="19"/>
                    </a:cubicBezTo>
                    <a:cubicBezTo>
                      <a:pt x="54" y="39"/>
                      <a:pt x="54" y="39"/>
                      <a:pt x="54" y="42"/>
                    </a:cubicBezTo>
                    <a:lnTo>
                      <a:pt x="54" y="8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" name="Freeform 62">
                <a:extLst>
                  <a:ext uri="{FF2B5EF4-FFF2-40B4-BE49-F238E27FC236}">
                    <a16:creationId xmlns="" xmlns:a16="http://schemas.microsoft.com/office/drawing/2014/main" id="{834A9C93-BDAD-4007-BDAB-1E0F1E23181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919788" y="3324226"/>
                <a:ext cx="252413" cy="1095375"/>
              </a:xfrm>
              <a:custGeom>
                <a:avLst/>
                <a:gdLst>
                  <a:gd name="T0" fmla="*/ 88 w 176"/>
                  <a:gd name="T1" fmla="*/ 766 h 766"/>
                  <a:gd name="T2" fmla="*/ 34 w 176"/>
                  <a:gd name="T3" fmla="*/ 713 h 766"/>
                  <a:gd name="T4" fmla="*/ 34 w 176"/>
                  <a:gd name="T5" fmla="*/ 712 h 766"/>
                  <a:gd name="T6" fmla="*/ 34 w 176"/>
                  <a:gd name="T7" fmla="*/ 42 h 766"/>
                  <a:gd name="T8" fmla="*/ 3 w 176"/>
                  <a:gd name="T9" fmla="*/ 14 h 766"/>
                  <a:gd name="T10" fmla="*/ 1 w 176"/>
                  <a:gd name="T11" fmla="*/ 5 h 766"/>
                  <a:gd name="T12" fmla="*/ 9 w 176"/>
                  <a:gd name="T13" fmla="*/ 0 h 766"/>
                  <a:gd name="T14" fmla="*/ 167 w 176"/>
                  <a:gd name="T15" fmla="*/ 0 h 766"/>
                  <a:gd name="T16" fmla="*/ 175 w 176"/>
                  <a:gd name="T17" fmla="*/ 5 h 766"/>
                  <a:gd name="T18" fmla="*/ 173 w 176"/>
                  <a:gd name="T19" fmla="*/ 14 h 766"/>
                  <a:gd name="T20" fmla="*/ 142 w 176"/>
                  <a:gd name="T21" fmla="*/ 42 h 766"/>
                  <a:gd name="T22" fmla="*/ 142 w 176"/>
                  <a:gd name="T23" fmla="*/ 709 h 766"/>
                  <a:gd name="T24" fmla="*/ 142 w 176"/>
                  <a:gd name="T25" fmla="*/ 712 h 766"/>
                  <a:gd name="T26" fmla="*/ 88 w 176"/>
                  <a:gd name="T27" fmla="*/ 766 h 766"/>
                  <a:gd name="T28" fmla="*/ 50 w 176"/>
                  <a:gd name="T29" fmla="*/ 710 h 766"/>
                  <a:gd name="T30" fmla="*/ 50 w 176"/>
                  <a:gd name="T31" fmla="*/ 712 h 766"/>
                  <a:gd name="T32" fmla="*/ 88 w 176"/>
                  <a:gd name="T33" fmla="*/ 750 h 766"/>
                  <a:gd name="T34" fmla="*/ 126 w 176"/>
                  <a:gd name="T35" fmla="*/ 712 h 766"/>
                  <a:gd name="T36" fmla="*/ 126 w 176"/>
                  <a:gd name="T37" fmla="*/ 709 h 766"/>
                  <a:gd name="T38" fmla="*/ 126 w 176"/>
                  <a:gd name="T39" fmla="*/ 709 h 766"/>
                  <a:gd name="T40" fmla="*/ 126 w 176"/>
                  <a:gd name="T41" fmla="*/ 38 h 766"/>
                  <a:gd name="T42" fmla="*/ 146 w 176"/>
                  <a:gd name="T43" fmla="*/ 16 h 766"/>
                  <a:gd name="T44" fmla="*/ 29 w 176"/>
                  <a:gd name="T45" fmla="*/ 16 h 766"/>
                  <a:gd name="T46" fmla="*/ 30 w 176"/>
                  <a:gd name="T47" fmla="*/ 17 h 766"/>
                  <a:gd name="T48" fmla="*/ 50 w 176"/>
                  <a:gd name="T49" fmla="*/ 38 h 766"/>
                  <a:gd name="T50" fmla="*/ 50 w 176"/>
                  <a:gd name="T51" fmla="*/ 710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76" h="766">
                    <a:moveTo>
                      <a:pt x="88" y="766"/>
                    </a:moveTo>
                    <a:cubicBezTo>
                      <a:pt x="59" y="766"/>
                      <a:pt x="35" y="742"/>
                      <a:pt x="34" y="713"/>
                    </a:cubicBezTo>
                    <a:cubicBezTo>
                      <a:pt x="34" y="713"/>
                      <a:pt x="34" y="712"/>
                      <a:pt x="34" y="71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28" y="36"/>
                      <a:pt x="13" y="23"/>
                      <a:pt x="3" y="14"/>
                    </a:cubicBezTo>
                    <a:cubicBezTo>
                      <a:pt x="1" y="12"/>
                      <a:pt x="0" y="8"/>
                      <a:pt x="1" y="5"/>
                    </a:cubicBezTo>
                    <a:cubicBezTo>
                      <a:pt x="2" y="2"/>
                      <a:pt x="5" y="0"/>
                      <a:pt x="9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71" y="0"/>
                      <a:pt x="174" y="2"/>
                      <a:pt x="175" y="5"/>
                    </a:cubicBezTo>
                    <a:cubicBezTo>
                      <a:pt x="176" y="8"/>
                      <a:pt x="175" y="12"/>
                      <a:pt x="173" y="14"/>
                    </a:cubicBezTo>
                    <a:cubicBezTo>
                      <a:pt x="163" y="23"/>
                      <a:pt x="148" y="36"/>
                      <a:pt x="142" y="42"/>
                    </a:cubicBezTo>
                    <a:cubicBezTo>
                      <a:pt x="142" y="709"/>
                      <a:pt x="142" y="709"/>
                      <a:pt x="142" y="709"/>
                    </a:cubicBezTo>
                    <a:cubicBezTo>
                      <a:pt x="142" y="710"/>
                      <a:pt x="142" y="711"/>
                      <a:pt x="142" y="712"/>
                    </a:cubicBezTo>
                    <a:cubicBezTo>
                      <a:pt x="142" y="742"/>
                      <a:pt x="118" y="766"/>
                      <a:pt x="88" y="766"/>
                    </a:cubicBezTo>
                    <a:close/>
                    <a:moveTo>
                      <a:pt x="50" y="710"/>
                    </a:moveTo>
                    <a:cubicBezTo>
                      <a:pt x="50" y="711"/>
                      <a:pt x="50" y="711"/>
                      <a:pt x="50" y="712"/>
                    </a:cubicBezTo>
                    <a:cubicBezTo>
                      <a:pt x="50" y="733"/>
                      <a:pt x="67" y="750"/>
                      <a:pt x="88" y="750"/>
                    </a:cubicBezTo>
                    <a:cubicBezTo>
                      <a:pt x="109" y="750"/>
                      <a:pt x="126" y="733"/>
                      <a:pt x="126" y="712"/>
                    </a:cubicBezTo>
                    <a:cubicBezTo>
                      <a:pt x="126" y="711"/>
                      <a:pt x="126" y="710"/>
                      <a:pt x="126" y="709"/>
                    </a:cubicBezTo>
                    <a:cubicBezTo>
                      <a:pt x="126" y="709"/>
                      <a:pt x="126" y="709"/>
                      <a:pt x="126" y="709"/>
                    </a:cubicBezTo>
                    <a:cubicBezTo>
                      <a:pt x="126" y="38"/>
                      <a:pt x="126" y="38"/>
                      <a:pt x="126" y="38"/>
                    </a:cubicBezTo>
                    <a:cubicBezTo>
                      <a:pt x="126" y="35"/>
                      <a:pt x="126" y="34"/>
                      <a:pt x="146" y="16"/>
                    </a:cubicBezTo>
                    <a:cubicBezTo>
                      <a:pt x="29" y="16"/>
                      <a:pt x="29" y="16"/>
                      <a:pt x="29" y="16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50" y="34"/>
                      <a:pt x="50" y="34"/>
                      <a:pt x="50" y="38"/>
                    </a:cubicBezTo>
                    <a:lnTo>
                      <a:pt x="50" y="7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" name="Freeform 64">
                <a:extLst>
                  <a:ext uri="{FF2B5EF4-FFF2-40B4-BE49-F238E27FC236}">
                    <a16:creationId xmlns="" xmlns:a16="http://schemas.microsoft.com/office/drawing/2014/main" id="{E53AC916-8DD2-4832-B773-8CE5995C38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76850" y="3324226"/>
                <a:ext cx="252413" cy="1095375"/>
              </a:xfrm>
              <a:custGeom>
                <a:avLst/>
                <a:gdLst>
                  <a:gd name="T0" fmla="*/ 89 w 176"/>
                  <a:gd name="T1" fmla="*/ 766 h 766"/>
                  <a:gd name="T2" fmla="*/ 34 w 176"/>
                  <a:gd name="T3" fmla="*/ 713 h 766"/>
                  <a:gd name="T4" fmla="*/ 34 w 176"/>
                  <a:gd name="T5" fmla="*/ 712 h 766"/>
                  <a:gd name="T6" fmla="*/ 34 w 176"/>
                  <a:gd name="T7" fmla="*/ 42 h 766"/>
                  <a:gd name="T8" fmla="*/ 4 w 176"/>
                  <a:gd name="T9" fmla="*/ 14 h 766"/>
                  <a:gd name="T10" fmla="*/ 2 w 176"/>
                  <a:gd name="T11" fmla="*/ 5 h 766"/>
                  <a:gd name="T12" fmla="*/ 9 w 176"/>
                  <a:gd name="T13" fmla="*/ 0 h 766"/>
                  <a:gd name="T14" fmla="*/ 168 w 176"/>
                  <a:gd name="T15" fmla="*/ 0 h 766"/>
                  <a:gd name="T16" fmla="*/ 175 w 176"/>
                  <a:gd name="T17" fmla="*/ 5 h 766"/>
                  <a:gd name="T18" fmla="*/ 173 w 176"/>
                  <a:gd name="T19" fmla="*/ 14 h 766"/>
                  <a:gd name="T20" fmla="*/ 143 w 176"/>
                  <a:gd name="T21" fmla="*/ 42 h 766"/>
                  <a:gd name="T22" fmla="*/ 143 w 176"/>
                  <a:gd name="T23" fmla="*/ 709 h 766"/>
                  <a:gd name="T24" fmla="*/ 143 w 176"/>
                  <a:gd name="T25" fmla="*/ 712 h 766"/>
                  <a:gd name="T26" fmla="*/ 89 w 176"/>
                  <a:gd name="T27" fmla="*/ 766 h 766"/>
                  <a:gd name="T28" fmla="*/ 50 w 176"/>
                  <a:gd name="T29" fmla="*/ 710 h 766"/>
                  <a:gd name="T30" fmla="*/ 50 w 176"/>
                  <a:gd name="T31" fmla="*/ 712 h 766"/>
                  <a:gd name="T32" fmla="*/ 89 w 176"/>
                  <a:gd name="T33" fmla="*/ 750 h 766"/>
                  <a:gd name="T34" fmla="*/ 127 w 176"/>
                  <a:gd name="T35" fmla="*/ 712 h 766"/>
                  <a:gd name="T36" fmla="*/ 127 w 176"/>
                  <a:gd name="T37" fmla="*/ 709 h 766"/>
                  <a:gd name="T38" fmla="*/ 127 w 176"/>
                  <a:gd name="T39" fmla="*/ 709 h 766"/>
                  <a:gd name="T40" fmla="*/ 127 w 176"/>
                  <a:gd name="T41" fmla="*/ 38 h 766"/>
                  <a:gd name="T42" fmla="*/ 147 w 176"/>
                  <a:gd name="T43" fmla="*/ 16 h 766"/>
                  <a:gd name="T44" fmla="*/ 30 w 176"/>
                  <a:gd name="T45" fmla="*/ 16 h 766"/>
                  <a:gd name="T46" fmla="*/ 50 w 176"/>
                  <a:gd name="T47" fmla="*/ 38 h 766"/>
                  <a:gd name="T48" fmla="*/ 50 w 176"/>
                  <a:gd name="T49" fmla="*/ 710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76" h="766">
                    <a:moveTo>
                      <a:pt x="89" y="766"/>
                    </a:moveTo>
                    <a:cubicBezTo>
                      <a:pt x="59" y="766"/>
                      <a:pt x="35" y="742"/>
                      <a:pt x="34" y="713"/>
                    </a:cubicBezTo>
                    <a:cubicBezTo>
                      <a:pt x="34" y="713"/>
                      <a:pt x="34" y="712"/>
                      <a:pt x="34" y="71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28" y="36"/>
                      <a:pt x="13" y="23"/>
                      <a:pt x="4" y="14"/>
                    </a:cubicBezTo>
                    <a:cubicBezTo>
                      <a:pt x="1" y="12"/>
                      <a:pt x="0" y="8"/>
                      <a:pt x="2" y="5"/>
                    </a:cubicBezTo>
                    <a:cubicBezTo>
                      <a:pt x="3" y="2"/>
                      <a:pt x="6" y="0"/>
                      <a:pt x="9" y="0"/>
                    </a:cubicBezTo>
                    <a:cubicBezTo>
                      <a:pt x="168" y="0"/>
                      <a:pt x="168" y="0"/>
                      <a:pt x="168" y="0"/>
                    </a:cubicBezTo>
                    <a:cubicBezTo>
                      <a:pt x="171" y="0"/>
                      <a:pt x="174" y="2"/>
                      <a:pt x="175" y="5"/>
                    </a:cubicBezTo>
                    <a:cubicBezTo>
                      <a:pt x="176" y="8"/>
                      <a:pt x="176" y="12"/>
                      <a:pt x="173" y="14"/>
                    </a:cubicBezTo>
                    <a:cubicBezTo>
                      <a:pt x="163" y="23"/>
                      <a:pt x="148" y="36"/>
                      <a:pt x="143" y="42"/>
                    </a:cubicBezTo>
                    <a:cubicBezTo>
                      <a:pt x="143" y="709"/>
                      <a:pt x="143" y="709"/>
                      <a:pt x="143" y="709"/>
                    </a:cubicBezTo>
                    <a:cubicBezTo>
                      <a:pt x="143" y="710"/>
                      <a:pt x="143" y="711"/>
                      <a:pt x="143" y="712"/>
                    </a:cubicBezTo>
                    <a:cubicBezTo>
                      <a:pt x="143" y="742"/>
                      <a:pt x="118" y="766"/>
                      <a:pt x="89" y="766"/>
                    </a:cubicBezTo>
                    <a:close/>
                    <a:moveTo>
                      <a:pt x="50" y="710"/>
                    </a:moveTo>
                    <a:cubicBezTo>
                      <a:pt x="50" y="711"/>
                      <a:pt x="50" y="711"/>
                      <a:pt x="50" y="712"/>
                    </a:cubicBezTo>
                    <a:cubicBezTo>
                      <a:pt x="50" y="733"/>
                      <a:pt x="67" y="750"/>
                      <a:pt x="89" y="750"/>
                    </a:cubicBezTo>
                    <a:cubicBezTo>
                      <a:pt x="110" y="750"/>
                      <a:pt x="127" y="733"/>
                      <a:pt x="127" y="712"/>
                    </a:cubicBezTo>
                    <a:cubicBezTo>
                      <a:pt x="127" y="711"/>
                      <a:pt x="127" y="710"/>
                      <a:pt x="127" y="709"/>
                    </a:cubicBezTo>
                    <a:cubicBezTo>
                      <a:pt x="127" y="709"/>
                      <a:pt x="127" y="709"/>
                      <a:pt x="127" y="709"/>
                    </a:cubicBezTo>
                    <a:cubicBezTo>
                      <a:pt x="127" y="38"/>
                      <a:pt x="127" y="38"/>
                      <a:pt x="127" y="38"/>
                    </a:cubicBezTo>
                    <a:cubicBezTo>
                      <a:pt x="127" y="35"/>
                      <a:pt x="127" y="34"/>
                      <a:pt x="147" y="16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50" y="34"/>
                      <a:pt x="50" y="35"/>
                      <a:pt x="50" y="38"/>
                    </a:cubicBezTo>
                    <a:lnTo>
                      <a:pt x="50" y="7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" name="Freeform 66">
                <a:extLst>
                  <a:ext uri="{FF2B5EF4-FFF2-40B4-BE49-F238E27FC236}">
                    <a16:creationId xmlns="" xmlns:a16="http://schemas.microsoft.com/office/drawing/2014/main" id="{A1F13661-991E-4B61-949D-91F7AD96312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705475" y="2997201"/>
                <a:ext cx="155575" cy="153988"/>
              </a:xfrm>
              <a:custGeom>
                <a:avLst/>
                <a:gdLst>
                  <a:gd name="T0" fmla="*/ 54 w 108"/>
                  <a:gd name="T1" fmla="*/ 108 h 108"/>
                  <a:gd name="T2" fmla="*/ 108 w 108"/>
                  <a:gd name="T3" fmla="*/ 54 h 108"/>
                  <a:gd name="T4" fmla="*/ 54 w 108"/>
                  <a:gd name="T5" fmla="*/ 0 h 108"/>
                  <a:gd name="T6" fmla="*/ 0 w 108"/>
                  <a:gd name="T7" fmla="*/ 54 h 108"/>
                  <a:gd name="T8" fmla="*/ 54 w 108"/>
                  <a:gd name="T9" fmla="*/ 108 h 108"/>
                  <a:gd name="T10" fmla="*/ 54 w 108"/>
                  <a:gd name="T11" fmla="*/ 17 h 108"/>
                  <a:gd name="T12" fmla="*/ 91 w 108"/>
                  <a:gd name="T13" fmla="*/ 54 h 108"/>
                  <a:gd name="T14" fmla="*/ 54 w 108"/>
                  <a:gd name="T15" fmla="*/ 91 h 108"/>
                  <a:gd name="T16" fmla="*/ 18 w 108"/>
                  <a:gd name="T17" fmla="*/ 54 h 108"/>
                  <a:gd name="T18" fmla="*/ 54 w 108"/>
                  <a:gd name="T19" fmla="*/ 17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8" h="108">
                    <a:moveTo>
                      <a:pt x="54" y="108"/>
                    </a:moveTo>
                    <a:cubicBezTo>
                      <a:pt x="84" y="108"/>
                      <a:pt x="108" y="84"/>
                      <a:pt x="108" y="54"/>
                    </a:cubicBezTo>
                    <a:cubicBezTo>
                      <a:pt x="108" y="24"/>
                      <a:pt x="84" y="0"/>
                      <a:pt x="54" y="0"/>
                    </a:cubicBezTo>
                    <a:cubicBezTo>
                      <a:pt x="25" y="0"/>
                      <a:pt x="0" y="24"/>
                      <a:pt x="0" y="54"/>
                    </a:cubicBezTo>
                    <a:cubicBezTo>
                      <a:pt x="0" y="84"/>
                      <a:pt x="25" y="108"/>
                      <a:pt x="54" y="108"/>
                    </a:cubicBezTo>
                    <a:close/>
                    <a:moveTo>
                      <a:pt x="54" y="17"/>
                    </a:moveTo>
                    <a:cubicBezTo>
                      <a:pt x="75" y="17"/>
                      <a:pt x="91" y="34"/>
                      <a:pt x="91" y="54"/>
                    </a:cubicBezTo>
                    <a:cubicBezTo>
                      <a:pt x="91" y="74"/>
                      <a:pt x="75" y="91"/>
                      <a:pt x="54" y="91"/>
                    </a:cubicBezTo>
                    <a:cubicBezTo>
                      <a:pt x="34" y="91"/>
                      <a:pt x="18" y="74"/>
                      <a:pt x="18" y="54"/>
                    </a:cubicBezTo>
                    <a:cubicBezTo>
                      <a:pt x="18" y="34"/>
                      <a:pt x="34" y="17"/>
                      <a:pt x="54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" name="Freeform 67">
                <a:extLst>
                  <a:ext uri="{FF2B5EF4-FFF2-40B4-BE49-F238E27FC236}">
                    <a16:creationId xmlns="" xmlns:a16="http://schemas.microsoft.com/office/drawing/2014/main" id="{8849F5F2-DE71-4F1C-820F-C97D394608A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073775" y="3073401"/>
                <a:ext cx="73025" cy="73025"/>
              </a:xfrm>
              <a:custGeom>
                <a:avLst/>
                <a:gdLst>
                  <a:gd name="T0" fmla="*/ 26 w 51"/>
                  <a:gd name="T1" fmla="*/ 52 h 52"/>
                  <a:gd name="T2" fmla="*/ 51 w 51"/>
                  <a:gd name="T3" fmla="*/ 26 h 52"/>
                  <a:gd name="T4" fmla="*/ 26 w 51"/>
                  <a:gd name="T5" fmla="*/ 0 h 52"/>
                  <a:gd name="T6" fmla="*/ 0 w 51"/>
                  <a:gd name="T7" fmla="*/ 26 h 52"/>
                  <a:gd name="T8" fmla="*/ 26 w 51"/>
                  <a:gd name="T9" fmla="*/ 52 h 52"/>
                  <a:gd name="T10" fmla="*/ 26 w 51"/>
                  <a:gd name="T11" fmla="*/ 11 h 52"/>
                  <a:gd name="T12" fmla="*/ 41 w 51"/>
                  <a:gd name="T13" fmla="*/ 26 h 52"/>
                  <a:gd name="T14" fmla="*/ 26 w 51"/>
                  <a:gd name="T15" fmla="*/ 41 h 52"/>
                  <a:gd name="T16" fmla="*/ 26 w 51"/>
                  <a:gd name="T17" fmla="*/ 41 h 52"/>
                  <a:gd name="T18" fmla="*/ 11 w 51"/>
                  <a:gd name="T19" fmla="*/ 26 h 52"/>
                  <a:gd name="T20" fmla="*/ 26 w 51"/>
                  <a:gd name="T21" fmla="*/ 1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1" h="52">
                    <a:moveTo>
                      <a:pt x="26" y="52"/>
                    </a:moveTo>
                    <a:cubicBezTo>
                      <a:pt x="40" y="52"/>
                      <a:pt x="51" y="40"/>
                      <a:pt x="51" y="26"/>
                    </a:cubicBezTo>
                    <a:cubicBezTo>
                      <a:pt x="51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lose/>
                    <a:moveTo>
                      <a:pt x="26" y="11"/>
                    </a:moveTo>
                    <a:cubicBezTo>
                      <a:pt x="34" y="11"/>
                      <a:pt x="41" y="18"/>
                      <a:pt x="41" y="26"/>
                    </a:cubicBezTo>
                    <a:cubicBezTo>
                      <a:pt x="41" y="34"/>
                      <a:pt x="34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18" y="41"/>
                      <a:pt x="11" y="34"/>
                      <a:pt x="11" y="26"/>
                    </a:cubicBezTo>
                    <a:cubicBezTo>
                      <a:pt x="11" y="18"/>
                      <a:pt x="18" y="11"/>
                      <a:pt x="26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" name="Freeform 68">
                <a:extLst>
                  <a:ext uri="{FF2B5EF4-FFF2-40B4-BE49-F238E27FC236}">
                    <a16:creationId xmlns="" xmlns:a16="http://schemas.microsoft.com/office/drawing/2014/main" id="{71AAA5AF-8F82-445D-BAAA-DC28676FE6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892800" y="2954338"/>
                <a:ext cx="60325" cy="60325"/>
              </a:xfrm>
              <a:custGeom>
                <a:avLst/>
                <a:gdLst>
                  <a:gd name="T0" fmla="*/ 21 w 42"/>
                  <a:gd name="T1" fmla="*/ 42 h 42"/>
                  <a:gd name="T2" fmla="*/ 42 w 42"/>
                  <a:gd name="T3" fmla="*/ 21 h 42"/>
                  <a:gd name="T4" fmla="*/ 21 w 42"/>
                  <a:gd name="T5" fmla="*/ 0 h 42"/>
                  <a:gd name="T6" fmla="*/ 0 w 42"/>
                  <a:gd name="T7" fmla="*/ 21 h 42"/>
                  <a:gd name="T8" fmla="*/ 21 w 42"/>
                  <a:gd name="T9" fmla="*/ 42 h 42"/>
                  <a:gd name="T10" fmla="*/ 21 w 42"/>
                  <a:gd name="T11" fmla="*/ 9 h 42"/>
                  <a:gd name="T12" fmla="*/ 33 w 42"/>
                  <a:gd name="T13" fmla="*/ 21 h 42"/>
                  <a:gd name="T14" fmla="*/ 21 w 42"/>
                  <a:gd name="T15" fmla="*/ 33 h 42"/>
                  <a:gd name="T16" fmla="*/ 9 w 42"/>
                  <a:gd name="T17" fmla="*/ 21 h 42"/>
                  <a:gd name="T18" fmla="*/ 21 w 42"/>
                  <a:gd name="T19" fmla="*/ 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" h="42">
                    <a:moveTo>
                      <a:pt x="21" y="42"/>
                    </a:moveTo>
                    <a:cubicBezTo>
                      <a:pt x="33" y="42"/>
                      <a:pt x="42" y="33"/>
                      <a:pt x="42" y="21"/>
                    </a:cubicBezTo>
                    <a:cubicBezTo>
                      <a:pt x="42" y="9"/>
                      <a:pt x="33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33"/>
                      <a:pt x="10" y="42"/>
                      <a:pt x="21" y="42"/>
                    </a:cubicBezTo>
                    <a:close/>
                    <a:moveTo>
                      <a:pt x="21" y="9"/>
                    </a:moveTo>
                    <a:cubicBezTo>
                      <a:pt x="28" y="9"/>
                      <a:pt x="33" y="14"/>
                      <a:pt x="33" y="21"/>
                    </a:cubicBezTo>
                    <a:cubicBezTo>
                      <a:pt x="33" y="28"/>
                      <a:pt x="28" y="33"/>
                      <a:pt x="21" y="33"/>
                    </a:cubicBezTo>
                    <a:cubicBezTo>
                      <a:pt x="15" y="33"/>
                      <a:pt x="9" y="28"/>
                      <a:pt x="9" y="21"/>
                    </a:cubicBezTo>
                    <a:cubicBezTo>
                      <a:pt x="9" y="14"/>
                      <a:pt x="15" y="9"/>
                      <a:pt x="21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" name="Freeform 69">
                <a:extLst>
                  <a:ext uri="{FF2B5EF4-FFF2-40B4-BE49-F238E27FC236}">
                    <a16:creationId xmlns="" xmlns:a16="http://schemas.microsoft.com/office/drawing/2014/main" id="{B70601C5-18C8-4AA0-A651-6537014AB60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0200" y="3073401"/>
                <a:ext cx="74613" cy="73025"/>
              </a:xfrm>
              <a:custGeom>
                <a:avLst/>
                <a:gdLst>
                  <a:gd name="T0" fmla="*/ 26 w 52"/>
                  <a:gd name="T1" fmla="*/ 52 h 52"/>
                  <a:gd name="T2" fmla="*/ 52 w 52"/>
                  <a:gd name="T3" fmla="*/ 26 h 52"/>
                  <a:gd name="T4" fmla="*/ 26 w 52"/>
                  <a:gd name="T5" fmla="*/ 0 h 52"/>
                  <a:gd name="T6" fmla="*/ 0 w 52"/>
                  <a:gd name="T7" fmla="*/ 26 h 52"/>
                  <a:gd name="T8" fmla="*/ 26 w 52"/>
                  <a:gd name="T9" fmla="*/ 52 h 52"/>
                  <a:gd name="T10" fmla="*/ 26 w 52"/>
                  <a:gd name="T11" fmla="*/ 11 h 52"/>
                  <a:gd name="T12" fmla="*/ 41 w 52"/>
                  <a:gd name="T13" fmla="*/ 26 h 52"/>
                  <a:gd name="T14" fmla="*/ 26 w 52"/>
                  <a:gd name="T15" fmla="*/ 41 h 52"/>
                  <a:gd name="T16" fmla="*/ 26 w 52"/>
                  <a:gd name="T17" fmla="*/ 41 h 52"/>
                  <a:gd name="T18" fmla="*/ 11 w 52"/>
                  <a:gd name="T19" fmla="*/ 26 h 52"/>
                  <a:gd name="T20" fmla="*/ 26 w 52"/>
                  <a:gd name="T21" fmla="*/ 1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lose/>
                    <a:moveTo>
                      <a:pt x="26" y="11"/>
                    </a:moveTo>
                    <a:cubicBezTo>
                      <a:pt x="34" y="11"/>
                      <a:pt x="41" y="18"/>
                      <a:pt x="41" y="26"/>
                    </a:cubicBezTo>
                    <a:cubicBezTo>
                      <a:pt x="41" y="34"/>
                      <a:pt x="34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18" y="41"/>
                      <a:pt x="11" y="34"/>
                      <a:pt x="11" y="26"/>
                    </a:cubicBezTo>
                    <a:cubicBezTo>
                      <a:pt x="11" y="18"/>
                      <a:pt x="18" y="11"/>
                      <a:pt x="26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" name="Freeform 70">
                <a:extLst>
                  <a:ext uri="{FF2B5EF4-FFF2-40B4-BE49-F238E27FC236}">
                    <a16:creationId xmlns="" xmlns:a16="http://schemas.microsoft.com/office/drawing/2014/main" id="{FA7C3EF9-E466-4EDF-B7BE-A0B52313D9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22875" y="2954338"/>
                <a:ext cx="60325" cy="60325"/>
              </a:xfrm>
              <a:custGeom>
                <a:avLst/>
                <a:gdLst>
                  <a:gd name="T0" fmla="*/ 21 w 42"/>
                  <a:gd name="T1" fmla="*/ 42 h 42"/>
                  <a:gd name="T2" fmla="*/ 42 w 42"/>
                  <a:gd name="T3" fmla="*/ 21 h 42"/>
                  <a:gd name="T4" fmla="*/ 21 w 42"/>
                  <a:gd name="T5" fmla="*/ 0 h 42"/>
                  <a:gd name="T6" fmla="*/ 0 w 42"/>
                  <a:gd name="T7" fmla="*/ 21 h 42"/>
                  <a:gd name="T8" fmla="*/ 21 w 42"/>
                  <a:gd name="T9" fmla="*/ 42 h 42"/>
                  <a:gd name="T10" fmla="*/ 21 w 42"/>
                  <a:gd name="T11" fmla="*/ 9 h 42"/>
                  <a:gd name="T12" fmla="*/ 33 w 42"/>
                  <a:gd name="T13" fmla="*/ 21 h 42"/>
                  <a:gd name="T14" fmla="*/ 21 w 42"/>
                  <a:gd name="T15" fmla="*/ 33 h 42"/>
                  <a:gd name="T16" fmla="*/ 9 w 42"/>
                  <a:gd name="T17" fmla="*/ 21 h 42"/>
                  <a:gd name="T18" fmla="*/ 21 w 42"/>
                  <a:gd name="T19" fmla="*/ 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" h="42">
                    <a:moveTo>
                      <a:pt x="21" y="42"/>
                    </a:moveTo>
                    <a:cubicBezTo>
                      <a:pt x="33" y="42"/>
                      <a:pt x="42" y="33"/>
                      <a:pt x="42" y="21"/>
                    </a:cubicBezTo>
                    <a:cubicBezTo>
                      <a:pt x="42" y="9"/>
                      <a:pt x="33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33"/>
                      <a:pt x="10" y="42"/>
                      <a:pt x="21" y="42"/>
                    </a:cubicBezTo>
                    <a:close/>
                    <a:moveTo>
                      <a:pt x="21" y="9"/>
                    </a:moveTo>
                    <a:cubicBezTo>
                      <a:pt x="28" y="9"/>
                      <a:pt x="33" y="14"/>
                      <a:pt x="33" y="21"/>
                    </a:cubicBezTo>
                    <a:cubicBezTo>
                      <a:pt x="33" y="28"/>
                      <a:pt x="28" y="33"/>
                      <a:pt x="21" y="33"/>
                    </a:cubicBezTo>
                    <a:cubicBezTo>
                      <a:pt x="15" y="33"/>
                      <a:pt x="9" y="28"/>
                      <a:pt x="9" y="21"/>
                    </a:cubicBezTo>
                    <a:cubicBezTo>
                      <a:pt x="9" y="14"/>
                      <a:pt x="15" y="9"/>
                      <a:pt x="21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2" name="Text Placeholder 68">
              <a:extLst>
                <a:ext uri="{FF2B5EF4-FFF2-40B4-BE49-F238E27FC236}">
                  <a16:creationId xmlns="" xmlns:a16="http://schemas.microsoft.com/office/drawing/2014/main" id="{9EE60181-BDFA-4407-A53A-B3E4DB3782A7}"/>
                </a:ext>
              </a:extLst>
            </p:cNvPr>
            <p:cNvSpPr txBox="1">
              <a:spLocks/>
            </p:cNvSpPr>
            <p:nvPr/>
          </p:nvSpPr>
          <p:spPr>
            <a:xfrm>
              <a:off x="843465" y="3049399"/>
              <a:ext cx="2654532" cy="86493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CA6BB326-590B-4CF0-9250-FCBFC66125E0}"/>
              </a:ext>
            </a:extLst>
          </p:cNvPr>
          <p:cNvGrpSpPr/>
          <p:nvPr/>
        </p:nvGrpSpPr>
        <p:grpSpPr>
          <a:xfrm>
            <a:off x="843465" y="4146686"/>
            <a:ext cx="3590874" cy="867271"/>
            <a:chOff x="843465" y="4146686"/>
            <a:chExt cx="3590874" cy="867271"/>
          </a:xfrm>
          <a:solidFill>
            <a:srgbClr val="43BFFF"/>
          </a:solidFill>
        </p:grpSpPr>
        <p:grpSp>
          <p:nvGrpSpPr>
            <p:cNvPr id="125" name="Group 69">
              <a:extLst>
                <a:ext uri="{FF2B5EF4-FFF2-40B4-BE49-F238E27FC236}">
                  <a16:creationId xmlns="" xmlns:a16="http://schemas.microsoft.com/office/drawing/2014/main" id="{6D8B8EBD-3C2C-4972-8DA3-8737B51194DB}"/>
                </a:ext>
              </a:extLst>
            </p:cNvPr>
            <p:cNvGrpSpPr/>
            <p:nvPr/>
          </p:nvGrpSpPr>
          <p:grpSpPr>
            <a:xfrm>
              <a:off x="3570729" y="4149747"/>
              <a:ext cx="863610" cy="864210"/>
              <a:chOff x="0" y="284163"/>
              <a:chExt cx="2286000" cy="2287588"/>
            </a:xfrm>
            <a:grpFill/>
          </p:grpSpPr>
          <p:sp>
            <p:nvSpPr>
              <p:cNvPr id="126" name="Rectangle 226">
                <a:extLst>
                  <a:ext uri="{FF2B5EF4-FFF2-40B4-BE49-F238E27FC236}">
                    <a16:creationId xmlns="" xmlns:a16="http://schemas.microsoft.com/office/drawing/2014/main" id="{48F367E7-5E1C-4552-AF56-CADC3766A9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84163"/>
                <a:ext cx="2286000" cy="2287588"/>
              </a:xfrm>
              <a:prstGeom prst="rect">
                <a:avLst/>
              </a:prstGeom>
              <a:noFill/>
              <a:ln w="9525">
                <a:solidFill>
                  <a:srgbClr val="43BF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7" name="Freeform 233">
                <a:extLst>
                  <a:ext uri="{FF2B5EF4-FFF2-40B4-BE49-F238E27FC236}">
                    <a16:creationId xmlns="" xmlns:a16="http://schemas.microsoft.com/office/drawing/2014/main" id="{0C3D6AE4-87AE-4848-B1BE-3652EAE6A80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0400" y="682626"/>
                <a:ext cx="595313" cy="1476375"/>
              </a:xfrm>
              <a:custGeom>
                <a:avLst/>
                <a:gdLst>
                  <a:gd name="T0" fmla="*/ 227 w 417"/>
                  <a:gd name="T1" fmla="*/ 1033 h 1033"/>
                  <a:gd name="T2" fmla="*/ 190 w 417"/>
                  <a:gd name="T3" fmla="*/ 1033 h 1033"/>
                  <a:gd name="T4" fmla="*/ 123 w 417"/>
                  <a:gd name="T5" fmla="*/ 966 h 1033"/>
                  <a:gd name="T6" fmla="*/ 138 w 417"/>
                  <a:gd name="T7" fmla="*/ 332 h 1033"/>
                  <a:gd name="T8" fmla="*/ 0 w 417"/>
                  <a:gd name="T9" fmla="*/ 154 h 1033"/>
                  <a:gd name="T10" fmla="*/ 102 w 417"/>
                  <a:gd name="T11" fmla="*/ 3 h 1033"/>
                  <a:gd name="T12" fmla="*/ 105 w 417"/>
                  <a:gd name="T13" fmla="*/ 0 h 1033"/>
                  <a:gd name="T14" fmla="*/ 130 w 417"/>
                  <a:gd name="T15" fmla="*/ 0 h 1033"/>
                  <a:gd name="T16" fmla="*/ 130 w 417"/>
                  <a:gd name="T17" fmla="*/ 123 h 1033"/>
                  <a:gd name="T18" fmla="*/ 169 w 417"/>
                  <a:gd name="T19" fmla="*/ 183 h 1033"/>
                  <a:gd name="T20" fmla="*/ 248 w 417"/>
                  <a:gd name="T21" fmla="*/ 183 h 1033"/>
                  <a:gd name="T22" fmla="*/ 288 w 417"/>
                  <a:gd name="T23" fmla="*/ 123 h 1033"/>
                  <a:gd name="T24" fmla="*/ 288 w 417"/>
                  <a:gd name="T25" fmla="*/ 0 h 1033"/>
                  <a:gd name="T26" fmla="*/ 312 w 417"/>
                  <a:gd name="T27" fmla="*/ 0 h 1033"/>
                  <a:gd name="T28" fmla="*/ 315 w 417"/>
                  <a:gd name="T29" fmla="*/ 3 h 1033"/>
                  <a:gd name="T30" fmla="*/ 417 w 417"/>
                  <a:gd name="T31" fmla="*/ 154 h 1033"/>
                  <a:gd name="T32" fmla="*/ 279 w 417"/>
                  <a:gd name="T33" fmla="*/ 332 h 1033"/>
                  <a:gd name="T34" fmla="*/ 294 w 417"/>
                  <a:gd name="T35" fmla="*/ 966 h 1033"/>
                  <a:gd name="T36" fmla="*/ 227 w 417"/>
                  <a:gd name="T37" fmla="*/ 1033 h 1033"/>
                  <a:gd name="T38" fmla="*/ 149 w 417"/>
                  <a:gd name="T39" fmla="*/ 320 h 1033"/>
                  <a:gd name="T40" fmla="*/ 149 w 417"/>
                  <a:gd name="T41" fmla="*/ 320 h 1033"/>
                  <a:gd name="T42" fmla="*/ 152 w 417"/>
                  <a:gd name="T43" fmla="*/ 322 h 1033"/>
                  <a:gd name="T44" fmla="*/ 153 w 417"/>
                  <a:gd name="T45" fmla="*/ 429 h 1033"/>
                  <a:gd name="T46" fmla="*/ 148 w 417"/>
                  <a:gd name="T47" fmla="*/ 648 h 1033"/>
                  <a:gd name="T48" fmla="*/ 139 w 417"/>
                  <a:gd name="T49" fmla="*/ 966 h 1033"/>
                  <a:gd name="T50" fmla="*/ 190 w 417"/>
                  <a:gd name="T51" fmla="*/ 1017 h 1033"/>
                  <a:gd name="T52" fmla="*/ 227 w 417"/>
                  <a:gd name="T53" fmla="*/ 1017 h 1033"/>
                  <a:gd name="T54" fmla="*/ 278 w 417"/>
                  <a:gd name="T55" fmla="*/ 966 h 1033"/>
                  <a:gd name="T56" fmla="*/ 270 w 417"/>
                  <a:gd name="T57" fmla="*/ 648 h 1033"/>
                  <a:gd name="T58" fmla="*/ 264 w 417"/>
                  <a:gd name="T59" fmla="*/ 429 h 1033"/>
                  <a:gd name="T60" fmla="*/ 266 w 417"/>
                  <a:gd name="T61" fmla="*/ 322 h 1033"/>
                  <a:gd name="T62" fmla="*/ 268 w 417"/>
                  <a:gd name="T63" fmla="*/ 320 h 1033"/>
                  <a:gd name="T64" fmla="*/ 401 w 417"/>
                  <a:gd name="T65" fmla="*/ 154 h 1033"/>
                  <a:gd name="T66" fmla="*/ 305 w 417"/>
                  <a:gd name="T67" fmla="*/ 16 h 1033"/>
                  <a:gd name="T68" fmla="*/ 304 w 417"/>
                  <a:gd name="T69" fmla="*/ 16 h 1033"/>
                  <a:gd name="T70" fmla="*/ 304 w 417"/>
                  <a:gd name="T71" fmla="*/ 128 h 1033"/>
                  <a:gd name="T72" fmla="*/ 256 w 417"/>
                  <a:gd name="T73" fmla="*/ 199 h 1033"/>
                  <a:gd name="T74" fmla="*/ 161 w 417"/>
                  <a:gd name="T75" fmla="*/ 199 h 1033"/>
                  <a:gd name="T76" fmla="*/ 114 w 417"/>
                  <a:gd name="T77" fmla="*/ 128 h 1033"/>
                  <a:gd name="T78" fmla="*/ 114 w 417"/>
                  <a:gd name="T79" fmla="*/ 16 h 1033"/>
                  <a:gd name="T80" fmla="*/ 112 w 417"/>
                  <a:gd name="T81" fmla="*/ 16 h 1033"/>
                  <a:gd name="T82" fmla="*/ 16 w 417"/>
                  <a:gd name="T83" fmla="*/ 154 h 1033"/>
                  <a:gd name="T84" fmla="*/ 149 w 417"/>
                  <a:gd name="T85" fmla="*/ 320 h 1033"/>
                  <a:gd name="T86" fmla="*/ 209 w 417"/>
                  <a:gd name="T87" fmla="*/ 995 h 1033"/>
                  <a:gd name="T88" fmla="*/ 179 w 417"/>
                  <a:gd name="T89" fmla="*/ 966 h 1033"/>
                  <a:gd name="T90" fmla="*/ 209 w 417"/>
                  <a:gd name="T91" fmla="*/ 937 h 1033"/>
                  <a:gd name="T92" fmla="*/ 238 w 417"/>
                  <a:gd name="T93" fmla="*/ 966 h 1033"/>
                  <a:gd name="T94" fmla="*/ 209 w 417"/>
                  <a:gd name="T95" fmla="*/ 995 h 1033"/>
                  <a:gd name="T96" fmla="*/ 209 w 417"/>
                  <a:gd name="T97" fmla="*/ 953 h 1033"/>
                  <a:gd name="T98" fmla="*/ 195 w 417"/>
                  <a:gd name="T99" fmla="*/ 966 h 1033"/>
                  <a:gd name="T100" fmla="*/ 209 w 417"/>
                  <a:gd name="T101" fmla="*/ 979 h 1033"/>
                  <a:gd name="T102" fmla="*/ 222 w 417"/>
                  <a:gd name="T103" fmla="*/ 966 h 1033"/>
                  <a:gd name="T104" fmla="*/ 209 w 417"/>
                  <a:gd name="T105" fmla="*/ 953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17" h="1033">
                    <a:moveTo>
                      <a:pt x="227" y="1033"/>
                    </a:moveTo>
                    <a:cubicBezTo>
                      <a:pt x="190" y="1033"/>
                      <a:pt x="190" y="1033"/>
                      <a:pt x="190" y="1033"/>
                    </a:cubicBezTo>
                    <a:cubicBezTo>
                      <a:pt x="153" y="1033"/>
                      <a:pt x="123" y="1003"/>
                      <a:pt x="123" y="966"/>
                    </a:cubicBezTo>
                    <a:cubicBezTo>
                      <a:pt x="128" y="799"/>
                      <a:pt x="139" y="369"/>
                      <a:pt x="138" y="332"/>
                    </a:cubicBezTo>
                    <a:cubicBezTo>
                      <a:pt x="111" y="304"/>
                      <a:pt x="0" y="191"/>
                      <a:pt x="0" y="154"/>
                    </a:cubicBezTo>
                    <a:cubicBezTo>
                      <a:pt x="0" y="115"/>
                      <a:pt x="92" y="14"/>
                      <a:pt x="102" y="3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0" y="123"/>
                      <a:pt x="130" y="123"/>
                      <a:pt x="130" y="123"/>
                    </a:cubicBezTo>
                    <a:cubicBezTo>
                      <a:pt x="169" y="183"/>
                      <a:pt x="169" y="183"/>
                      <a:pt x="169" y="183"/>
                    </a:cubicBezTo>
                    <a:cubicBezTo>
                      <a:pt x="248" y="183"/>
                      <a:pt x="248" y="183"/>
                      <a:pt x="248" y="183"/>
                    </a:cubicBezTo>
                    <a:cubicBezTo>
                      <a:pt x="288" y="123"/>
                      <a:pt x="288" y="123"/>
                      <a:pt x="288" y="123"/>
                    </a:cubicBezTo>
                    <a:cubicBezTo>
                      <a:pt x="288" y="0"/>
                      <a:pt x="288" y="0"/>
                      <a:pt x="288" y="0"/>
                    </a:cubicBezTo>
                    <a:cubicBezTo>
                      <a:pt x="312" y="0"/>
                      <a:pt x="312" y="0"/>
                      <a:pt x="312" y="0"/>
                    </a:cubicBezTo>
                    <a:cubicBezTo>
                      <a:pt x="315" y="3"/>
                      <a:pt x="315" y="3"/>
                      <a:pt x="315" y="3"/>
                    </a:cubicBezTo>
                    <a:cubicBezTo>
                      <a:pt x="325" y="14"/>
                      <a:pt x="417" y="115"/>
                      <a:pt x="417" y="154"/>
                    </a:cubicBezTo>
                    <a:cubicBezTo>
                      <a:pt x="417" y="191"/>
                      <a:pt x="307" y="304"/>
                      <a:pt x="279" y="332"/>
                    </a:cubicBezTo>
                    <a:cubicBezTo>
                      <a:pt x="278" y="369"/>
                      <a:pt x="289" y="799"/>
                      <a:pt x="294" y="966"/>
                    </a:cubicBezTo>
                    <a:cubicBezTo>
                      <a:pt x="294" y="1003"/>
                      <a:pt x="264" y="1033"/>
                      <a:pt x="227" y="1033"/>
                    </a:cubicBezTo>
                    <a:close/>
                    <a:moveTo>
                      <a:pt x="149" y="320"/>
                    </a:moveTo>
                    <a:cubicBezTo>
                      <a:pt x="149" y="320"/>
                      <a:pt x="149" y="320"/>
                      <a:pt x="149" y="320"/>
                    </a:cubicBezTo>
                    <a:cubicBezTo>
                      <a:pt x="152" y="322"/>
                      <a:pt x="152" y="322"/>
                      <a:pt x="152" y="322"/>
                    </a:cubicBezTo>
                    <a:cubicBezTo>
                      <a:pt x="155" y="326"/>
                      <a:pt x="155" y="326"/>
                      <a:pt x="153" y="429"/>
                    </a:cubicBezTo>
                    <a:cubicBezTo>
                      <a:pt x="152" y="482"/>
                      <a:pt x="150" y="556"/>
                      <a:pt x="148" y="648"/>
                    </a:cubicBezTo>
                    <a:cubicBezTo>
                      <a:pt x="144" y="806"/>
                      <a:pt x="139" y="965"/>
                      <a:pt x="139" y="966"/>
                    </a:cubicBezTo>
                    <a:cubicBezTo>
                      <a:pt x="139" y="994"/>
                      <a:pt x="162" y="1017"/>
                      <a:pt x="190" y="1017"/>
                    </a:cubicBezTo>
                    <a:cubicBezTo>
                      <a:pt x="227" y="1017"/>
                      <a:pt x="227" y="1017"/>
                      <a:pt x="227" y="1017"/>
                    </a:cubicBezTo>
                    <a:cubicBezTo>
                      <a:pt x="255" y="1017"/>
                      <a:pt x="278" y="994"/>
                      <a:pt x="278" y="966"/>
                    </a:cubicBezTo>
                    <a:cubicBezTo>
                      <a:pt x="278" y="965"/>
                      <a:pt x="273" y="806"/>
                      <a:pt x="270" y="648"/>
                    </a:cubicBezTo>
                    <a:cubicBezTo>
                      <a:pt x="267" y="556"/>
                      <a:pt x="265" y="482"/>
                      <a:pt x="264" y="429"/>
                    </a:cubicBezTo>
                    <a:cubicBezTo>
                      <a:pt x="262" y="326"/>
                      <a:pt x="262" y="326"/>
                      <a:pt x="266" y="322"/>
                    </a:cubicBezTo>
                    <a:cubicBezTo>
                      <a:pt x="268" y="320"/>
                      <a:pt x="268" y="320"/>
                      <a:pt x="268" y="320"/>
                    </a:cubicBezTo>
                    <a:cubicBezTo>
                      <a:pt x="321" y="267"/>
                      <a:pt x="401" y="178"/>
                      <a:pt x="401" y="154"/>
                    </a:cubicBezTo>
                    <a:cubicBezTo>
                      <a:pt x="401" y="130"/>
                      <a:pt x="344" y="58"/>
                      <a:pt x="305" y="16"/>
                    </a:cubicBezTo>
                    <a:cubicBezTo>
                      <a:pt x="304" y="16"/>
                      <a:pt x="304" y="16"/>
                      <a:pt x="304" y="16"/>
                    </a:cubicBezTo>
                    <a:cubicBezTo>
                      <a:pt x="304" y="128"/>
                      <a:pt x="304" y="128"/>
                      <a:pt x="304" y="128"/>
                    </a:cubicBezTo>
                    <a:cubicBezTo>
                      <a:pt x="256" y="199"/>
                      <a:pt x="256" y="199"/>
                      <a:pt x="256" y="199"/>
                    </a:cubicBezTo>
                    <a:cubicBezTo>
                      <a:pt x="161" y="199"/>
                      <a:pt x="161" y="199"/>
                      <a:pt x="161" y="199"/>
                    </a:cubicBezTo>
                    <a:cubicBezTo>
                      <a:pt x="114" y="128"/>
                      <a:pt x="114" y="128"/>
                      <a:pt x="114" y="128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12" y="16"/>
                      <a:pt x="112" y="16"/>
                      <a:pt x="112" y="16"/>
                    </a:cubicBezTo>
                    <a:cubicBezTo>
                      <a:pt x="74" y="58"/>
                      <a:pt x="16" y="130"/>
                      <a:pt x="16" y="154"/>
                    </a:cubicBezTo>
                    <a:cubicBezTo>
                      <a:pt x="16" y="178"/>
                      <a:pt x="97" y="267"/>
                      <a:pt x="149" y="320"/>
                    </a:cubicBezTo>
                    <a:close/>
                    <a:moveTo>
                      <a:pt x="209" y="995"/>
                    </a:moveTo>
                    <a:cubicBezTo>
                      <a:pt x="193" y="995"/>
                      <a:pt x="179" y="982"/>
                      <a:pt x="179" y="966"/>
                    </a:cubicBezTo>
                    <a:cubicBezTo>
                      <a:pt x="179" y="950"/>
                      <a:pt x="193" y="937"/>
                      <a:pt x="209" y="937"/>
                    </a:cubicBezTo>
                    <a:cubicBezTo>
                      <a:pt x="225" y="937"/>
                      <a:pt x="238" y="950"/>
                      <a:pt x="238" y="966"/>
                    </a:cubicBezTo>
                    <a:cubicBezTo>
                      <a:pt x="238" y="982"/>
                      <a:pt x="225" y="995"/>
                      <a:pt x="209" y="995"/>
                    </a:cubicBezTo>
                    <a:close/>
                    <a:moveTo>
                      <a:pt x="209" y="953"/>
                    </a:moveTo>
                    <a:cubicBezTo>
                      <a:pt x="201" y="953"/>
                      <a:pt x="195" y="959"/>
                      <a:pt x="195" y="966"/>
                    </a:cubicBezTo>
                    <a:cubicBezTo>
                      <a:pt x="195" y="973"/>
                      <a:pt x="201" y="979"/>
                      <a:pt x="209" y="979"/>
                    </a:cubicBezTo>
                    <a:cubicBezTo>
                      <a:pt x="216" y="979"/>
                      <a:pt x="222" y="973"/>
                      <a:pt x="222" y="966"/>
                    </a:cubicBezTo>
                    <a:cubicBezTo>
                      <a:pt x="222" y="959"/>
                      <a:pt x="216" y="953"/>
                      <a:pt x="209" y="9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Freeform 234">
                <a:extLst>
                  <a:ext uri="{FF2B5EF4-FFF2-40B4-BE49-F238E27FC236}">
                    <a16:creationId xmlns="" xmlns:a16="http://schemas.microsoft.com/office/drawing/2014/main" id="{227554B0-A18E-416D-931F-354EA9EC583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331913" y="749301"/>
                <a:ext cx="266700" cy="1409700"/>
              </a:xfrm>
              <a:custGeom>
                <a:avLst/>
                <a:gdLst>
                  <a:gd name="T0" fmla="*/ 120 w 187"/>
                  <a:gd name="T1" fmla="*/ 987 h 987"/>
                  <a:gd name="T2" fmla="*/ 66 w 187"/>
                  <a:gd name="T3" fmla="*/ 987 h 987"/>
                  <a:gd name="T4" fmla="*/ 0 w 187"/>
                  <a:gd name="T5" fmla="*/ 920 h 987"/>
                  <a:gd name="T6" fmla="*/ 0 w 187"/>
                  <a:gd name="T7" fmla="*/ 920 h 987"/>
                  <a:gd name="T8" fmla="*/ 15 w 187"/>
                  <a:gd name="T9" fmla="*/ 630 h 987"/>
                  <a:gd name="T10" fmla="*/ 53 w 187"/>
                  <a:gd name="T11" fmla="*/ 570 h 987"/>
                  <a:gd name="T12" fmla="*/ 64 w 187"/>
                  <a:gd name="T13" fmla="*/ 172 h 987"/>
                  <a:gd name="T14" fmla="*/ 47 w 187"/>
                  <a:gd name="T15" fmla="*/ 172 h 987"/>
                  <a:gd name="T16" fmla="*/ 71 w 187"/>
                  <a:gd name="T17" fmla="*/ 0 h 987"/>
                  <a:gd name="T18" fmla="*/ 116 w 187"/>
                  <a:gd name="T19" fmla="*/ 0 h 987"/>
                  <a:gd name="T20" fmla="*/ 140 w 187"/>
                  <a:gd name="T21" fmla="*/ 172 h 987"/>
                  <a:gd name="T22" fmla="*/ 122 w 187"/>
                  <a:gd name="T23" fmla="*/ 172 h 987"/>
                  <a:gd name="T24" fmla="*/ 134 w 187"/>
                  <a:gd name="T25" fmla="*/ 570 h 987"/>
                  <a:gd name="T26" fmla="*/ 171 w 187"/>
                  <a:gd name="T27" fmla="*/ 630 h 987"/>
                  <a:gd name="T28" fmla="*/ 187 w 187"/>
                  <a:gd name="T29" fmla="*/ 920 h 987"/>
                  <a:gd name="T30" fmla="*/ 120 w 187"/>
                  <a:gd name="T31" fmla="*/ 987 h 987"/>
                  <a:gd name="T32" fmla="*/ 16 w 187"/>
                  <a:gd name="T33" fmla="*/ 920 h 987"/>
                  <a:gd name="T34" fmla="*/ 66 w 187"/>
                  <a:gd name="T35" fmla="*/ 971 h 987"/>
                  <a:gd name="T36" fmla="*/ 120 w 187"/>
                  <a:gd name="T37" fmla="*/ 971 h 987"/>
                  <a:gd name="T38" fmla="*/ 171 w 187"/>
                  <a:gd name="T39" fmla="*/ 920 h 987"/>
                  <a:gd name="T40" fmla="*/ 155 w 187"/>
                  <a:gd name="T41" fmla="*/ 630 h 987"/>
                  <a:gd name="T42" fmla="*/ 123 w 187"/>
                  <a:gd name="T43" fmla="*/ 583 h 987"/>
                  <a:gd name="T44" fmla="*/ 118 w 187"/>
                  <a:gd name="T45" fmla="*/ 581 h 987"/>
                  <a:gd name="T46" fmla="*/ 105 w 187"/>
                  <a:gd name="T47" fmla="*/ 156 h 987"/>
                  <a:gd name="T48" fmla="*/ 121 w 187"/>
                  <a:gd name="T49" fmla="*/ 156 h 987"/>
                  <a:gd name="T50" fmla="*/ 102 w 187"/>
                  <a:gd name="T51" fmla="*/ 16 h 987"/>
                  <a:gd name="T52" fmla="*/ 85 w 187"/>
                  <a:gd name="T53" fmla="*/ 16 h 987"/>
                  <a:gd name="T54" fmla="*/ 65 w 187"/>
                  <a:gd name="T55" fmla="*/ 156 h 987"/>
                  <a:gd name="T56" fmla="*/ 81 w 187"/>
                  <a:gd name="T57" fmla="*/ 156 h 987"/>
                  <a:gd name="T58" fmla="*/ 68 w 187"/>
                  <a:gd name="T59" fmla="*/ 581 h 987"/>
                  <a:gd name="T60" fmla="*/ 63 w 187"/>
                  <a:gd name="T61" fmla="*/ 583 h 987"/>
                  <a:gd name="T62" fmla="*/ 31 w 187"/>
                  <a:gd name="T63" fmla="*/ 630 h 987"/>
                  <a:gd name="T64" fmla="*/ 31 w 187"/>
                  <a:gd name="T65" fmla="*/ 630 h 987"/>
                  <a:gd name="T66" fmla="*/ 16 w 187"/>
                  <a:gd name="T67" fmla="*/ 920 h 9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7" h="987">
                    <a:moveTo>
                      <a:pt x="120" y="987"/>
                    </a:moveTo>
                    <a:cubicBezTo>
                      <a:pt x="66" y="987"/>
                      <a:pt x="66" y="987"/>
                      <a:pt x="66" y="987"/>
                    </a:cubicBezTo>
                    <a:cubicBezTo>
                      <a:pt x="30" y="987"/>
                      <a:pt x="0" y="957"/>
                      <a:pt x="0" y="920"/>
                    </a:cubicBezTo>
                    <a:cubicBezTo>
                      <a:pt x="0" y="920"/>
                      <a:pt x="0" y="920"/>
                      <a:pt x="0" y="920"/>
                    </a:cubicBezTo>
                    <a:cubicBezTo>
                      <a:pt x="15" y="630"/>
                      <a:pt x="15" y="630"/>
                      <a:pt x="15" y="630"/>
                    </a:cubicBezTo>
                    <a:cubicBezTo>
                      <a:pt x="15" y="604"/>
                      <a:pt x="30" y="581"/>
                      <a:pt x="53" y="570"/>
                    </a:cubicBezTo>
                    <a:cubicBezTo>
                      <a:pt x="64" y="172"/>
                      <a:pt x="64" y="172"/>
                      <a:pt x="64" y="172"/>
                    </a:cubicBezTo>
                    <a:cubicBezTo>
                      <a:pt x="47" y="172"/>
                      <a:pt x="47" y="172"/>
                      <a:pt x="47" y="172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40" y="172"/>
                      <a:pt x="140" y="172"/>
                      <a:pt x="140" y="172"/>
                    </a:cubicBezTo>
                    <a:cubicBezTo>
                      <a:pt x="122" y="172"/>
                      <a:pt x="122" y="172"/>
                      <a:pt x="122" y="172"/>
                    </a:cubicBezTo>
                    <a:cubicBezTo>
                      <a:pt x="134" y="570"/>
                      <a:pt x="134" y="570"/>
                      <a:pt x="134" y="570"/>
                    </a:cubicBezTo>
                    <a:cubicBezTo>
                      <a:pt x="157" y="581"/>
                      <a:pt x="171" y="604"/>
                      <a:pt x="171" y="630"/>
                    </a:cubicBezTo>
                    <a:cubicBezTo>
                      <a:pt x="187" y="920"/>
                      <a:pt x="187" y="920"/>
                      <a:pt x="187" y="920"/>
                    </a:cubicBezTo>
                    <a:cubicBezTo>
                      <a:pt x="187" y="957"/>
                      <a:pt x="157" y="987"/>
                      <a:pt x="120" y="987"/>
                    </a:cubicBezTo>
                    <a:close/>
                    <a:moveTo>
                      <a:pt x="16" y="920"/>
                    </a:moveTo>
                    <a:cubicBezTo>
                      <a:pt x="16" y="948"/>
                      <a:pt x="38" y="971"/>
                      <a:pt x="66" y="971"/>
                    </a:cubicBezTo>
                    <a:cubicBezTo>
                      <a:pt x="120" y="971"/>
                      <a:pt x="120" y="971"/>
                      <a:pt x="120" y="971"/>
                    </a:cubicBezTo>
                    <a:cubicBezTo>
                      <a:pt x="148" y="971"/>
                      <a:pt x="171" y="948"/>
                      <a:pt x="171" y="920"/>
                    </a:cubicBezTo>
                    <a:cubicBezTo>
                      <a:pt x="155" y="630"/>
                      <a:pt x="155" y="630"/>
                      <a:pt x="155" y="630"/>
                    </a:cubicBezTo>
                    <a:cubicBezTo>
                      <a:pt x="155" y="609"/>
                      <a:pt x="143" y="590"/>
                      <a:pt x="123" y="583"/>
                    </a:cubicBezTo>
                    <a:cubicBezTo>
                      <a:pt x="118" y="581"/>
                      <a:pt x="118" y="581"/>
                      <a:pt x="118" y="581"/>
                    </a:cubicBezTo>
                    <a:cubicBezTo>
                      <a:pt x="105" y="156"/>
                      <a:pt x="105" y="156"/>
                      <a:pt x="105" y="156"/>
                    </a:cubicBezTo>
                    <a:cubicBezTo>
                      <a:pt x="121" y="156"/>
                      <a:pt x="121" y="156"/>
                      <a:pt x="121" y="15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65" y="156"/>
                      <a:pt x="65" y="156"/>
                      <a:pt x="65" y="156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68" y="581"/>
                      <a:pt x="68" y="581"/>
                      <a:pt x="68" y="581"/>
                    </a:cubicBezTo>
                    <a:cubicBezTo>
                      <a:pt x="63" y="583"/>
                      <a:pt x="63" y="583"/>
                      <a:pt x="63" y="583"/>
                    </a:cubicBezTo>
                    <a:cubicBezTo>
                      <a:pt x="44" y="590"/>
                      <a:pt x="31" y="609"/>
                      <a:pt x="31" y="630"/>
                    </a:cubicBezTo>
                    <a:cubicBezTo>
                      <a:pt x="31" y="630"/>
                      <a:pt x="31" y="630"/>
                      <a:pt x="31" y="630"/>
                    </a:cubicBezTo>
                    <a:lnTo>
                      <a:pt x="16" y="9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9" name="Freeform 235">
                <a:extLst>
                  <a:ext uri="{FF2B5EF4-FFF2-40B4-BE49-F238E27FC236}">
                    <a16:creationId xmlns="" xmlns:a16="http://schemas.microsoft.com/office/drawing/2014/main" id="{BEA3832A-41F8-4903-BCC3-BD7EFAF3C59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23988" y="2022476"/>
                <a:ext cx="82550" cy="82550"/>
              </a:xfrm>
              <a:custGeom>
                <a:avLst/>
                <a:gdLst>
                  <a:gd name="T0" fmla="*/ 29 w 58"/>
                  <a:gd name="T1" fmla="*/ 58 h 58"/>
                  <a:gd name="T2" fmla="*/ 0 w 58"/>
                  <a:gd name="T3" fmla="*/ 29 h 58"/>
                  <a:gd name="T4" fmla="*/ 29 w 58"/>
                  <a:gd name="T5" fmla="*/ 0 h 58"/>
                  <a:gd name="T6" fmla="*/ 58 w 58"/>
                  <a:gd name="T7" fmla="*/ 29 h 58"/>
                  <a:gd name="T8" fmla="*/ 29 w 58"/>
                  <a:gd name="T9" fmla="*/ 58 h 58"/>
                  <a:gd name="T10" fmla="*/ 29 w 58"/>
                  <a:gd name="T11" fmla="*/ 16 h 58"/>
                  <a:gd name="T12" fmla="*/ 16 w 58"/>
                  <a:gd name="T13" fmla="*/ 29 h 58"/>
                  <a:gd name="T14" fmla="*/ 29 w 58"/>
                  <a:gd name="T15" fmla="*/ 42 h 58"/>
                  <a:gd name="T16" fmla="*/ 42 w 58"/>
                  <a:gd name="T17" fmla="*/ 29 h 58"/>
                  <a:gd name="T18" fmla="*/ 29 w 58"/>
                  <a:gd name="T19" fmla="*/ 1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58">
                    <a:moveTo>
                      <a:pt x="29" y="58"/>
                    </a:moveTo>
                    <a:cubicBezTo>
                      <a:pt x="13" y="58"/>
                      <a:pt x="0" y="45"/>
                      <a:pt x="0" y="29"/>
                    </a:cubicBezTo>
                    <a:cubicBezTo>
                      <a:pt x="0" y="13"/>
                      <a:pt x="13" y="0"/>
                      <a:pt x="29" y="0"/>
                    </a:cubicBezTo>
                    <a:cubicBezTo>
                      <a:pt x="45" y="0"/>
                      <a:pt x="58" y="13"/>
                      <a:pt x="58" y="29"/>
                    </a:cubicBezTo>
                    <a:cubicBezTo>
                      <a:pt x="58" y="45"/>
                      <a:pt x="45" y="58"/>
                      <a:pt x="29" y="58"/>
                    </a:cubicBezTo>
                    <a:close/>
                    <a:moveTo>
                      <a:pt x="29" y="16"/>
                    </a:moveTo>
                    <a:cubicBezTo>
                      <a:pt x="22" y="16"/>
                      <a:pt x="16" y="22"/>
                      <a:pt x="16" y="29"/>
                    </a:cubicBezTo>
                    <a:cubicBezTo>
                      <a:pt x="16" y="36"/>
                      <a:pt x="22" y="42"/>
                      <a:pt x="29" y="42"/>
                    </a:cubicBezTo>
                    <a:cubicBezTo>
                      <a:pt x="36" y="42"/>
                      <a:pt x="42" y="36"/>
                      <a:pt x="42" y="29"/>
                    </a:cubicBezTo>
                    <a:cubicBezTo>
                      <a:pt x="42" y="22"/>
                      <a:pt x="36" y="16"/>
                      <a:pt x="2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3" name="Text Placeholder 68">
              <a:extLst>
                <a:ext uri="{FF2B5EF4-FFF2-40B4-BE49-F238E27FC236}">
                  <a16:creationId xmlns="" xmlns:a16="http://schemas.microsoft.com/office/drawing/2014/main" id="{3D86D50B-C550-40AB-B493-DD2CEA5F57EE}"/>
                </a:ext>
              </a:extLst>
            </p:cNvPr>
            <p:cNvSpPr txBox="1">
              <a:spLocks/>
            </p:cNvSpPr>
            <p:nvPr/>
          </p:nvSpPr>
          <p:spPr>
            <a:xfrm>
              <a:off x="843465" y="4146686"/>
              <a:ext cx="2654532" cy="864934"/>
            </a:xfrm>
            <a:prstGeom prst="rect">
              <a:avLst/>
            </a:prstGeom>
            <a:noFill/>
          </p:spPr>
          <p:txBody>
            <a:bodyPr anchor="ctr">
              <a:noAutofit/>
            </a:bodyPr>
            <a:lstStyle>
              <a:lvl1pPr marL="0" indent="0" algn="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F2C21352-18CC-4324-9993-7B4F91B79932}"/>
              </a:ext>
            </a:extLst>
          </p:cNvPr>
          <p:cNvGrpSpPr/>
          <p:nvPr/>
        </p:nvGrpSpPr>
        <p:grpSpPr>
          <a:xfrm>
            <a:off x="7738199" y="1942981"/>
            <a:ext cx="3610336" cy="872328"/>
            <a:chOff x="7738199" y="1942981"/>
            <a:chExt cx="3610336" cy="872328"/>
          </a:xfrm>
        </p:grpSpPr>
        <p:grpSp>
          <p:nvGrpSpPr>
            <p:cNvPr id="134" name="Group 45">
              <a:extLst>
                <a:ext uri="{FF2B5EF4-FFF2-40B4-BE49-F238E27FC236}">
                  <a16:creationId xmlns="" xmlns:a16="http://schemas.microsoft.com/office/drawing/2014/main" id="{295ECD3D-1D37-4FBB-852A-35B163B9B4C8}"/>
                </a:ext>
              </a:extLst>
            </p:cNvPr>
            <p:cNvGrpSpPr/>
            <p:nvPr/>
          </p:nvGrpSpPr>
          <p:grpSpPr>
            <a:xfrm>
              <a:off x="7738199" y="1942981"/>
              <a:ext cx="872934" cy="872328"/>
              <a:chOff x="4572000" y="2571751"/>
              <a:chExt cx="2287588" cy="2286000"/>
            </a:xfrm>
          </p:grpSpPr>
          <p:sp>
            <p:nvSpPr>
              <p:cNvPr id="135" name="Rectangle 229">
                <a:extLst>
                  <a:ext uri="{FF2B5EF4-FFF2-40B4-BE49-F238E27FC236}">
                    <a16:creationId xmlns="" xmlns:a16="http://schemas.microsoft.com/office/drawing/2014/main" id="{F4A4B2C5-C1DC-4DC5-A76A-5B045DA35C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2000" y="2571751"/>
                <a:ext cx="2287588" cy="2286000"/>
              </a:xfrm>
              <a:prstGeom prst="rect">
                <a:avLst/>
              </a:pr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9" name="Freeform 259">
                <a:extLst>
                  <a:ext uri="{FF2B5EF4-FFF2-40B4-BE49-F238E27FC236}">
                    <a16:creationId xmlns="" xmlns:a16="http://schemas.microsoft.com/office/drawing/2014/main" id="{1C0A378A-A980-4623-8EA0-585A66D9E11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702300" y="3101976"/>
                <a:ext cx="330200" cy="142875"/>
              </a:xfrm>
              <a:custGeom>
                <a:avLst/>
                <a:gdLst>
                  <a:gd name="T0" fmla="*/ 220 w 231"/>
                  <a:gd name="T1" fmla="*/ 11 h 99"/>
                  <a:gd name="T2" fmla="*/ 42 w 231"/>
                  <a:gd name="T3" fmla="*/ 10 h 99"/>
                  <a:gd name="T4" fmla="*/ 37 w 231"/>
                  <a:gd name="T5" fmla="*/ 11 h 99"/>
                  <a:gd name="T6" fmla="*/ 55 w 231"/>
                  <a:gd name="T7" fmla="*/ 11 h 99"/>
                  <a:gd name="T8" fmla="*/ 90 w 231"/>
                  <a:gd name="T9" fmla="*/ 79 h 99"/>
                  <a:gd name="T10" fmla="*/ 90 w 231"/>
                  <a:gd name="T11" fmla="*/ 79 h 99"/>
                  <a:gd name="T12" fmla="*/ 196 w 231"/>
                  <a:gd name="T13" fmla="*/ 2 h 99"/>
                  <a:gd name="T14" fmla="*/ 193 w 231"/>
                  <a:gd name="T15" fmla="*/ 43 h 99"/>
                  <a:gd name="T16" fmla="*/ 191 w 231"/>
                  <a:gd name="T17" fmla="*/ 39 h 99"/>
                  <a:gd name="T18" fmla="*/ 202 w 231"/>
                  <a:gd name="T19" fmla="*/ 43 h 99"/>
                  <a:gd name="T20" fmla="*/ 188 w 231"/>
                  <a:gd name="T21" fmla="*/ 7 h 99"/>
                  <a:gd name="T22" fmla="*/ 188 w 231"/>
                  <a:gd name="T23" fmla="*/ 7 h 99"/>
                  <a:gd name="T24" fmla="*/ 217 w 231"/>
                  <a:gd name="T25" fmla="*/ 5 h 99"/>
                  <a:gd name="T26" fmla="*/ 217 w 231"/>
                  <a:gd name="T27" fmla="*/ 6 h 99"/>
                  <a:gd name="T28" fmla="*/ 225 w 231"/>
                  <a:gd name="T29" fmla="*/ 7 h 99"/>
                  <a:gd name="T30" fmla="*/ 221 w 231"/>
                  <a:gd name="T31" fmla="*/ 17 h 99"/>
                  <a:gd name="T32" fmla="*/ 216 w 231"/>
                  <a:gd name="T33" fmla="*/ 21 h 99"/>
                  <a:gd name="T34" fmla="*/ 220 w 231"/>
                  <a:gd name="T35" fmla="*/ 27 h 99"/>
                  <a:gd name="T36" fmla="*/ 217 w 231"/>
                  <a:gd name="T37" fmla="*/ 29 h 99"/>
                  <a:gd name="T38" fmla="*/ 202 w 231"/>
                  <a:gd name="T39" fmla="*/ 40 h 99"/>
                  <a:gd name="T40" fmla="*/ 203 w 231"/>
                  <a:gd name="T41" fmla="*/ 52 h 99"/>
                  <a:gd name="T42" fmla="*/ 182 w 231"/>
                  <a:gd name="T43" fmla="*/ 51 h 99"/>
                  <a:gd name="T44" fmla="*/ 189 w 231"/>
                  <a:gd name="T45" fmla="*/ 51 h 99"/>
                  <a:gd name="T46" fmla="*/ 190 w 231"/>
                  <a:gd name="T47" fmla="*/ 52 h 99"/>
                  <a:gd name="T48" fmla="*/ 165 w 231"/>
                  <a:gd name="T49" fmla="*/ 62 h 99"/>
                  <a:gd name="T50" fmla="*/ 141 w 231"/>
                  <a:gd name="T51" fmla="*/ 70 h 99"/>
                  <a:gd name="T52" fmla="*/ 119 w 231"/>
                  <a:gd name="T53" fmla="*/ 86 h 99"/>
                  <a:gd name="T54" fmla="*/ 94 w 231"/>
                  <a:gd name="T55" fmla="*/ 95 h 99"/>
                  <a:gd name="T56" fmla="*/ 89 w 231"/>
                  <a:gd name="T57" fmla="*/ 64 h 99"/>
                  <a:gd name="T58" fmla="*/ 95 w 231"/>
                  <a:gd name="T59" fmla="*/ 50 h 99"/>
                  <a:gd name="T60" fmla="*/ 107 w 231"/>
                  <a:gd name="T61" fmla="*/ 51 h 99"/>
                  <a:gd name="T62" fmla="*/ 102 w 231"/>
                  <a:gd name="T63" fmla="*/ 44 h 99"/>
                  <a:gd name="T64" fmla="*/ 99 w 231"/>
                  <a:gd name="T65" fmla="*/ 39 h 99"/>
                  <a:gd name="T66" fmla="*/ 67 w 231"/>
                  <a:gd name="T67" fmla="*/ 26 h 99"/>
                  <a:gd name="T68" fmla="*/ 66 w 231"/>
                  <a:gd name="T69" fmla="*/ 25 h 99"/>
                  <a:gd name="T70" fmla="*/ 77 w 231"/>
                  <a:gd name="T71" fmla="*/ 22 h 99"/>
                  <a:gd name="T72" fmla="*/ 94 w 231"/>
                  <a:gd name="T73" fmla="*/ 12 h 99"/>
                  <a:gd name="T74" fmla="*/ 110 w 231"/>
                  <a:gd name="T75" fmla="*/ 6 h 99"/>
                  <a:gd name="T76" fmla="*/ 93 w 231"/>
                  <a:gd name="T77" fmla="*/ 7 h 99"/>
                  <a:gd name="T78" fmla="*/ 56 w 231"/>
                  <a:gd name="T79" fmla="*/ 16 h 99"/>
                  <a:gd name="T80" fmla="*/ 41 w 231"/>
                  <a:gd name="T81" fmla="*/ 26 h 99"/>
                  <a:gd name="T82" fmla="*/ 25 w 231"/>
                  <a:gd name="T83" fmla="*/ 26 h 99"/>
                  <a:gd name="T84" fmla="*/ 4 w 231"/>
                  <a:gd name="T85" fmla="*/ 25 h 99"/>
                  <a:gd name="T86" fmla="*/ 15 w 231"/>
                  <a:gd name="T87" fmla="*/ 22 h 99"/>
                  <a:gd name="T88" fmla="*/ 22 w 231"/>
                  <a:gd name="T89" fmla="*/ 22 h 99"/>
                  <a:gd name="T90" fmla="*/ 32 w 231"/>
                  <a:gd name="T91" fmla="*/ 16 h 99"/>
                  <a:gd name="T92" fmla="*/ 1 w 231"/>
                  <a:gd name="T93" fmla="*/ 12 h 99"/>
                  <a:gd name="T94" fmla="*/ 29 w 231"/>
                  <a:gd name="T95" fmla="*/ 13 h 99"/>
                  <a:gd name="T96" fmla="*/ 26 w 231"/>
                  <a:gd name="T97" fmla="*/ 10 h 99"/>
                  <a:gd name="T98" fmla="*/ 24 w 231"/>
                  <a:gd name="T99" fmla="*/ 6 h 99"/>
                  <a:gd name="T100" fmla="*/ 93 w 231"/>
                  <a:gd name="T101" fmla="*/ 4 h 99"/>
                  <a:gd name="T102" fmla="*/ 142 w 231"/>
                  <a:gd name="T103" fmla="*/ 4 h 99"/>
                  <a:gd name="T104" fmla="*/ 151 w 231"/>
                  <a:gd name="T105" fmla="*/ 4 h 99"/>
                  <a:gd name="T106" fmla="*/ 168 w 231"/>
                  <a:gd name="T107" fmla="*/ 4 h 99"/>
                  <a:gd name="T108" fmla="*/ 201 w 231"/>
                  <a:gd name="T109" fmla="*/ 1 h 99"/>
                  <a:gd name="T110" fmla="*/ 207 w 231"/>
                  <a:gd name="T111" fmla="*/ 2 h 99"/>
                  <a:gd name="T112" fmla="*/ 218 w 231"/>
                  <a:gd name="T113" fmla="*/ 3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1" h="99">
                    <a:moveTo>
                      <a:pt x="220" y="11"/>
                    </a:moveTo>
                    <a:cubicBezTo>
                      <a:pt x="229" y="7"/>
                      <a:pt x="228" y="13"/>
                      <a:pt x="220" y="11"/>
                    </a:cubicBezTo>
                    <a:close/>
                    <a:moveTo>
                      <a:pt x="37" y="11"/>
                    </a:moveTo>
                    <a:cubicBezTo>
                      <a:pt x="38" y="10"/>
                      <a:pt x="41" y="11"/>
                      <a:pt x="42" y="10"/>
                    </a:cubicBezTo>
                    <a:cubicBezTo>
                      <a:pt x="42" y="11"/>
                      <a:pt x="43" y="12"/>
                      <a:pt x="44" y="12"/>
                    </a:cubicBezTo>
                    <a:cubicBezTo>
                      <a:pt x="43" y="16"/>
                      <a:pt x="41" y="10"/>
                      <a:pt x="37" y="11"/>
                    </a:cubicBezTo>
                    <a:close/>
                    <a:moveTo>
                      <a:pt x="46" y="11"/>
                    </a:moveTo>
                    <a:cubicBezTo>
                      <a:pt x="48" y="8"/>
                      <a:pt x="52" y="11"/>
                      <a:pt x="55" y="11"/>
                    </a:cubicBezTo>
                    <a:cubicBezTo>
                      <a:pt x="53" y="13"/>
                      <a:pt x="49" y="10"/>
                      <a:pt x="46" y="11"/>
                    </a:cubicBezTo>
                    <a:close/>
                    <a:moveTo>
                      <a:pt x="90" y="79"/>
                    </a:moveTo>
                    <a:cubicBezTo>
                      <a:pt x="90" y="77"/>
                      <a:pt x="96" y="74"/>
                      <a:pt x="96" y="78"/>
                    </a:cubicBezTo>
                    <a:cubicBezTo>
                      <a:pt x="94" y="75"/>
                      <a:pt x="93" y="79"/>
                      <a:pt x="90" y="79"/>
                    </a:cubicBezTo>
                    <a:close/>
                    <a:moveTo>
                      <a:pt x="183" y="4"/>
                    </a:moveTo>
                    <a:cubicBezTo>
                      <a:pt x="187" y="3"/>
                      <a:pt x="192" y="3"/>
                      <a:pt x="196" y="2"/>
                    </a:cubicBezTo>
                    <a:cubicBezTo>
                      <a:pt x="193" y="4"/>
                      <a:pt x="188" y="4"/>
                      <a:pt x="183" y="4"/>
                    </a:cubicBezTo>
                    <a:close/>
                    <a:moveTo>
                      <a:pt x="193" y="43"/>
                    </a:moveTo>
                    <a:cubicBezTo>
                      <a:pt x="195" y="42"/>
                      <a:pt x="197" y="42"/>
                      <a:pt x="195" y="39"/>
                    </a:cubicBezTo>
                    <a:cubicBezTo>
                      <a:pt x="192" y="39"/>
                      <a:pt x="192" y="41"/>
                      <a:pt x="191" y="39"/>
                    </a:cubicBezTo>
                    <a:cubicBezTo>
                      <a:pt x="192" y="37"/>
                      <a:pt x="203" y="40"/>
                      <a:pt x="197" y="40"/>
                    </a:cubicBezTo>
                    <a:cubicBezTo>
                      <a:pt x="197" y="43"/>
                      <a:pt x="199" y="43"/>
                      <a:pt x="202" y="43"/>
                    </a:cubicBezTo>
                    <a:cubicBezTo>
                      <a:pt x="200" y="46"/>
                      <a:pt x="197" y="42"/>
                      <a:pt x="193" y="43"/>
                    </a:cubicBezTo>
                    <a:close/>
                    <a:moveTo>
                      <a:pt x="188" y="7"/>
                    </a:moveTo>
                    <a:cubicBezTo>
                      <a:pt x="192" y="5"/>
                      <a:pt x="197" y="5"/>
                      <a:pt x="203" y="5"/>
                    </a:cubicBezTo>
                    <a:cubicBezTo>
                      <a:pt x="199" y="7"/>
                      <a:pt x="193" y="7"/>
                      <a:pt x="188" y="7"/>
                    </a:cubicBezTo>
                    <a:close/>
                    <a:moveTo>
                      <a:pt x="219" y="4"/>
                    </a:moveTo>
                    <a:cubicBezTo>
                      <a:pt x="219" y="5"/>
                      <a:pt x="218" y="5"/>
                      <a:pt x="217" y="5"/>
                    </a:cubicBezTo>
                    <a:cubicBezTo>
                      <a:pt x="209" y="5"/>
                      <a:pt x="209" y="5"/>
                      <a:pt x="209" y="5"/>
                    </a:cubicBezTo>
                    <a:cubicBezTo>
                      <a:pt x="210" y="9"/>
                      <a:pt x="215" y="5"/>
                      <a:pt x="217" y="6"/>
                    </a:cubicBezTo>
                    <a:cubicBezTo>
                      <a:pt x="219" y="6"/>
                      <a:pt x="216" y="7"/>
                      <a:pt x="216" y="8"/>
                    </a:cubicBezTo>
                    <a:cubicBezTo>
                      <a:pt x="219" y="8"/>
                      <a:pt x="222" y="8"/>
                      <a:pt x="225" y="7"/>
                    </a:cubicBezTo>
                    <a:cubicBezTo>
                      <a:pt x="227" y="8"/>
                      <a:pt x="229" y="10"/>
                      <a:pt x="231" y="11"/>
                    </a:cubicBezTo>
                    <a:cubicBezTo>
                      <a:pt x="226" y="12"/>
                      <a:pt x="223" y="14"/>
                      <a:pt x="221" y="17"/>
                    </a:cubicBezTo>
                    <a:cubicBezTo>
                      <a:pt x="220" y="13"/>
                      <a:pt x="215" y="19"/>
                      <a:pt x="214" y="21"/>
                    </a:cubicBezTo>
                    <a:cubicBezTo>
                      <a:pt x="216" y="21"/>
                      <a:pt x="216" y="21"/>
                      <a:pt x="216" y="21"/>
                    </a:cubicBezTo>
                    <a:cubicBezTo>
                      <a:pt x="216" y="21"/>
                      <a:pt x="217" y="22"/>
                      <a:pt x="218" y="22"/>
                    </a:cubicBezTo>
                    <a:cubicBezTo>
                      <a:pt x="225" y="20"/>
                      <a:pt x="222" y="26"/>
                      <a:pt x="220" y="27"/>
                    </a:cubicBezTo>
                    <a:cubicBezTo>
                      <a:pt x="221" y="26"/>
                      <a:pt x="212" y="21"/>
                      <a:pt x="211" y="27"/>
                    </a:cubicBezTo>
                    <a:cubicBezTo>
                      <a:pt x="214" y="26"/>
                      <a:pt x="217" y="26"/>
                      <a:pt x="217" y="29"/>
                    </a:cubicBezTo>
                    <a:cubicBezTo>
                      <a:pt x="212" y="31"/>
                      <a:pt x="214" y="31"/>
                      <a:pt x="217" y="34"/>
                    </a:cubicBezTo>
                    <a:cubicBezTo>
                      <a:pt x="213" y="37"/>
                      <a:pt x="207" y="38"/>
                      <a:pt x="202" y="40"/>
                    </a:cubicBezTo>
                    <a:cubicBezTo>
                      <a:pt x="203" y="40"/>
                      <a:pt x="205" y="40"/>
                      <a:pt x="205" y="41"/>
                    </a:cubicBezTo>
                    <a:cubicBezTo>
                      <a:pt x="200" y="45"/>
                      <a:pt x="204" y="45"/>
                      <a:pt x="203" y="52"/>
                    </a:cubicBezTo>
                    <a:cubicBezTo>
                      <a:pt x="199" y="51"/>
                      <a:pt x="195" y="50"/>
                      <a:pt x="192" y="47"/>
                    </a:cubicBezTo>
                    <a:cubicBezTo>
                      <a:pt x="189" y="49"/>
                      <a:pt x="182" y="47"/>
                      <a:pt x="182" y="51"/>
                    </a:cubicBezTo>
                    <a:cubicBezTo>
                      <a:pt x="185" y="50"/>
                      <a:pt x="187" y="48"/>
                      <a:pt x="191" y="48"/>
                    </a:cubicBezTo>
                    <a:cubicBezTo>
                      <a:pt x="191" y="50"/>
                      <a:pt x="190" y="50"/>
                      <a:pt x="189" y="51"/>
                    </a:cubicBezTo>
                    <a:cubicBezTo>
                      <a:pt x="184" y="51"/>
                      <a:pt x="184" y="51"/>
                      <a:pt x="184" y="51"/>
                    </a:cubicBezTo>
                    <a:cubicBezTo>
                      <a:pt x="185" y="54"/>
                      <a:pt x="188" y="51"/>
                      <a:pt x="190" y="52"/>
                    </a:cubicBezTo>
                    <a:cubicBezTo>
                      <a:pt x="193" y="52"/>
                      <a:pt x="198" y="51"/>
                      <a:pt x="199" y="53"/>
                    </a:cubicBezTo>
                    <a:cubicBezTo>
                      <a:pt x="188" y="59"/>
                      <a:pt x="175" y="59"/>
                      <a:pt x="165" y="62"/>
                    </a:cubicBezTo>
                    <a:cubicBezTo>
                      <a:pt x="157" y="64"/>
                      <a:pt x="151" y="72"/>
                      <a:pt x="141" y="73"/>
                    </a:cubicBezTo>
                    <a:cubicBezTo>
                      <a:pt x="140" y="72"/>
                      <a:pt x="142" y="72"/>
                      <a:pt x="141" y="70"/>
                    </a:cubicBezTo>
                    <a:cubicBezTo>
                      <a:pt x="138" y="74"/>
                      <a:pt x="135" y="72"/>
                      <a:pt x="131" y="74"/>
                    </a:cubicBezTo>
                    <a:cubicBezTo>
                      <a:pt x="128" y="79"/>
                      <a:pt x="125" y="85"/>
                      <a:pt x="119" y="86"/>
                    </a:cubicBezTo>
                    <a:cubicBezTo>
                      <a:pt x="117" y="93"/>
                      <a:pt x="114" y="97"/>
                      <a:pt x="108" y="99"/>
                    </a:cubicBezTo>
                    <a:cubicBezTo>
                      <a:pt x="105" y="98"/>
                      <a:pt x="101" y="93"/>
                      <a:pt x="94" y="95"/>
                    </a:cubicBezTo>
                    <a:cubicBezTo>
                      <a:pt x="93" y="89"/>
                      <a:pt x="88" y="80"/>
                      <a:pt x="87" y="69"/>
                    </a:cubicBezTo>
                    <a:cubicBezTo>
                      <a:pt x="90" y="67"/>
                      <a:pt x="90" y="68"/>
                      <a:pt x="89" y="64"/>
                    </a:cubicBezTo>
                    <a:cubicBezTo>
                      <a:pt x="93" y="60"/>
                      <a:pt x="102" y="59"/>
                      <a:pt x="104" y="56"/>
                    </a:cubicBezTo>
                    <a:cubicBezTo>
                      <a:pt x="104" y="52"/>
                      <a:pt x="100" y="52"/>
                      <a:pt x="95" y="50"/>
                    </a:cubicBezTo>
                    <a:cubicBezTo>
                      <a:pt x="105" y="50"/>
                      <a:pt x="105" y="50"/>
                      <a:pt x="105" y="50"/>
                    </a:cubicBezTo>
                    <a:cubicBezTo>
                      <a:pt x="105" y="51"/>
                      <a:pt x="106" y="51"/>
                      <a:pt x="107" y="51"/>
                    </a:cubicBezTo>
                    <a:cubicBezTo>
                      <a:pt x="106" y="48"/>
                      <a:pt x="104" y="46"/>
                      <a:pt x="102" y="45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98" y="44"/>
                      <a:pt x="97" y="46"/>
                      <a:pt x="94" y="46"/>
                    </a:cubicBezTo>
                    <a:cubicBezTo>
                      <a:pt x="97" y="43"/>
                      <a:pt x="99" y="41"/>
                      <a:pt x="99" y="39"/>
                    </a:cubicBezTo>
                    <a:cubicBezTo>
                      <a:pt x="99" y="34"/>
                      <a:pt x="96" y="32"/>
                      <a:pt x="96" y="28"/>
                    </a:cubicBezTo>
                    <a:cubicBezTo>
                      <a:pt x="85" y="25"/>
                      <a:pt x="72" y="30"/>
                      <a:pt x="67" y="26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72" y="25"/>
                      <a:pt x="67" y="25"/>
                      <a:pt x="66" y="25"/>
                    </a:cubicBezTo>
                    <a:cubicBezTo>
                      <a:pt x="68" y="22"/>
                      <a:pt x="75" y="26"/>
                      <a:pt x="77" y="23"/>
                    </a:cubicBezTo>
                    <a:cubicBezTo>
                      <a:pt x="77" y="23"/>
                      <a:pt x="78" y="22"/>
                      <a:pt x="77" y="22"/>
                    </a:cubicBezTo>
                    <a:cubicBezTo>
                      <a:pt x="70" y="24"/>
                      <a:pt x="67" y="20"/>
                      <a:pt x="63" y="19"/>
                    </a:cubicBezTo>
                    <a:cubicBezTo>
                      <a:pt x="73" y="16"/>
                      <a:pt x="85" y="17"/>
                      <a:pt x="94" y="12"/>
                    </a:cubicBezTo>
                    <a:cubicBezTo>
                      <a:pt x="92" y="12"/>
                      <a:pt x="87" y="13"/>
                      <a:pt x="87" y="11"/>
                    </a:cubicBezTo>
                    <a:cubicBezTo>
                      <a:pt x="94" y="9"/>
                      <a:pt x="107" y="12"/>
                      <a:pt x="110" y="6"/>
                    </a:cubicBezTo>
                    <a:cubicBezTo>
                      <a:pt x="108" y="5"/>
                      <a:pt x="109" y="7"/>
                      <a:pt x="106" y="6"/>
                    </a:cubicBezTo>
                    <a:cubicBezTo>
                      <a:pt x="101" y="6"/>
                      <a:pt x="97" y="7"/>
                      <a:pt x="93" y="7"/>
                    </a:cubicBezTo>
                    <a:cubicBezTo>
                      <a:pt x="92" y="9"/>
                      <a:pt x="97" y="7"/>
                      <a:pt x="96" y="9"/>
                    </a:cubicBezTo>
                    <a:cubicBezTo>
                      <a:pt x="80" y="9"/>
                      <a:pt x="70" y="15"/>
                      <a:pt x="56" y="16"/>
                    </a:cubicBezTo>
                    <a:cubicBezTo>
                      <a:pt x="65" y="18"/>
                      <a:pt x="43" y="23"/>
                      <a:pt x="39" y="22"/>
                    </a:cubicBezTo>
                    <a:cubicBezTo>
                      <a:pt x="38" y="25"/>
                      <a:pt x="43" y="24"/>
                      <a:pt x="41" y="26"/>
                    </a:cubicBezTo>
                    <a:cubicBezTo>
                      <a:pt x="36" y="26"/>
                      <a:pt x="31" y="26"/>
                      <a:pt x="26" y="26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4" y="26"/>
                      <a:pt x="23" y="26"/>
                      <a:pt x="23" y="26"/>
                    </a:cubicBezTo>
                    <a:cubicBezTo>
                      <a:pt x="16" y="27"/>
                      <a:pt x="10" y="26"/>
                      <a:pt x="4" y="25"/>
                    </a:cubicBezTo>
                    <a:cubicBezTo>
                      <a:pt x="4" y="25"/>
                      <a:pt x="3" y="25"/>
                      <a:pt x="3" y="25"/>
                    </a:cubicBezTo>
                    <a:cubicBezTo>
                      <a:pt x="6" y="24"/>
                      <a:pt x="11" y="24"/>
                      <a:pt x="15" y="22"/>
                    </a:cubicBezTo>
                    <a:cubicBezTo>
                      <a:pt x="13" y="23"/>
                      <a:pt x="13" y="20"/>
                      <a:pt x="16" y="21"/>
                    </a:cubicBezTo>
                    <a:cubicBezTo>
                      <a:pt x="18" y="21"/>
                      <a:pt x="22" y="20"/>
                      <a:pt x="22" y="22"/>
                    </a:cubicBezTo>
                    <a:cubicBezTo>
                      <a:pt x="25" y="19"/>
                      <a:pt x="29" y="17"/>
                      <a:pt x="36" y="18"/>
                    </a:cubicBezTo>
                    <a:cubicBezTo>
                      <a:pt x="35" y="17"/>
                      <a:pt x="34" y="16"/>
                      <a:pt x="32" y="16"/>
                    </a:cubicBezTo>
                    <a:cubicBezTo>
                      <a:pt x="24" y="13"/>
                      <a:pt x="9" y="24"/>
                      <a:pt x="3" y="16"/>
                    </a:cubicBezTo>
                    <a:cubicBezTo>
                      <a:pt x="16" y="15"/>
                      <a:pt x="0" y="15"/>
                      <a:pt x="1" y="12"/>
                    </a:cubicBezTo>
                    <a:cubicBezTo>
                      <a:pt x="10" y="11"/>
                      <a:pt x="16" y="4"/>
                      <a:pt x="24" y="11"/>
                    </a:cubicBezTo>
                    <a:cubicBezTo>
                      <a:pt x="26" y="11"/>
                      <a:pt x="30" y="9"/>
                      <a:pt x="29" y="13"/>
                    </a:cubicBezTo>
                    <a:cubicBezTo>
                      <a:pt x="30" y="12"/>
                      <a:pt x="32" y="12"/>
                      <a:pt x="32" y="11"/>
                    </a:cubicBezTo>
                    <a:cubicBezTo>
                      <a:pt x="32" y="9"/>
                      <a:pt x="28" y="10"/>
                      <a:pt x="26" y="10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7" y="6"/>
                      <a:pt x="21" y="8"/>
                      <a:pt x="24" y="6"/>
                    </a:cubicBezTo>
                    <a:cubicBezTo>
                      <a:pt x="49" y="5"/>
                      <a:pt x="72" y="1"/>
                      <a:pt x="94" y="2"/>
                    </a:cubicBezTo>
                    <a:cubicBezTo>
                      <a:pt x="93" y="3"/>
                      <a:pt x="93" y="3"/>
                      <a:pt x="93" y="4"/>
                    </a:cubicBezTo>
                    <a:cubicBezTo>
                      <a:pt x="95" y="4"/>
                      <a:pt x="98" y="4"/>
                      <a:pt x="99" y="3"/>
                    </a:cubicBezTo>
                    <a:cubicBezTo>
                      <a:pt x="115" y="5"/>
                      <a:pt x="134" y="7"/>
                      <a:pt x="142" y="4"/>
                    </a:cubicBezTo>
                    <a:cubicBezTo>
                      <a:pt x="146" y="4"/>
                      <a:pt x="156" y="8"/>
                      <a:pt x="153" y="6"/>
                    </a:cubicBezTo>
                    <a:cubicBezTo>
                      <a:pt x="153" y="4"/>
                      <a:pt x="151" y="5"/>
                      <a:pt x="151" y="4"/>
                    </a:cubicBezTo>
                    <a:cubicBezTo>
                      <a:pt x="156" y="4"/>
                      <a:pt x="153" y="1"/>
                      <a:pt x="162" y="2"/>
                    </a:cubicBezTo>
                    <a:cubicBezTo>
                      <a:pt x="163" y="6"/>
                      <a:pt x="166" y="2"/>
                      <a:pt x="168" y="4"/>
                    </a:cubicBezTo>
                    <a:cubicBezTo>
                      <a:pt x="173" y="4"/>
                      <a:pt x="177" y="0"/>
                      <a:pt x="186" y="1"/>
                    </a:cubicBezTo>
                    <a:cubicBezTo>
                      <a:pt x="201" y="1"/>
                      <a:pt x="201" y="1"/>
                      <a:pt x="201" y="1"/>
                    </a:cubicBezTo>
                    <a:cubicBezTo>
                      <a:pt x="201" y="2"/>
                      <a:pt x="200" y="2"/>
                      <a:pt x="200" y="3"/>
                    </a:cubicBezTo>
                    <a:cubicBezTo>
                      <a:pt x="202" y="3"/>
                      <a:pt x="206" y="4"/>
                      <a:pt x="207" y="2"/>
                    </a:cubicBezTo>
                    <a:cubicBezTo>
                      <a:pt x="210" y="1"/>
                      <a:pt x="214" y="3"/>
                      <a:pt x="218" y="3"/>
                    </a:cubicBezTo>
                    <a:cubicBezTo>
                      <a:pt x="218" y="3"/>
                      <a:pt x="218" y="3"/>
                      <a:pt x="218" y="3"/>
                    </a:cubicBezTo>
                    <a:lnTo>
                      <a:pt x="219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0" name="Freeform 260">
                <a:extLst>
                  <a:ext uri="{FF2B5EF4-FFF2-40B4-BE49-F238E27FC236}">
                    <a16:creationId xmlns="" xmlns:a16="http://schemas.microsoft.com/office/drawing/2014/main" id="{16351AA6-19F6-4FEC-AAA8-E8AE20547C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9325" y="3282951"/>
                <a:ext cx="9525" cy="6350"/>
              </a:xfrm>
              <a:custGeom>
                <a:avLst/>
                <a:gdLst>
                  <a:gd name="T0" fmla="*/ 1 w 7"/>
                  <a:gd name="T1" fmla="*/ 5 h 5"/>
                  <a:gd name="T2" fmla="*/ 1 w 7"/>
                  <a:gd name="T3" fmla="*/ 0 h 5"/>
                  <a:gd name="T4" fmla="*/ 7 w 7"/>
                  <a:gd name="T5" fmla="*/ 0 h 5"/>
                  <a:gd name="T6" fmla="*/ 3 w 7"/>
                  <a:gd name="T7" fmla="*/ 1 h 5"/>
                  <a:gd name="T8" fmla="*/ 1 w 7"/>
                  <a:gd name="T9" fmla="*/ 5 h 5"/>
                  <a:gd name="T10" fmla="*/ 1 w 7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1" y="5"/>
                    </a:moveTo>
                    <a:cubicBezTo>
                      <a:pt x="2" y="3"/>
                      <a:pt x="0" y="2"/>
                      <a:pt x="1" y="0"/>
                    </a:cubicBezTo>
                    <a:cubicBezTo>
                      <a:pt x="3" y="0"/>
                      <a:pt x="5" y="0"/>
                      <a:pt x="7" y="0"/>
                    </a:cubicBezTo>
                    <a:cubicBezTo>
                      <a:pt x="7" y="2"/>
                      <a:pt x="4" y="1"/>
                      <a:pt x="3" y="1"/>
                    </a:cubicBezTo>
                    <a:cubicBezTo>
                      <a:pt x="2" y="1"/>
                      <a:pt x="3" y="4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1" name="Freeform 261">
                <a:extLst>
                  <a:ext uri="{FF2B5EF4-FFF2-40B4-BE49-F238E27FC236}">
                    <a16:creationId xmlns="" xmlns:a16="http://schemas.microsoft.com/office/drawing/2014/main" id="{A7C67315-1F1D-4979-8B93-2FCE0C24E9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2650" y="3405188"/>
                <a:ext cx="319088" cy="474663"/>
              </a:xfrm>
              <a:custGeom>
                <a:avLst/>
                <a:gdLst>
                  <a:gd name="T0" fmla="*/ 222 w 223"/>
                  <a:gd name="T1" fmla="*/ 82 h 332"/>
                  <a:gd name="T2" fmla="*/ 220 w 223"/>
                  <a:gd name="T3" fmla="*/ 64 h 332"/>
                  <a:gd name="T4" fmla="*/ 218 w 223"/>
                  <a:gd name="T5" fmla="*/ 54 h 332"/>
                  <a:gd name="T6" fmla="*/ 215 w 223"/>
                  <a:gd name="T7" fmla="*/ 36 h 332"/>
                  <a:gd name="T8" fmla="*/ 215 w 223"/>
                  <a:gd name="T9" fmla="*/ 34 h 332"/>
                  <a:gd name="T10" fmla="*/ 194 w 223"/>
                  <a:gd name="T11" fmla="*/ 32 h 332"/>
                  <a:gd name="T12" fmla="*/ 169 w 223"/>
                  <a:gd name="T13" fmla="*/ 30 h 332"/>
                  <a:gd name="T14" fmla="*/ 166 w 223"/>
                  <a:gd name="T15" fmla="*/ 38 h 332"/>
                  <a:gd name="T16" fmla="*/ 125 w 223"/>
                  <a:gd name="T17" fmla="*/ 18 h 332"/>
                  <a:gd name="T18" fmla="*/ 131 w 223"/>
                  <a:gd name="T19" fmla="*/ 2 h 332"/>
                  <a:gd name="T20" fmla="*/ 73 w 223"/>
                  <a:gd name="T21" fmla="*/ 12 h 332"/>
                  <a:gd name="T22" fmla="*/ 57 w 223"/>
                  <a:gd name="T23" fmla="*/ 9 h 332"/>
                  <a:gd name="T24" fmla="*/ 57 w 223"/>
                  <a:gd name="T25" fmla="*/ 9 h 332"/>
                  <a:gd name="T26" fmla="*/ 8 w 223"/>
                  <a:gd name="T27" fmla="*/ 73 h 332"/>
                  <a:gd name="T28" fmla="*/ 2 w 223"/>
                  <a:gd name="T29" fmla="*/ 87 h 332"/>
                  <a:gd name="T30" fmla="*/ 5 w 223"/>
                  <a:gd name="T31" fmla="*/ 127 h 332"/>
                  <a:gd name="T32" fmla="*/ 2 w 223"/>
                  <a:gd name="T33" fmla="*/ 132 h 332"/>
                  <a:gd name="T34" fmla="*/ 45 w 223"/>
                  <a:gd name="T35" fmla="*/ 174 h 332"/>
                  <a:gd name="T36" fmla="*/ 100 w 223"/>
                  <a:gd name="T37" fmla="*/ 163 h 332"/>
                  <a:gd name="T38" fmla="*/ 119 w 223"/>
                  <a:gd name="T39" fmla="*/ 172 h 332"/>
                  <a:gd name="T40" fmla="*/ 124 w 223"/>
                  <a:gd name="T41" fmla="*/ 193 h 332"/>
                  <a:gd name="T42" fmla="*/ 139 w 223"/>
                  <a:gd name="T43" fmla="*/ 245 h 332"/>
                  <a:gd name="T44" fmla="*/ 146 w 223"/>
                  <a:gd name="T45" fmla="*/ 321 h 332"/>
                  <a:gd name="T46" fmla="*/ 152 w 223"/>
                  <a:gd name="T47" fmla="*/ 326 h 332"/>
                  <a:gd name="T48" fmla="*/ 164 w 223"/>
                  <a:gd name="T49" fmla="*/ 308 h 332"/>
                  <a:gd name="T50" fmla="*/ 170 w 223"/>
                  <a:gd name="T51" fmla="*/ 299 h 332"/>
                  <a:gd name="T52" fmla="*/ 176 w 223"/>
                  <a:gd name="T53" fmla="*/ 289 h 332"/>
                  <a:gd name="T54" fmla="*/ 179 w 223"/>
                  <a:gd name="T55" fmla="*/ 282 h 332"/>
                  <a:gd name="T56" fmla="*/ 190 w 223"/>
                  <a:gd name="T57" fmla="*/ 260 h 332"/>
                  <a:gd name="T58" fmla="*/ 195 w 223"/>
                  <a:gd name="T59" fmla="*/ 250 h 332"/>
                  <a:gd name="T60" fmla="*/ 200 w 223"/>
                  <a:gd name="T61" fmla="*/ 236 h 332"/>
                  <a:gd name="T62" fmla="*/ 210 w 223"/>
                  <a:gd name="T63" fmla="*/ 207 h 332"/>
                  <a:gd name="T64" fmla="*/ 212 w 223"/>
                  <a:gd name="T65" fmla="*/ 197 h 332"/>
                  <a:gd name="T66" fmla="*/ 213 w 223"/>
                  <a:gd name="T67" fmla="*/ 192 h 332"/>
                  <a:gd name="T68" fmla="*/ 215 w 223"/>
                  <a:gd name="T69" fmla="*/ 184 h 332"/>
                  <a:gd name="T70" fmla="*/ 217 w 223"/>
                  <a:gd name="T71" fmla="*/ 172 h 332"/>
                  <a:gd name="T72" fmla="*/ 219 w 223"/>
                  <a:gd name="T73" fmla="*/ 162 h 332"/>
                  <a:gd name="T74" fmla="*/ 221 w 223"/>
                  <a:gd name="T75" fmla="*/ 147 h 332"/>
                  <a:gd name="T76" fmla="*/ 222 w 223"/>
                  <a:gd name="T77" fmla="*/ 126 h 332"/>
                  <a:gd name="T78" fmla="*/ 223 w 223"/>
                  <a:gd name="T79" fmla="*/ 118 h 332"/>
                  <a:gd name="T80" fmla="*/ 222 w 223"/>
                  <a:gd name="T81" fmla="*/ 95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23" h="332">
                    <a:moveTo>
                      <a:pt x="222" y="95"/>
                    </a:moveTo>
                    <a:cubicBezTo>
                      <a:pt x="222" y="91"/>
                      <a:pt x="222" y="86"/>
                      <a:pt x="222" y="82"/>
                    </a:cubicBezTo>
                    <a:cubicBezTo>
                      <a:pt x="221" y="77"/>
                      <a:pt x="221" y="72"/>
                      <a:pt x="220" y="68"/>
                    </a:cubicBezTo>
                    <a:cubicBezTo>
                      <a:pt x="220" y="67"/>
                      <a:pt x="220" y="65"/>
                      <a:pt x="220" y="64"/>
                    </a:cubicBezTo>
                    <a:cubicBezTo>
                      <a:pt x="220" y="62"/>
                      <a:pt x="219" y="61"/>
                      <a:pt x="219" y="59"/>
                    </a:cubicBezTo>
                    <a:cubicBezTo>
                      <a:pt x="219" y="57"/>
                      <a:pt x="219" y="56"/>
                      <a:pt x="218" y="54"/>
                    </a:cubicBezTo>
                    <a:cubicBezTo>
                      <a:pt x="218" y="53"/>
                      <a:pt x="218" y="51"/>
                      <a:pt x="218" y="50"/>
                    </a:cubicBezTo>
                    <a:cubicBezTo>
                      <a:pt x="217" y="45"/>
                      <a:pt x="216" y="41"/>
                      <a:pt x="215" y="36"/>
                    </a:cubicBezTo>
                    <a:cubicBezTo>
                      <a:pt x="215" y="36"/>
                      <a:pt x="215" y="35"/>
                      <a:pt x="215" y="35"/>
                    </a:cubicBezTo>
                    <a:cubicBezTo>
                      <a:pt x="215" y="34"/>
                      <a:pt x="215" y="34"/>
                      <a:pt x="215" y="34"/>
                    </a:cubicBezTo>
                    <a:cubicBezTo>
                      <a:pt x="214" y="34"/>
                      <a:pt x="212" y="34"/>
                      <a:pt x="211" y="34"/>
                    </a:cubicBezTo>
                    <a:cubicBezTo>
                      <a:pt x="207" y="35"/>
                      <a:pt x="199" y="33"/>
                      <a:pt x="194" y="32"/>
                    </a:cubicBezTo>
                    <a:cubicBezTo>
                      <a:pt x="190" y="30"/>
                      <a:pt x="181" y="24"/>
                      <a:pt x="178" y="24"/>
                    </a:cubicBezTo>
                    <a:cubicBezTo>
                      <a:pt x="175" y="24"/>
                      <a:pt x="170" y="26"/>
                      <a:pt x="169" y="30"/>
                    </a:cubicBezTo>
                    <a:cubicBezTo>
                      <a:pt x="170" y="31"/>
                      <a:pt x="170" y="33"/>
                      <a:pt x="170" y="35"/>
                    </a:cubicBezTo>
                    <a:cubicBezTo>
                      <a:pt x="169" y="37"/>
                      <a:pt x="168" y="38"/>
                      <a:pt x="166" y="38"/>
                    </a:cubicBezTo>
                    <a:cubicBezTo>
                      <a:pt x="162" y="33"/>
                      <a:pt x="149" y="36"/>
                      <a:pt x="148" y="27"/>
                    </a:cubicBezTo>
                    <a:cubicBezTo>
                      <a:pt x="140" y="25"/>
                      <a:pt x="129" y="25"/>
                      <a:pt x="125" y="18"/>
                    </a:cubicBezTo>
                    <a:cubicBezTo>
                      <a:pt x="129" y="17"/>
                      <a:pt x="130" y="15"/>
                      <a:pt x="131" y="12"/>
                    </a:cubicBezTo>
                    <a:cubicBezTo>
                      <a:pt x="127" y="9"/>
                      <a:pt x="128" y="5"/>
                      <a:pt x="131" y="2"/>
                    </a:cubicBezTo>
                    <a:cubicBezTo>
                      <a:pt x="126" y="3"/>
                      <a:pt x="121" y="0"/>
                      <a:pt x="117" y="4"/>
                    </a:cubicBezTo>
                    <a:cubicBezTo>
                      <a:pt x="105" y="2"/>
                      <a:pt x="84" y="5"/>
                      <a:pt x="73" y="12"/>
                    </a:cubicBezTo>
                    <a:cubicBezTo>
                      <a:pt x="68" y="12"/>
                      <a:pt x="67" y="12"/>
                      <a:pt x="62" y="12"/>
                    </a:cubicBezTo>
                    <a:cubicBezTo>
                      <a:pt x="59" y="12"/>
                      <a:pt x="60" y="9"/>
                      <a:pt x="57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3" y="23"/>
                      <a:pt x="35" y="22"/>
                      <a:pt x="37" y="41"/>
                    </a:cubicBezTo>
                    <a:cubicBezTo>
                      <a:pt x="24" y="50"/>
                      <a:pt x="15" y="58"/>
                      <a:pt x="8" y="73"/>
                    </a:cubicBezTo>
                    <a:cubicBezTo>
                      <a:pt x="8" y="73"/>
                      <a:pt x="9" y="74"/>
                      <a:pt x="9" y="75"/>
                    </a:cubicBezTo>
                    <a:cubicBezTo>
                      <a:pt x="7" y="79"/>
                      <a:pt x="1" y="82"/>
                      <a:pt x="2" y="87"/>
                    </a:cubicBezTo>
                    <a:cubicBezTo>
                      <a:pt x="10" y="90"/>
                      <a:pt x="6" y="113"/>
                      <a:pt x="0" y="120"/>
                    </a:cubicBezTo>
                    <a:cubicBezTo>
                      <a:pt x="3" y="121"/>
                      <a:pt x="3" y="125"/>
                      <a:pt x="5" y="127"/>
                    </a:cubicBezTo>
                    <a:cubicBezTo>
                      <a:pt x="4" y="127"/>
                      <a:pt x="4" y="126"/>
                      <a:pt x="2" y="127"/>
                    </a:cubicBezTo>
                    <a:cubicBezTo>
                      <a:pt x="2" y="132"/>
                      <a:pt x="2" y="132"/>
                      <a:pt x="2" y="132"/>
                    </a:cubicBezTo>
                    <a:cubicBezTo>
                      <a:pt x="10" y="137"/>
                      <a:pt x="18" y="145"/>
                      <a:pt x="19" y="155"/>
                    </a:cubicBezTo>
                    <a:cubicBezTo>
                      <a:pt x="27" y="160"/>
                      <a:pt x="34" y="170"/>
                      <a:pt x="45" y="174"/>
                    </a:cubicBezTo>
                    <a:cubicBezTo>
                      <a:pt x="54" y="165"/>
                      <a:pt x="78" y="176"/>
                      <a:pt x="86" y="164"/>
                    </a:cubicBezTo>
                    <a:cubicBezTo>
                      <a:pt x="90" y="164"/>
                      <a:pt x="95" y="163"/>
                      <a:pt x="100" y="163"/>
                    </a:cubicBezTo>
                    <a:cubicBezTo>
                      <a:pt x="103" y="167"/>
                      <a:pt x="105" y="170"/>
                      <a:pt x="106" y="174"/>
                    </a:cubicBezTo>
                    <a:cubicBezTo>
                      <a:pt x="111" y="174"/>
                      <a:pt x="114" y="172"/>
                      <a:pt x="119" y="172"/>
                    </a:cubicBezTo>
                    <a:cubicBezTo>
                      <a:pt x="123" y="174"/>
                      <a:pt x="128" y="184"/>
                      <a:pt x="122" y="191"/>
                    </a:cubicBezTo>
                    <a:cubicBezTo>
                      <a:pt x="123" y="191"/>
                      <a:pt x="124" y="191"/>
                      <a:pt x="124" y="193"/>
                    </a:cubicBezTo>
                    <a:cubicBezTo>
                      <a:pt x="121" y="194"/>
                      <a:pt x="123" y="201"/>
                      <a:pt x="120" y="202"/>
                    </a:cubicBezTo>
                    <a:cubicBezTo>
                      <a:pt x="127" y="215"/>
                      <a:pt x="142" y="227"/>
                      <a:pt x="139" y="245"/>
                    </a:cubicBezTo>
                    <a:cubicBezTo>
                      <a:pt x="149" y="261"/>
                      <a:pt x="129" y="271"/>
                      <a:pt x="134" y="293"/>
                    </a:cubicBezTo>
                    <a:cubicBezTo>
                      <a:pt x="139" y="301"/>
                      <a:pt x="144" y="310"/>
                      <a:pt x="146" y="321"/>
                    </a:cubicBezTo>
                    <a:cubicBezTo>
                      <a:pt x="146" y="325"/>
                      <a:pt x="147" y="328"/>
                      <a:pt x="148" y="332"/>
                    </a:cubicBezTo>
                    <a:cubicBezTo>
                      <a:pt x="149" y="330"/>
                      <a:pt x="150" y="328"/>
                      <a:pt x="152" y="326"/>
                    </a:cubicBezTo>
                    <a:cubicBezTo>
                      <a:pt x="155" y="322"/>
                      <a:pt x="158" y="318"/>
                      <a:pt x="160" y="314"/>
                    </a:cubicBezTo>
                    <a:cubicBezTo>
                      <a:pt x="162" y="312"/>
                      <a:pt x="163" y="310"/>
                      <a:pt x="164" y="308"/>
                    </a:cubicBezTo>
                    <a:cubicBezTo>
                      <a:pt x="165" y="306"/>
                      <a:pt x="166" y="304"/>
                      <a:pt x="168" y="303"/>
                    </a:cubicBezTo>
                    <a:cubicBezTo>
                      <a:pt x="168" y="301"/>
                      <a:pt x="169" y="300"/>
                      <a:pt x="170" y="299"/>
                    </a:cubicBezTo>
                    <a:cubicBezTo>
                      <a:pt x="171" y="297"/>
                      <a:pt x="172" y="295"/>
                      <a:pt x="173" y="293"/>
                    </a:cubicBezTo>
                    <a:cubicBezTo>
                      <a:pt x="174" y="292"/>
                      <a:pt x="175" y="290"/>
                      <a:pt x="176" y="289"/>
                    </a:cubicBezTo>
                    <a:cubicBezTo>
                      <a:pt x="177" y="287"/>
                      <a:pt x="178" y="285"/>
                      <a:pt x="179" y="284"/>
                    </a:cubicBezTo>
                    <a:cubicBezTo>
                      <a:pt x="179" y="283"/>
                      <a:pt x="179" y="283"/>
                      <a:pt x="179" y="282"/>
                    </a:cubicBezTo>
                    <a:cubicBezTo>
                      <a:pt x="180" y="280"/>
                      <a:pt x="182" y="278"/>
                      <a:pt x="183" y="276"/>
                    </a:cubicBezTo>
                    <a:cubicBezTo>
                      <a:pt x="185" y="271"/>
                      <a:pt x="188" y="265"/>
                      <a:pt x="190" y="260"/>
                    </a:cubicBezTo>
                    <a:cubicBezTo>
                      <a:pt x="191" y="259"/>
                      <a:pt x="192" y="257"/>
                      <a:pt x="192" y="256"/>
                    </a:cubicBezTo>
                    <a:cubicBezTo>
                      <a:pt x="193" y="254"/>
                      <a:pt x="194" y="252"/>
                      <a:pt x="195" y="250"/>
                    </a:cubicBezTo>
                    <a:cubicBezTo>
                      <a:pt x="196" y="247"/>
                      <a:pt x="197" y="245"/>
                      <a:pt x="198" y="243"/>
                    </a:cubicBezTo>
                    <a:cubicBezTo>
                      <a:pt x="199" y="240"/>
                      <a:pt x="199" y="238"/>
                      <a:pt x="200" y="236"/>
                    </a:cubicBezTo>
                    <a:cubicBezTo>
                      <a:pt x="201" y="234"/>
                      <a:pt x="202" y="232"/>
                      <a:pt x="203" y="230"/>
                    </a:cubicBezTo>
                    <a:cubicBezTo>
                      <a:pt x="205" y="222"/>
                      <a:pt x="208" y="214"/>
                      <a:pt x="210" y="207"/>
                    </a:cubicBezTo>
                    <a:cubicBezTo>
                      <a:pt x="210" y="205"/>
                      <a:pt x="210" y="204"/>
                      <a:pt x="211" y="203"/>
                    </a:cubicBezTo>
                    <a:cubicBezTo>
                      <a:pt x="211" y="201"/>
                      <a:pt x="212" y="199"/>
                      <a:pt x="212" y="197"/>
                    </a:cubicBezTo>
                    <a:cubicBezTo>
                      <a:pt x="212" y="196"/>
                      <a:pt x="212" y="196"/>
                      <a:pt x="212" y="196"/>
                    </a:cubicBezTo>
                    <a:cubicBezTo>
                      <a:pt x="213" y="195"/>
                      <a:pt x="213" y="193"/>
                      <a:pt x="213" y="192"/>
                    </a:cubicBezTo>
                    <a:cubicBezTo>
                      <a:pt x="214" y="191"/>
                      <a:pt x="214" y="189"/>
                      <a:pt x="214" y="188"/>
                    </a:cubicBezTo>
                    <a:cubicBezTo>
                      <a:pt x="215" y="187"/>
                      <a:pt x="215" y="186"/>
                      <a:pt x="215" y="184"/>
                    </a:cubicBezTo>
                    <a:cubicBezTo>
                      <a:pt x="215" y="182"/>
                      <a:pt x="216" y="180"/>
                      <a:pt x="216" y="178"/>
                    </a:cubicBezTo>
                    <a:cubicBezTo>
                      <a:pt x="217" y="176"/>
                      <a:pt x="217" y="174"/>
                      <a:pt x="217" y="172"/>
                    </a:cubicBezTo>
                    <a:cubicBezTo>
                      <a:pt x="218" y="170"/>
                      <a:pt x="218" y="167"/>
                      <a:pt x="218" y="165"/>
                    </a:cubicBezTo>
                    <a:cubicBezTo>
                      <a:pt x="219" y="164"/>
                      <a:pt x="219" y="163"/>
                      <a:pt x="219" y="162"/>
                    </a:cubicBezTo>
                    <a:cubicBezTo>
                      <a:pt x="219" y="158"/>
                      <a:pt x="220" y="154"/>
                      <a:pt x="220" y="151"/>
                    </a:cubicBezTo>
                    <a:cubicBezTo>
                      <a:pt x="221" y="149"/>
                      <a:pt x="221" y="148"/>
                      <a:pt x="221" y="147"/>
                    </a:cubicBezTo>
                    <a:cubicBezTo>
                      <a:pt x="221" y="142"/>
                      <a:pt x="222" y="138"/>
                      <a:pt x="222" y="133"/>
                    </a:cubicBezTo>
                    <a:cubicBezTo>
                      <a:pt x="222" y="131"/>
                      <a:pt x="222" y="128"/>
                      <a:pt x="222" y="126"/>
                    </a:cubicBezTo>
                    <a:cubicBezTo>
                      <a:pt x="222" y="124"/>
                      <a:pt x="222" y="124"/>
                      <a:pt x="222" y="124"/>
                    </a:cubicBezTo>
                    <a:cubicBezTo>
                      <a:pt x="222" y="122"/>
                      <a:pt x="223" y="120"/>
                      <a:pt x="223" y="118"/>
                    </a:cubicBezTo>
                    <a:cubicBezTo>
                      <a:pt x="223" y="115"/>
                      <a:pt x="223" y="112"/>
                      <a:pt x="223" y="110"/>
                    </a:cubicBezTo>
                    <a:cubicBezTo>
                      <a:pt x="223" y="105"/>
                      <a:pt x="223" y="100"/>
                      <a:pt x="222" y="9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2" name="Freeform 262">
                <a:extLst>
                  <a:ext uri="{FF2B5EF4-FFF2-40B4-BE49-F238E27FC236}">
                    <a16:creationId xmlns="" xmlns:a16="http://schemas.microsoft.com/office/drawing/2014/main" id="{8E15011D-CB3F-47BE-9A61-768451B6DC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2975" y="3260726"/>
                <a:ext cx="238125" cy="155575"/>
              </a:xfrm>
              <a:custGeom>
                <a:avLst/>
                <a:gdLst>
                  <a:gd name="T0" fmla="*/ 160 w 166"/>
                  <a:gd name="T1" fmla="*/ 107 h 109"/>
                  <a:gd name="T2" fmla="*/ 156 w 166"/>
                  <a:gd name="T3" fmla="*/ 92 h 109"/>
                  <a:gd name="T4" fmla="*/ 153 w 166"/>
                  <a:gd name="T5" fmla="*/ 88 h 109"/>
                  <a:gd name="T6" fmla="*/ 142 w 166"/>
                  <a:gd name="T7" fmla="*/ 89 h 109"/>
                  <a:gd name="T8" fmla="*/ 141 w 166"/>
                  <a:gd name="T9" fmla="*/ 94 h 109"/>
                  <a:gd name="T10" fmla="*/ 146 w 166"/>
                  <a:gd name="T11" fmla="*/ 100 h 109"/>
                  <a:gd name="T12" fmla="*/ 141 w 166"/>
                  <a:gd name="T13" fmla="*/ 100 h 109"/>
                  <a:gd name="T14" fmla="*/ 131 w 166"/>
                  <a:gd name="T15" fmla="*/ 100 h 109"/>
                  <a:gd name="T16" fmla="*/ 131 w 166"/>
                  <a:gd name="T17" fmla="*/ 98 h 109"/>
                  <a:gd name="T18" fmla="*/ 131 w 166"/>
                  <a:gd name="T19" fmla="*/ 95 h 109"/>
                  <a:gd name="T20" fmla="*/ 115 w 166"/>
                  <a:gd name="T21" fmla="*/ 76 h 109"/>
                  <a:gd name="T22" fmla="*/ 99 w 166"/>
                  <a:gd name="T23" fmla="*/ 60 h 109"/>
                  <a:gd name="T24" fmla="*/ 104 w 166"/>
                  <a:gd name="T25" fmla="*/ 79 h 109"/>
                  <a:gd name="T26" fmla="*/ 120 w 166"/>
                  <a:gd name="T27" fmla="*/ 91 h 109"/>
                  <a:gd name="T28" fmla="*/ 111 w 166"/>
                  <a:gd name="T29" fmla="*/ 89 h 109"/>
                  <a:gd name="T30" fmla="*/ 105 w 166"/>
                  <a:gd name="T31" fmla="*/ 107 h 109"/>
                  <a:gd name="T32" fmla="*/ 108 w 166"/>
                  <a:gd name="T33" fmla="*/ 99 h 109"/>
                  <a:gd name="T34" fmla="*/ 79 w 166"/>
                  <a:gd name="T35" fmla="*/ 67 h 109"/>
                  <a:gd name="T36" fmla="*/ 55 w 166"/>
                  <a:gd name="T37" fmla="*/ 78 h 109"/>
                  <a:gd name="T38" fmla="*/ 15 w 166"/>
                  <a:gd name="T39" fmla="*/ 109 h 109"/>
                  <a:gd name="T40" fmla="*/ 0 w 166"/>
                  <a:gd name="T41" fmla="*/ 96 h 109"/>
                  <a:gd name="T42" fmla="*/ 33 w 166"/>
                  <a:gd name="T43" fmla="*/ 73 h 109"/>
                  <a:gd name="T44" fmla="*/ 24 w 166"/>
                  <a:gd name="T45" fmla="*/ 45 h 109"/>
                  <a:gd name="T46" fmla="*/ 36 w 166"/>
                  <a:gd name="T47" fmla="*/ 39 h 109"/>
                  <a:gd name="T48" fmla="*/ 50 w 166"/>
                  <a:gd name="T49" fmla="*/ 33 h 109"/>
                  <a:gd name="T50" fmla="*/ 77 w 166"/>
                  <a:gd name="T51" fmla="*/ 21 h 109"/>
                  <a:gd name="T52" fmla="*/ 85 w 166"/>
                  <a:gd name="T53" fmla="*/ 0 h 109"/>
                  <a:gd name="T54" fmla="*/ 83 w 166"/>
                  <a:gd name="T55" fmla="*/ 9 h 109"/>
                  <a:gd name="T56" fmla="*/ 88 w 166"/>
                  <a:gd name="T57" fmla="*/ 15 h 109"/>
                  <a:gd name="T58" fmla="*/ 89 w 166"/>
                  <a:gd name="T59" fmla="*/ 18 h 109"/>
                  <a:gd name="T60" fmla="*/ 117 w 166"/>
                  <a:gd name="T61" fmla="*/ 14 h 109"/>
                  <a:gd name="T62" fmla="*/ 122 w 166"/>
                  <a:gd name="T63" fmla="*/ 14 h 109"/>
                  <a:gd name="T64" fmla="*/ 157 w 166"/>
                  <a:gd name="T65" fmla="*/ 84 h 109"/>
                  <a:gd name="T66" fmla="*/ 158 w 166"/>
                  <a:gd name="T67" fmla="*/ 87 h 109"/>
                  <a:gd name="T68" fmla="*/ 159 w 166"/>
                  <a:gd name="T69" fmla="*/ 87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6" h="109">
                    <a:moveTo>
                      <a:pt x="166" y="108"/>
                    </a:moveTo>
                    <a:cubicBezTo>
                      <a:pt x="164" y="106"/>
                      <a:pt x="163" y="106"/>
                      <a:pt x="160" y="107"/>
                    </a:cubicBezTo>
                    <a:cubicBezTo>
                      <a:pt x="162" y="106"/>
                      <a:pt x="156" y="100"/>
                      <a:pt x="154" y="99"/>
                    </a:cubicBezTo>
                    <a:cubicBezTo>
                      <a:pt x="156" y="97"/>
                      <a:pt x="155" y="95"/>
                      <a:pt x="156" y="92"/>
                    </a:cubicBezTo>
                    <a:cubicBezTo>
                      <a:pt x="151" y="91"/>
                      <a:pt x="155" y="96"/>
                      <a:pt x="153" y="94"/>
                    </a:cubicBezTo>
                    <a:cubicBezTo>
                      <a:pt x="150" y="95"/>
                      <a:pt x="153" y="89"/>
                      <a:pt x="153" y="88"/>
                    </a:cubicBezTo>
                    <a:cubicBezTo>
                      <a:pt x="152" y="85"/>
                      <a:pt x="147" y="85"/>
                      <a:pt x="143" y="85"/>
                    </a:cubicBezTo>
                    <a:cubicBezTo>
                      <a:pt x="141" y="86"/>
                      <a:pt x="144" y="87"/>
                      <a:pt x="142" y="89"/>
                    </a:cubicBezTo>
                    <a:cubicBezTo>
                      <a:pt x="140" y="91"/>
                      <a:pt x="139" y="87"/>
                      <a:pt x="137" y="87"/>
                    </a:cubicBezTo>
                    <a:cubicBezTo>
                      <a:pt x="137" y="91"/>
                      <a:pt x="140" y="91"/>
                      <a:pt x="141" y="94"/>
                    </a:cubicBezTo>
                    <a:cubicBezTo>
                      <a:pt x="139" y="93"/>
                      <a:pt x="140" y="95"/>
                      <a:pt x="138" y="95"/>
                    </a:cubicBezTo>
                    <a:cubicBezTo>
                      <a:pt x="140" y="95"/>
                      <a:pt x="145" y="96"/>
                      <a:pt x="146" y="100"/>
                    </a:cubicBezTo>
                    <a:cubicBezTo>
                      <a:pt x="144" y="99"/>
                      <a:pt x="144" y="99"/>
                      <a:pt x="144" y="102"/>
                    </a:cubicBezTo>
                    <a:cubicBezTo>
                      <a:pt x="143" y="102"/>
                      <a:pt x="143" y="100"/>
                      <a:pt x="141" y="100"/>
                    </a:cubicBezTo>
                    <a:cubicBezTo>
                      <a:pt x="141" y="103"/>
                      <a:pt x="139" y="104"/>
                      <a:pt x="141" y="108"/>
                    </a:cubicBezTo>
                    <a:cubicBezTo>
                      <a:pt x="136" y="107"/>
                      <a:pt x="134" y="107"/>
                      <a:pt x="131" y="100"/>
                    </a:cubicBezTo>
                    <a:cubicBezTo>
                      <a:pt x="133" y="99"/>
                      <a:pt x="136" y="100"/>
                      <a:pt x="139" y="99"/>
                    </a:cubicBezTo>
                    <a:cubicBezTo>
                      <a:pt x="139" y="97"/>
                      <a:pt x="134" y="98"/>
                      <a:pt x="131" y="98"/>
                    </a:cubicBezTo>
                    <a:cubicBezTo>
                      <a:pt x="131" y="97"/>
                      <a:pt x="131" y="96"/>
                      <a:pt x="130" y="96"/>
                    </a:cubicBezTo>
                    <a:cubicBezTo>
                      <a:pt x="130" y="95"/>
                      <a:pt x="131" y="95"/>
                      <a:pt x="131" y="95"/>
                    </a:cubicBezTo>
                    <a:cubicBezTo>
                      <a:pt x="125" y="93"/>
                      <a:pt x="122" y="90"/>
                      <a:pt x="124" y="81"/>
                    </a:cubicBezTo>
                    <a:cubicBezTo>
                      <a:pt x="121" y="78"/>
                      <a:pt x="120" y="78"/>
                      <a:pt x="115" y="76"/>
                    </a:cubicBezTo>
                    <a:cubicBezTo>
                      <a:pt x="107" y="73"/>
                      <a:pt x="102" y="58"/>
                      <a:pt x="100" y="65"/>
                    </a:cubicBezTo>
                    <a:cubicBezTo>
                      <a:pt x="99" y="64"/>
                      <a:pt x="98" y="62"/>
                      <a:pt x="99" y="60"/>
                    </a:cubicBezTo>
                    <a:cubicBezTo>
                      <a:pt x="95" y="59"/>
                      <a:pt x="96" y="62"/>
                      <a:pt x="93" y="62"/>
                    </a:cubicBezTo>
                    <a:cubicBezTo>
                      <a:pt x="92" y="70"/>
                      <a:pt x="101" y="72"/>
                      <a:pt x="104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7" y="86"/>
                      <a:pt x="121" y="83"/>
                      <a:pt x="120" y="91"/>
                    </a:cubicBezTo>
                    <a:cubicBezTo>
                      <a:pt x="117" y="90"/>
                      <a:pt x="117" y="88"/>
                      <a:pt x="114" y="88"/>
                    </a:cubicBezTo>
                    <a:cubicBezTo>
                      <a:pt x="113" y="88"/>
                      <a:pt x="112" y="89"/>
                      <a:pt x="111" y="89"/>
                    </a:cubicBezTo>
                    <a:cubicBezTo>
                      <a:pt x="114" y="93"/>
                      <a:pt x="113" y="96"/>
                      <a:pt x="111" y="99"/>
                    </a:cubicBezTo>
                    <a:cubicBezTo>
                      <a:pt x="106" y="98"/>
                      <a:pt x="105" y="102"/>
                      <a:pt x="105" y="107"/>
                    </a:cubicBezTo>
                    <a:cubicBezTo>
                      <a:pt x="101" y="105"/>
                      <a:pt x="97" y="104"/>
                      <a:pt x="94" y="100"/>
                    </a:cubicBezTo>
                    <a:cubicBezTo>
                      <a:pt x="98" y="98"/>
                      <a:pt x="104" y="100"/>
                      <a:pt x="108" y="99"/>
                    </a:cubicBezTo>
                    <a:cubicBezTo>
                      <a:pt x="113" y="83"/>
                      <a:pt x="87" y="84"/>
                      <a:pt x="84" y="70"/>
                    </a:cubicBezTo>
                    <a:cubicBezTo>
                      <a:pt x="83" y="68"/>
                      <a:pt x="81" y="68"/>
                      <a:pt x="79" y="67"/>
                    </a:cubicBezTo>
                    <a:cubicBezTo>
                      <a:pt x="75" y="69"/>
                      <a:pt x="71" y="72"/>
                      <a:pt x="67" y="74"/>
                    </a:cubicBezTo>
                    <a:cubicBezTo>
                      <a:pt x="64" y="70"/>
                      <a:pt x="51" y="71"/>
                      <a:pt x="55" y="78"/>
                    </a:cubicBezTo>
                    <a:cubicBezTo>
                      <a:pt x="51" y="84"/>
                      <a:pt x="36" y="87"/>
                      <a:pt x="42" y="95"/>
                    </a:cubicBezTo>
                    <a:cubicBezTo>
                      <a:pt x="37" y="105"/>
                      <a:pt x="26" y="107"/>
                      <a:pt x="15" y="109"/>
                    </a:cubicBezTo>
                    <a:cubicBezTo>
                      <a:pt x="14" y="103"/>
                      <a:pt x="8" y="104"/>
                      <a:pt x="1" y="105"/>
                    </a:cubicBezTo>
                    <a:cubicBezTo>
                      <a:pt x="3" y="103"/>
                      <a:pt x="3" y="98"/>
                      <a:pt x="0" y="96"/>
                    </a:cubicBezTo>
                    <a:cubicBezTo>
                      <a:pt x="3" y="90"/>
                      <a:pt x="6" y="81"/>
                      <a:pt x="3" y="73"/>
                    </a:cubicBezTo>
                    <a:cubicBezTo>
                      <a:pt x="9" y="68"/>
                      <a:pt x="23" y="72"/>
                      <a:pt x="33" y="73"/>
                    </a:cubicBezTo>
                    <a:cubicBezTo>
                      <a:pt x="39" y="72"/>
                      <a:pt x="35" y="59"/>
                      <a:pt x="38" y="58"/>
                    </a:cubicBezTo>
                    <a:cubicBezTo>
                      <a:pt x="35" y="52"/>
                      <a:pt x="27" y="53"/>
                      <a:pt x="24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2"/>
                      <a:pt x="35" y="42"/>
                      <a:pt x="36" y="39"/>
                    </a:cubicBezTo>
                    <a:cubicBezTo>
                      <a:pt x="40" y="44"/>
                      <a:pt x="45" y="39"/>
                      <a:pt x="50" y="37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57" y="32"/>
                      <a:pt x="61" y="30"/>
                      <a:pt x="63" y="23"/>
                    </a:cubicBezTo>
                    <a:cubicBezTo>
                      <a:pt x="66" y="24"/>
                      <a:pt x="72" y="18"/>
                      <a:pt x="77" y="21"/>
                    </a:cubicBezTo>
                    <a:cubicBezTo>
                      <a:pt x="83" y="16"/>
                      <a:pt x="75" y="12"/>
                      <a:pt x="77" y="4"/>
                    </a:cubicBezTo>
                    <a:cubicBezTo>
                      <a:pt x="80" y="3"/>
                      <a:pt x="81" y="1"/>
                      <a:pt x="85" y="0"/>
                    </a:cubicBezTo>
                    <a:cubicBezTo>
                      <a:pt x="85" y="3"/>
                      <a:pt x="85" y="6"/>
                      <a:pt x="87" y="6"/>
                    </a:cubicBezTo>
                    <a:cubicBezTo>
                      <a:pt x="87" y="10"/>
                      <a:pt x="84" y="6"/>
                      <a:pt x="83" y="9"/>
                    </a:cubicBezTo>
                    <a:cubicBezTo>
                      <a:pt x="86" y="11"/>
                      <a:pt x="86" y="13"/>
                      <a:pt x="89" y="14"/>
                    </a:cubicBezTo>
                    <a:cubicBezTo>
                      <a:pt x="88" y="15"/>
                      <a:pt x="88" y="15"/>
                      <a:pt x="88" y="15"/>
                    </a:cubicBezTo>
                    <a:cubicBezTo>
                      <a:pt x="86" y="14"/>
                      <a:pt x="84" y="11"/>
                      <a:pt x="82" y="13"/>
                    </a:cubicBezTo>
                    <a:cubicBezTo>
                      <a:pt x="84" y="14"/>
                      <a:pt x="85" y="17"/>
                      <a:pt x="89" y="18"/>
                    </a:cubicBezTo>
                    <a:cubicBezTo>
                      <a:pt x="90" y="17"/>
                      <a:pt x="93" y="17"/>
                      <a:pt x="94" y="15"/>
                    </a:cubicBezTo>
                    <a:cubicBezTo>
                      <a:pt x="101" y="22"/>
                      <a:pt x="108" y="13"/>
                      <a:pt x="117" y="14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20" y="17"/>
                      <a:pt x="121" y="15"/>
                      <a:pt x="122" y="14"/>
                    </a:cubicBezTo>
                    <a:cubicBezTo>
                      <a:pt x="137" y="36"/>
                      <a:pt x="148" y="59"/>
                      <a:pt x="158" y="84"/>
                    </a:cubicBezTo>
                    <a:cubicBezTo>
                      <a:pt x="157" y="84"/>
                      <a:pt x="157" y="84"/>
                      <a:pt x="157" y="84"/>
                    </a:cubicBezTo>
                    <a:cubicBezTo>
                      <a:pt x="157" y="85"/>
                      <a:pt x="157" y="86"/>
                      <a:pt x="156" y="87"/>
                    </a:cubicBezTo>
                    <a:cubicBezTo>
                      <a:pt x="157" y="87"/>
                      <a:pt x="157" y="87"/>
                      <a:pt x="158" y="87"/>
                    </a:cubicBezTo>
                    <a:cubicBezTo>
                      <a:pt x="158" y="87"/>
                      <a:pt x="158" y="87"/>
                      <a:pt x="158" y="87"/>
                    </a:cubicBezTo>
                    <a:cubicBezTo>
                      <a:pt x="159" y="87"/>
                      <a:pt x="159" y="87"/>
                      <a:pt x="159" y="87"/>
                    </a:cubicBezTo>
                    <a:cubicBezTo>
                      <a:pt x="161" y="94"/>
                      <a:pt x="163" y="101"/>
                      <a:pt x="166" y="10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3" name="Freeform 263">
                <a:extLst>
                  <a:ext uri="{FF2B5EF4-FFF2-40B4-BE49-F238E27FC236}">
                    <a16:creationId xmlns="" xmlns:a16="http://schemas.microsoft.com/office/drawing/2014/main" id="{C826D21D-257D-4844-A292-84D5201FD5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8225" y="3240088"/>
                <a:ext cx="6350" cy="7938"/>
              </a:xfrm>
              <a:custGeom>
                <a:avLst/>
                <a:gdLst>
                  <a:gd name="T0" fmla="*/ 3 w 5"/>
                  <a:gd name="T1" fmla="*/ 6 h 6"/>
                  <a:gd name="T2" fmla="*/ 0 w 5"/>
                  <a:gd name="T3" fmla="*/ 6 h 6"/>
                  <a:gd name="T4" fmla="*/ 2 w 5"/>
                  <a:gd name="T5" fmla="*/ 3 h 6"/>
                  <a:gd name="T6" fmla="*/ 0 w 5"/>
                  <a:gd name="T7" fmla="*/ 2 h 6"/>
                  <a:gd name="T8" fmla="*/ 2 w 5"/>
                  <a:gd name="T9" fmla="*/ 0 h 6"/>
                  <a:gd name="T10" fmla="*/ 3 w 5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6">
                    <a:moveTo>
                      <a:pt x="3" y="6"/>
                    </a:moveTo>
                    <a:cubicBezTo>
                      <a:pt x="2" y="6"/>
                      <a:pt x="1" y="6"/>
                      <a:pt x="0" y="6"/>
                    </a:cubicBezTo>
                    <a:cubicBezTo>
                      <a:pt x="0" y="4"/>
                      <a:pt x="3" y="5"/>
                      <a:pt x="2" y="3"/>
                    </a:cubicBezTo>
                    <a:cubicBezTo>
                      <a:pt x="0" y="3"/>
                      <a:pt x="3" y="3"/>
                      <a:pt x="0" y="2"/>
                    </a:cubicBezTo>
                    <a:cubicBezTo>
                      <a:pt x="0" y="1"/>
                      <a:pt x="2" y="1"/>
                      <a:pt x="2" y="0"/>
                    </a:cubicBezTo>
                    <a:cubicBezTo>
                      <a:pt x="5" y="1"/>
                      <a:pt x="2" y="5"/>
                      <a:pt x="3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4" name="Freeform 264">
                <a:extLst>
                  <a:ext uri="{FF2B5EF4-FFF2-40B4-BE49-F238E27FC236}">
                    <a16:creationId xmlns="" xmlns:a16="http://schemas.microsoft.com/office/drawing/2014/main" id="{39AF5F31-621B-4402-ADC8-E3CC74B46F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24475" y="3152776"/>
                <a:ext cx="466725" cy="493713"/>
              </a:xfrm>
              <a:custGeom>
                <a:avLst/>
                <a:gdLst>
                  <a:gd name="T0" fmla="*/ 308 w 327"/>
                  <a:gd name="T1" fmla="*/ 15 h 346"/>
                  <a:gd name="T2" fmla="*/ 282 w 327"/>
                  <a:gd name="T3" fmla="*/ 2 h 346"/>
                  <a:gd name="T4" fmla="*/ 246 w 327"/>
                  <a:gd name="T5" fmla="*/ 14 h 346"/>
                  <a:gd name="T6" fmla="*/ 235 w 327"/>
                  <a:gd name="T7" fmla="*/ 20 h 346"/>
                  <a:gd name="T8" fmla="*/ 219 w 327"/>
                  <a:gd name="T9" fmla="*/ 19 h 346"/>
                  <a:gd name="T10" fmla="*/ 207 w 327"/>
                  <a:gd name="T11" fmla="*/ 25 h 346"/>
                  <a:gd name="T12" fmla="*/ 170 w 327"/>
                  <a:gd name="T13" fmla="*/ 32 h 346"/>
                  <a:gd name="T14" fmla="*/ 124 w 327"/>
                  <a:gd name="T15" fmla="*/ 21 h 346"/>
                  <a:gd name="T16" fmla="*/ 82 w 327"/>
                  <a:gd name="T17" fmla="*/ 23 h 346"/>
                  <a:gd name="T18" fmla="*/ 35 w 327"/>
                  <a:gd name="T19" fmla="*/ 42 h 346"/>
                  <a:gd name="T20" fmla="*/ 16 w 327"/>
                  <a:gd name="T21" fmla="*/ 64 h 346"/>
                  <a:gd name="T22" fmla="*/ 22 w 327"/>
                  <a:gd name="T23" fmla="*/ 90 h 346"/>
                  <a:gd name="T24" fmla="*/ 25 w 327"/>
                  <a:gd name="T25" fmla="*/ 101 h 346"/>
                  <a:gd name="T26" fmla="*/ 24 w 327"/>
                  <a:gd name="T27" fmla="*/ 133 h 346"/>
                  <a:gd name="T28" fmla="*/ 25 w 327"/>
                  <a:gd name="T29" fmla="*/ 237 h 346"/>
                  <a:gd name="T30" fmla="*/ 22 w 327"/>
                  <a:gd name="T31" fmla="*/ 221 h 346"/>
                  <a:gd name="T32" fmla="*/ 48 w 327"/>
                  <a:gd name="T33" fmla="*/ 269 h 346"/>
                  <a:gd name="T34" fmla="*/ 156 w 327"/>
                  <a:gd name="T35" fmla="*/ 336 h 346"/>
                  <a:gd name="T36" fmla="*/ 149 w 327"/>
                  <a:gd name="T37" fmla="*/ 327 h 346"/>
                  <a:gd name="T38" fmla="*/ 129 w 327"/>
                  <a:gd name="T39" fmla="*/ 261 h 346"/>
                  <a:gd name="T40" fmla="*/ 88 w 327"/>
                  <a:gd name="T41" fmla="*/ 247 h 346"/>
                  <a:gd name="T42" fmla="*/ 166 w 327"/>
                  <a:gd name="T43" fmla="*/ 242 h 346"/>
                  <a:gd name="T44" fmla="*/ 203 w 327"/>
                  <a:gd name="T45" fmla="*/ 179 h 346"/>
                  <a:gd name="T46" fmla="*/ 232 w 327"/>
                  <a:gd name="T47" fmla="*/ 152 h 346"/>
                  <a:gd name="T48" fmla="*/ 268 w 327"/>
                  <a:gd name="T49" fmla="*/ 124 h 346"/>
                  <a:gd name="T50" fmla="*/ 285 w 327"/>
                  <a:gd name="T51" fmla="*/ 113 h 346"/>
                  <a:gd name="T52" fmla="*/ 298 w 327"/>
                  <a:gd name="T53" fmla="*/ 96 h 346"/>
                  <a:gd name="T54" fmla="*/ 274 w 327"/>
                  <a:gd name="T55" fmla="*/ 70 h 346"/>
                  <a:gd name="T56" fmla="*/ 246 w 327"/>
                  <a:gd name="T57" fmla="*/ 75 h 346"/>
                  <a:gd name="T58" fmla="*/ 217 w 327"/>
                  <a:gd name="T59" fmla="*/ 87 h 346"/>
                  <a:gd name="T60" fmla="*/ 213 w 327"/>
                  <a:gd name="T61" fmla="*/ 48 h 346"/>
                  <a:gd name="T62" fmla="*/ 244 w 327"/>
                  <a:gd name="T63" fmla="*/ 34 h 346"/>
                  <a:gd name="T64" fmla="*/ 279 w 327"/>
                  <a:gd name="T65" fmla="*/ 16 h 346"/>
                  <a:gd name="T66" fmla="*/ 280 w 327"/>
                  <a:gd name="T67" fmla="*/ 34 h 346"/>
                  <a:gd name="T68" fmla="*/ 297 w 327"/>
                  <a:gd name="T69" fmla="*/ 55 h 346"/>
                  <a:gd name="T70" fmla="*/ 301 w 327"/>
                  <a:gd name="T71" fmla="*/ 36 h 346"/>
                  <a:gd name="T72" fmla="*/ 327 w 327"/>
                  <a:gd name="T73" fmla="*/ 32 h 346"/>
                  <a:gd name="T74" fmla="*/ 28 w 327"/>
                  <a:gd name="T75" fmla="*/ 81 h 346"/>
                  <a:gd name="T76" fmla="*/ 28 w 327"/>
                  <a:gd name="T77" fmla="*/ 83 h 346"/>
                  <a:gd name="T78" fmla="*/ 26 w 327"/>
                  <a:gd name="T79" fmla="*/ 82 h 346"/>
                  <a:gd name="T80" fmla="*/ 26 w 327"/>
                  <a:gd name="T81" fmla="*/ 82 h 346"/>
                  <a:gd name="T82" fmla="*/ 26 w 327"/>
                  <a:gd name="T83" fmla="*/ 82 h 346"/>
                  <a:gd name="T84" fmla="*/ 27 w 327"/>
                  <a:gd name="T85" fmla="*/ 80 h 346"/>
                  <a:gd name="T86" fmla="*/ 28 w 327"/>
                  <a:gd name="T87" fmla="*/ 80 h 346"/>
                  <a:gd name="T88" fmla="*/ 28 w 327"/>
                  <a:gd name="T89" fmla="*/ 81 h 346"/>
                  <a:gd name="T90" fmla="*/ 31 w 327"/>
                  <a:gd name="T91" fmla="*/ 77 h 346"/>
                  <a:gd name="T92" fmla="*/ 33 w 327"/>
                  <a:gd name="T93" fmla="*/ 115 h 346"/>
                  <a:gd name="T94" fmla="*/ 132 w 327"/>
                  <a:gd name="T95" fmla="*/ 313 h 346"/>
                  <a:gd name="T96" fmla="*/ 116 w 327"/>
                  <a:gd name="T97" fmla="*/ 39 h 346"/>
                  <a:gd name="T98" fmla="*/ 134 w 327"/>
                  <a:gd name="T99" fmla="*/ 53 h 346"/>
                  <a:gd name="T100" fmla="*/ 145 w 327"/>
                  <a:gd name="T101" fmla="*/ 103 h 346"/>
                  <a:gd name="T102" fmla="*/ 178 w 327"/>
                  <a:gd name="T103" fmla="*/ 156 h 346"/>
                  <a:gd name="T104" fmla="*/ 200 w 327"/>
                  <a:gd name="T105" fmla="*/ 140 h 346"/>
                  <a:gd name="T106" fmla="*/ 187 w 327"/>
                  <a:gd name="T107" fmla="*/ 137 h 346"/>
                  <a:gd name="T108" fmla="*/ 187 w 327"/>
                  <a:gd name="T109" fmla="*/ 124 h 346"/>
                  <a:gd name="T110" fmla="*/ 296 w 327"/>
                  <a:gd name="T111" fmla="*/ 34 h 346"/>
                  <a:gd name="T112" fmla="*/ 293 w 327"/>
                  <a:gd name="T113" fmla="*/ 35 h 346"/>
                  <a:gd name="T114" fmla="*/ 291 w 327"/>
                  <a:gd name="T115" fmla="*/ 33 h 346"/>
                  <a:gd name="T116" fmla="*/ 302 w 327"/>
                  <a:gd name="T117" fmla="*/ 15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7" h="346">
                    <a:moveTo>
                      <a:pt x="309" y="23"/>
                    </a:moveTo>
                    <a:cubicBezTo>
                      <a:pt x="310" y="22"/>
                      <a:pt x="317" y="22"/>
                      <a:pt x="315" y="21"/>
                    </a:cubicBezTo>
                    <a:cubicBezTo>
                      <a:pt x="313" y="21"/>
                      <a:pt x="311" y="20"/>
                      <a:pt x="310" y="19"/>
                    </a:cubicBezTo>
                    <a:cubicBezTo>
                      <a:pt x="313" y="19"/>
                      <a:pt x="316" y="20"/>
                      <a:pt x="316" y="17"/>
                    </a:cubicBezTo>
                    <a:cubicBezTo>
                      <a:pt x="313" y="17"/>
                      <a:pt x="310" y="17"/>
                      <a:pt x="313" y="15"/>
                    </a:cubicBezTo>
                    <a:cubicBezTo>
                      <a:pt x="311" y="14"/>
                      <a:pt x="308" y="17"/>
                      <a:pt x="308" y="15"/>
                    </a:cubicBezTo>
                    <a:cubicBezTo>
                      <a:pt x="310" y="15"/>
                      <a:pt x="306" y="13"/>
                      <a:pt x="307" y="11"/>
                    </a:cubicBezTo>
                    <a:cubicBezTo>
                      <a:pt x="304" y="10"/>
                      <a:pt x="303" y="12"/>
                      <a:pt x="301" y="12"/>
                    </a:cubicBezTo>
                    <a:cubicBezTo>
                      <a:pt x="301" y="8"/>
                      <a:pt x="297" y="11"/>
                      <a:pt x="296" y="9"/>
                    </a:cubicBezTo>
                    <a:cubicBezTo>
                      <a:pt x="297" y="8"/>
                      <a:pt x="299" y="8"/>
                      <a:pt x="298" y="7"/>
                    </a:cubicBezTo>
                    <a:cubicBezTo>
                      <a:pt x="290" y="5"/>
                      <a:pt x="284" y="9"/>
                      <a:pt x="280" y="8"/>
                    </a:cubicBezTo>
                    <a:cubicBezTo>
                      <a:pt x="280" y="6"/>
                      <a:pt x="283" y="6"/>
                      <a:pt x="282" y="2"/>
                    </a:cubicBezTo>
                    <a:cubicBezTo>
                      <a:pt x="279" y="0"/>
                      <a:pt x="275" y="3"/>
                      <a:pt x="271" y="3"/>
                    </a:cubicBezTo>
                    <a:cubicBezTo>
                      <a:pt x="271" y="3"/>
                      <a:pt x="272" y="2"/>
                      <a:pt x="272" y="2"/>
                    </a:cubicBezTo>
                    <a:cubicBezTo>
                      <a:pt x="271" y="1"/>
                      <a:pt x="270" y="1"/>
                      <a:pt x="269" y="1"/>
                    </a:cubicBezTo>
                    <a:cubicBezTo>
                      <a:pt x="260" y="0"/>
                      <a:pt x="251" y="9"/>
                      <a:pt x="246" y="12"/>
                    </a:cubicBezTo>
                    <a:cubicBezTo>
                      <a:pt x="248" y="13"/>
                      <a:pt x="252" y="12"/>
                      <a:pt x="253" y="14"/>
                    </a:cubicBezTo>
                    <a:cubicBezTo>
                      <a:pt x="251" y="15"/>
                      <a:pt x="248" y="12"/>
                      <a:pt x="246" y="14"/>
                    </a:cubicBezTo>
                    <a:cubicBezTo>
                      <a:pt x="247" y="14"/>
                      <a:pt x="247" y="15"/>
                      <a:pt x="247" y="17"/>
                    </a:cubicBezTo>
                    <a:cubicBezTo>
                      <a:pt x="250" y="17"/>
                      <a:pt x="254" y="16"/>
                      <a:pt x="255" y="18"/>
                    </a:cubicBezTo>
                    <a:cubicBezTo>
                      <a:pt x="252" y="25"/>
                      <a:pt x="244" y="26"/>
                      <a:pt x="239" y="30"/>
                    </a:cubicBezTo>
                    <a:cubicBezTo>
                      <a:pt x="240" y="27"/>
                      <a:pt x="242" y="26"/>
                      <a:pt x="241" y="22"/>
                    </a:cubicBezTo>
                    <a:cubicBezTo>
                      <a:pt x="236" y="21"/>
                      <a:pt x="236" y="25"/>
                      <a:pt x="233" y="25"/>
                    </a:cubicBezTo>
                    <a:cubicBezTo>
                      <a:pt x="234" y="24"/>
                      <a:pt x="235" y="22"/>
                      <a:pt x="235" y="20"/>
                    </a:cubicBezTo>
                    <a:cubicBezTo>
                      <a:pt x="234" y="20"/>
                      <a:pt x="231" y="21"/>
                      <a:pt x="231" y="19"/>
                    </a:cubicBezTo>
                    <a:cubicBezTo>
                      <a:pt x="232" y="17"/>
                      <a:pt x="235" y="18"/>
                      <a:pt x="236" y="17"/>
                    </a:cubicBezTo>
                    <a:cubicBezTo>
                      <a:pt x="230" y="2"/>
                      <a:pt x="251" y="8"/>
                      <a:pt x="255" y="1"/>
                    </a:cubicBezTo>
                    <a:cubicBezTo>
                      <a:pt x="248" y="0"/>
                      <a:pt x="243" y="1"/>
                      <a:pt x="237" y="2"/>
                    </a:cubicBezTo>
                    <a:cubicBezTo>
                      <a:pt x="233" y="7"/>
                      <a:pt x="230" y="12"/>
                      <a:pt x="222" y="13"/>
                    </a:cubicBezTo>
                    <a:cubicBezTo>
                      <a:pt x="224" y="17"/>
                      <a:pt x="220" y="17"/>
                      <a:pt x="219" y="19"/>
                    </a:cubicBezTo>
                    <a:cubicBezTo>
                      <a:pt x="222" y="19"/>
                      <a:pt x="224" y="20"/>
                      <a:pt x="225" y="21"/>
                    </a:cubicBezTo>
                    <a:cubicBezTo>
                      <a:pt x="223" y="21"/>
                      <a:pt x="222" y="22"/>
                      <a:pt x="220" y="23"/>
                    </a:cubicBezTo>
                    <a:cubicBezTo>
                      <a:pt x="222" y="24"/>
                      <a:pt x="223" y="21"/>
                      <a:pt x="223" y="23"/>
                    </a:cubicBezTo>
                    <a:cubicBezTo>
                      <a:pt x="217" y="24"/>
                      <a:pt x="216" y="30"/>
                      <a:pt x="209" y="29"/>
                    </a:cubicBezTo>
                    <a:cubicBezTo>
                      <a:pt x="209" y="27"/>
                      <a:pt x="214" y="27"/>
                      <a:pt x="212" y="25"/>
                    </a:cubicBezTo>
                    <a:cubicBezTo>
                      <a:pt x="207" y="25"/>
                      <a:pt x="207" y="25"/>
                      <a:pt x="207" y="25"/>
                    </a:cubicBezTo>
                    <a:cubicBezTo>
                      <a:pt x="202" y="26"/>
                      <a:pt x="193" y="28"/>
                      <a:pt x="187" y="26"/>
                    </a:cubicBezTo>
                    <a:cubicBezTo>
                      <a:pt x="185" y="26"/>
                      <a:pt x="184" y="25"/>
                      <a:pt x="182" y="25"/>
                    </a:cubicBezTo>
                    <a:cubicBezTo>
                      <a:pt x="182" y="24"/>
                      <a:pt x="183" y="24"/>
                      <a:pt x="183" y="23"/>
                    </a:cubicBezTo>
                    <a:cubicBezTo>
                      <a:pt x="180" y="22"/>
                      <a:pt x="178" y="23"/>
                      <a:pt x="176" y="23"/>
                    </a:cubicBezTo>
                    <a:cubicBezTo>
                      <a:pt x="174" y="24"/>
                      <a:pt x="173" y="25"/>
                      <a:pt x="171" y="25"/>
                    </a:cubicBezTo>
                    <a:cubicBezTo>
                      <a:pt x="171" y="28"/>
                      <a:pt x="170" y="29"/>
                      <a:pt x="170" y="32"/>
                    </a:cubicBezTo>
                    <a:cubicBezTo>
                      <a:pt x="168" y="31"/>
                      <a:pt x="166" y="34"/>
                      <a:pt x="166" y="32"/>
                    </a:cubicBezTo>
                    <a:cubicBezTo>
                      <a:pt x="165" y="30"/>
                      <a:pt x="169" y="32"/>
                      <a:pt x="168" y="29"/>
                    </a:cubicBezTo>
                    <a:cubicBezTo>
                      <a:pt x="164" y="25"/>
                      <a:pt x="151" y="32"/>
                      <a:pt x="146" y="27"/>
                    </a:cubicBezTo>
                    <a:cubicBezTo>
                      <a:pt x="149" y="26"/>
                      <a:pt x="151" y="26"/>
                      <a:pt x="153" y="24"/>
                    </a:cubicBezTo>
                    <a:cubicBezTo>
                      <a:pt x="143" y="23"/>
                      <a:pt x="135" y="17"/>
                      <a:pt x="125" y="20"/>
                    </a:cubicBezTo>
                    <a:cubicBezTo>
                      <a:pt x="125" y="21"/>
                      <a:pt x="125" y="21"/>
                      <a:pt x="124" y="21"/>
                    </a:cubicBezTo>
                    <a:cubicBezTo>
                      <a:pt x="124" y="20"/>
                      <a:pt x="125" y="20"/>
                      <a:pt x="125" y="18"/>
                    </a:cubicBezTo>
                    <a:cubicBezTo>
                      <a:pt x="123" y="18"/>
                      <a:pt x="123" y="18"/>
                      <a:pt x="123" y="18"/>
                    </a:cubicBezTo>
                    <a:cubicBezTo>
                      <a:pt x="121" y="19"/>
                      <a:pt x="121" y="21"/>
                      <a:pt x="118" y="20"/>
                    </a:cubicBezTo>
                    <a:cubicBezTo>
                      <a:pt x="117" y="18"/>
                      <a:pt x="119" y="18"/>
                      <a:pt x="119" y="16"/>
                    </a:cubicBezTo>
                    <a:cubicBezTo>
                      <a:pt x="114" y="17"/>
                      <a:pt x="104" y="20"/>
                      <a:pt x="108" y="18"/>
                    </a:cubicBezTo>
                    <a:cubicBezTo>
                      <a:pt x="98" y="22"/>
                      <a:pt x="89" y="17"/>
                      <a:pt x="82" y="23"/>
                    </a:cubicBezTo>
                    <a:cubicBezTo>
                      <a:pt x="80" y="22"/>
                      <a:pt x="74" y="22"/>
                      <a:pt x="76" y="19"/>
                    </a:cubicBezTo>
                    <a:cubicBezTo>
                      <a:pt x="71" y="18"/>
                      <a:pt x="65" y="17"/>
                      <a:pt x="60" y="17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5" y="21"/>
                      <a:pt x="51" y="25"/>
                      <a:pt x="47" y="29"/>
                    </a:cubicBezTo>
                    <a:cubicBezTo>
                      <a:pt x="45" y="30"/>
                      <a:pt x="44" y="32"/>
                      <a:pt x="42" y="33"/>
                    </a:cubicBezTo>
                    <a:cubicBezTo>
                      <a:pt x="40" y="36"/>
                      <a:pt x="37" y="39"/>
                      <a:pt x="35" y="42"/>
                    </a:cubicBezTo>
                    <a:cubicBezTo>
                      <a:pt x="34" y="43"/>
                      <a:pt x="32" y="44"/>
                      <a:pt x="31" y="46"/>
                    </a:cubicBezTo>
                    <a:cubicBezTo>
                      <a:pt x="29" y="48"/>
                      <a:pt x="27" y="50"/>
                      <a:pt x="25" y="52"/>
                    </a:cubicBezTo>
                    <a:cubicBezTo>
                      <a:pt x="24" y="54"/>
                      <a:pt x="22" y="56"/>
                      <a:pt x="21" y="58"/>
                    </a:cubicBezTo>
                    <a:cubicBezTo>
                      <a:pt x="21" y="58"/>
                      <a:pt x="21" y="58"/>
                      <a:pt x="21" y="58"/>
                    </a:cubicBezTo>
                    <a:cubicBezTo>
                      <a:pt x="19" y="60"/>
                      <a:pt x="18" y="62"/>
                      <a:pt x="16" y="64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7" y="64"/>
                      <a:pt x="19" y="64"/>
                      <a:pt x="20" y="64"/>
                    </a:cubicBezTo>
                    <a:cubicBezTo>
                      <a:pt x="17" y="68"/>
                      <a:pt x="25" y="75"/>
                      <a:pt x="20" y="81"/>
                    </a:cubicBezTo>
                    <a:cubicBezTo>
                      <a:pt x="21" y="84"/>
                      <a:pt x="23" y="77"/>
                      <a:pt x="24" y="80"/>
                    </a:cubicBezTo>
                    <a:cubicBezTo>
                      <a:pt x="22" y="81"/>
                      <a:pt x="20" y="83"/>
                      <a:pt x="23" y="85"/>
                    </a:cubicBezTo>
                    <a:cubicBezTo>
                      <a:pt x="22" y="86"/>
                      <a:pt x="18" y="88"/>
                      <a:pt x="20" y="90"/>
                    </a:cubicBezTo>
                    <a:cubicBezTo>
                      <a:pt x="21" y="88"/>
                      <a:pt x="23" y="86"/>
                      <a:pt x="22" y="90"/>
                    </a:cubicBezTo>
                    <a:cubicBezTo>
                      <a:pt x="25" y="90"/>
                      <a:pt x="25" y="87"/>
                      <a:pt x="26" y="86"/>
                    </a:cubicBezTo>
                    <a:cubicBezTo>
                      <a:pt x="26" y="90"/>
                      <a:pt x="27" y="88"/>
                      <a:pt x="29" y="87"/>
                    </a:cubicBezTo>
                    <a:cubicBezTo>
                      <a:pt x="28" y="90"/>
                      <a:pt x="29" y="90"/>
                      <a:pt x="28" y="93"/>
                    </a:cubicBezTo>
                    <a:cubicBezTo>
                      <a:pt x="25" y="92"/>
                      <a:pt x="24" y="94"/>
                      <a:pt x="24" y="97"/>
                    </a:cubicBezTo>
                    <a:cubicBezTo>
                      <a:pt x="27" y="97"/>
                      <a:pt x="25" y="95"/>
                      <a:pt x="28" y="96"/>
                    </a:cubicBezTo>
                    <a:cubicBezTo>
                      <a:pt x="28" y="99"/>
                      <a:pt x="24" y="98"/>
                      <a:pt x="25" y="101"/>
                    </a:cubicBezTo>
                    <a:cubicBezTo>
                      <a:pt x="26" y="101"/>
                      <a:pt x="27" y="101"/>
                      <a:pt x="28" y="102"/>
                    </a:cubicBezTo>
                    <a:cubicBezTo>
                      <a:pt x="25" y="102"/>
                      <a:pt x="26" y="106"/>
                      <a:pt x="25" y="108"/>
                    </a:cubicBezTo>
                    <a:cubicBezTo>
                      <a:pt x="26" y="109"/>
                      <a:pt x="29" y="107"/>
                      <a:pt x="29" y="109"/>
                    </a:cubicBezTo>
                    <a:cubicBezTo>
                      <a:pt x="27" y="110"/>
                      <a:pt x="22" y="109"/>
                      <a:pt x="20" y="111"/>
                    </a:cubicBezTo>
                    <a:cubicBezTo>
                      <a:pt x="22" y="115"/>
                      <a:pt x="24" y="119"/>
                      <a:pt x="28" y="122"/>
                    </a:cubicBezTo>
                    <a:cubicBezTo>
                      <a:pt x="24" y="122"/>
                      <a:pt x="21" y="131"/>
                      <a:pt x="24" y="133"/>
                    </a:cubicBezTo>
                    <a:cubicBezTo>
                      <a:pt x="13" y="140"/>
                      <a:pt x="7" y="152"/>
                      <a:pt x="2" y="165"/>
                    </a:cubicBezTo>
                    <a:cubicBezTo>
                      <a:pt x="2" y="168"/>
                      <a:pt x="3" y="172"/>
                      <a:pt x="1" y="174"/>
                    </a:cubicBezTo>
                    <a:cubicBezTo>
                      <a:pt x="0" y="185"/>
                      <a:pt x="6" y="197"/>
                      <a:pt x="14" y="201"/>
                    </a:cubicBezTo>
                    <a:cubicBezTo>
                      <a:pt x="11" y="214"/>
                      <a:pt x="18" y="218"/>
                      <a:pt x="19" y="227"/>
                    </a:cubicBezTo>
                    <a:cubicBezTo>
                      <a:pt x="18" y="228"/>
                      <a:pt x="17" y="228"/>
                      <a:pt x="15" y="228"/>
                    </a:cubicBezTo>
                    <a:cubicBezTo>
                      <a:pt x="15" y="234"/>
                      <a:pt x="23" y="233"/>
                      <a:pt x="25" y="237"/>
                    </a:cubicBezTo>
                    <a:cubicBezTo>
                      <a:pt x="19" y="245"/>
                      <a:pt x="30" y="248"/>
                      <a:pt x="31" y="254"/>
                    </a:cubicBezTo>
                    <a:cubicBezTo>
                      <a:pt x="33" y="253"/>
                      <a:pt x="34" y="251"/>
                      <a:pt x="33" y="248"/>
                    </a:cubicBezTo>
                    <a:cubicBezTo>
                      <a:pt x="31" y="246"/>
                      <a:pt x="30" y="248"/>
                      <a:pt x="29" y="245"/>
                    </a:cubicBezTo>
                    <a:cubicBezTo>
                      <a:pt x="31" y="234"/>
                      <a:pt x="22" y="229"/>
                      <a:pt x="24" y="221"/>
                    </a:cubicBezTo>
                    <a:cubicBezTo>
                      <a:pt x="24" y="221"/>
                      <a:pt x="24" y="221"/>
                      <a:pt x="25" y="221"/>
                    </a:cubicBezTo>
                    <a:cubicBezTo>
                      <a:pt x="25" y="219"/>
                      <a:pt x="23" y="220"/>
                      <a:pt x="22" y="221"/>
                    </a:cubicBezTo>
                    <a:cubicBezTo>
                      <a:pt x="22" y="216"/>
                      <a:pt x="19" y="211"/>
                      <a:pt x="21" y="207"/>
                    </a:cubicBezTo>
                    <a:cubicBezTo>
                      <a:pt x="23" y="208"/>
                      <a:pt x="26" y="209"/>
                      <a:pt x="28" y="210"/>
                    </a:cubicBezTo>
                    <a:cubicBezTo>
                      <a:pt x="29" y="215"/>
                      <a:pt x="27" y="221"/>
                      <a:pt x="28" y="224"/>
                    </a:cubicBezTo>
                    <a:cubicBezTo>
                      <a:pt x="32" y="224"/>
                      <a:pt x="34" y="233"/>
                      <a:pt x="38" y="236"/>
                    </a:cubicBezTo>
                    <a:cubicBezTo>
                      <a:pt x="38" y="237"/>
                      <a:pt x="36" y="238"/>
                      <a:pt x="36" y="240"/>
                    </a:cubicBezTo>
                    <a:cubicBezTo>
                      <a:pt x="45" y="245"/>
                      <a:pt x="54" y="260"/>
                      <a:pt x="48" y="269"/>
                    </a:cubicBezTo>
                    <a:cubicBezTo>
                      <a:pt x="57" y="281"/>
                      <a:pt x="72" y="286"/>
                      <a:pt x="87" y="292"/>
                    </a:cubicBezTo>
                    <a:cubicBezTo>
                      <a:pt x="89" y="291"/>
                      <a:pt x="92" y="289"/>
                      <a:pt x="94" y="288"/>
                    </a:cubicBezTo>
                    <a:cubicBezTo>
                      <a:pt x="103" y="295"/>
                      <a:pt x="112" y="306"/>
                      <a:pt x="125" y="304"/>
                    </a:cubicBezTo>
                    <a:cubicBezTo>
                      <a:pt x="124" y="311"/>
                      <a:pt x="135" y="312"/>
                      <a:pt x="132" y="322"/>
                    </a:cubicBezTo>
                    <a:cubicBezTo>
                      <a:pt x="134" y="323"/>
                      <a:pt x="135" y="323"/>
                      <a:pt x="136" y="321"/>
                    </a:cubicBezTo>
                    <a:cubicBezTo>
                      <a:pt x="140" y="331"/>
                      <a:pt x="149" y="330"/>
                      <a:pt x="156" y="336"/>
                    </a:cubicBezTo>
                    <a:cubicBezTo>
                      <a:pt x="155" y="334"/>
                      <a:pt x="158" y="335"/>
                      <a:pt x="158" y="334"/>
                    </a:cubicBezTo>
                    <a:cubicBezTo>
                      <a:pt x="157" y="334"/>
                      <a:pt x="156" y="332"/>
                      <a:pt x="156" y="330"/>
                    </a:cubicBezTo>
                    <a:cubicBezTo>
                      <a:pt x="159" y="330"/>
                      <a:pt x="159" y="327"/>
                      <a:pt x="161" y="327"/>
                    </a:cubicBezTo>
                    <a:cubicBezTo>
                      <a:pt x="165" y="329"/>
                      <a:pt x="169" y="338"/>
                      <a:pt x="170" y="346"/>
                    </a:cubicBezTo>
                    <a:cubicBezTo>
                      <a:pt x="171" y="341"/>
                      <a:pt x="173" y="336"/>
                      <a:pt x="173" y="331"/>
                    </a:cubicBezTo>
                    <a:cubicBezTo>
                      <a:pt x="167" y="322"/>
                      <a:pt x="160" y="324"/>
                      <a:pt x="149" y="327"/>
                    </a:cubicBezTo>
                    <a:cubicBezTo>
                      <a:pt x="139" y="320"/>
                      <a:pt x="142" y="306"/>
                      <a:pt x="146" y="294"/>
                    </a:cubicBezTo>
                    <a:cubicBezTo>
                      <a:pt x="142" y="287"/>
                      <a:pt x="128" y="293"/>
                      <a:pt x="121" y="290"/>
                    </a:cubicBezTo>
                    <a:cubicBezTo>
                      <a:pt x="124" y="288"/>
                      <a:pt x="124" y="284"/>
                      <a:pt x="125" y="280"/>
                    </a:cubicBezTo>
                    <a:cubicBezTo>
                      <a:pt x="124" y="277"/>
                      <a:pt x="127" y="274"/>
                      <a:pt x="127" y="278"/>
                    </a:cubicBezTo>
                    <a:cubicBezTo>
                      <a:pt x="129" y="271"/>
                      <a:pt x="132" y="269"/>
                      <a:pt x="134" y="262"/>
                    </a:cubicBezTo>
                    <a:cubicBezTo>
                      <a:pt x="132" y="261"/>
                      <a:pt x="131" y="261"/>
                      <a:pt x="129" y="261"/>
                    </a:cubicBezTo>
                    <a:cubicBezTo>
                      <a:pt x="125" y="261"/>
                      <a:pt x="120" y="263"/>
                      <a:pt x="117" y="264"/>
                    </a:cubicBezTo>
                    <a:cubicBezTo>
                      <a:pt x="117" y="271"/>
                      <a:pt x="113" y="273"/>
                      <a:pt x="110" y="277"/>
                    </a:cubicBezTo>
                    <a:cubicBezTo>
                      <a:pt x="105" y="277"/>
                      <a:pt x="101" y="278"/>
                      <a:pt x="96" y="278"/>
                    </a:cubicBezTo>
                    <a:cubicBezTo>
                      <a:pt x="96" y="276"/>
                      <a:pt x="93" y="276"/>
                      <a:pt x="91" y="276"/>
                    </a:cubicBezTo>
                    <a:cubicBezTo>
                      <a:pt x="86" y="266"/>
                      <a:pt x="84" y="255"/>
                      <a:pt x="88" y="246"/>
                    </a:cubicBezTo>
                    <a:cubicBezTo>
                      <a:pt x="88" y="246"/>
                      <a:pt x="88" y="247"/>
                      <a:pt x="88" y="247"/>
                    </a:cubicBezTo>
                    <a:cubicBezTo>
                      <a:pt x="90" y="243"/>
                      <a:pt x="94" y="237"/>
                      <a:pt x="91" y="231"/>
                    </a:cubicBezTo>
                    <a:cubicBezTo>
                      <a:pt x="100" y="224"/>
                      <a:pt x="109" y="215"/>
                      <a:pt x="120" y="218"/>
                    </a:cubicBezTo>
                    <a:cubicBezTo>
                      <a:pt x="119" y="222"/>
                      <a:pt x="129" y="219"/>
                      <a:pt x="131" y="222"/>
                    </a:cubicBezTo>
                    <a:cubicBezTo>
                      <a:pt x="129" y="209"/>
                      <a:pt x="146" y="218"/>
                      <a:pt x="157" y="217"/>
                    </a:cubicBezTo>
                    <a:cubicBezTo>
                      <a:pt x="158" y="227"/>
                      <a:pt x="160" y="236"/>
                      <a:pt x="162" y="242"/>
                    </a:cubicBezTo>
                    <a:cubicBezTo>
                      <a:pt x="166" y="242"/>
                      <a:pt x="166" y="242"/>
                      <a:pt x="166" y="242"/>
                    </a:cubicBezTo>
                    <a:cubicBezTo>
                      <a:pt x="173" y="234"/>
                      <a:pt x="166" y="220"/>
                      <a:pt x="168" y="211"/>
                    </a:cubicBezTo>
                    <a:cubicBezTo>
                      <a:pt x="170" y="204"/>
                      <a:pt x="183" y="199"/>
                      <a:pt x="190" y="195"/>
                    </a:cubicBezTo>
                    <a:cubicBezTo>
                      <a:pt x="193" y="194"/>
                      <a:pt x="198" y="189"/>
                      <a:pt x="200" y="186"/>
                    </a:cubicBezTo>
                    <a:cubicBezTo>
                      <a:pt x="197" y="185"/>
                      <a:pt x="199" y="183"/>
                      <a:pt x="201" y="185"/>
                    </a:cubicBezTo>
                    <a:cubicBezTo>
                      <a:pt x="200" y="180"/>
                      <a:pt x="201" y="176"/>
                      <a:pt x="203" y="171"/>
                    </a:cubicBezTo>
                    <a:cubicBezTo>
                      <a:pt x="204" y="174"/>
                      <a:pt x="202" y="178"/>
                      <a:pt x="203" y="179"/>
                    </a:cubicBezTo>
                    <a:cubicBezTo>
                      <a:pt x="206" y="176"/>
                      <a:pt x="208" y="172"/>
                      <a:pt x="208" y="166"/>
                    </a:cubicBezTo>
                    <a:cubicBezTo>
                      <a:pt x="209" y="167"/>
                      <a:pt x="207" y="170"/>
                      <a:pt x="209" y="170"/>
                    </a:cubicBezTo>
                    <a:cubicBezTo>
                      <a:pt x="213" y="166"/>
                      <a:pt x="216" y="160"/>
                      <a:pt x="224" y="160"/>
                    </a:cubicBezTo>
                    <a:cubicBezTo>
                      <a:pt x="225" y="158"/>
                      <a:pt x="223" y="158"/>
                      <a:pt x="223" y="158"/>
                    </a:cubicBezTo>
                    <a:cubicBezTo>
                      <a:pt x="228" y="157"/>
                      <a:pt x="229" y="156"/>
                      <a:pt x="233" y="157"/>
                    </a:cubicBezTo>
                    <a:cubicBezTo>
                      <a:pt x="235" y="155"/>
                      <a:pt x="232" y="154"/>
                      <a:pt x="232" y="152"/>
                    </a:cubicBezTo>
                    <a:cubicBezTo>
                      <a:pt x="238" y="144"/>
                      <a:pt x="253" y="138"/>
                      <a:pt x="264" y="137"/>
                    </a:cubicBezTo>
                    <a:cubicBezTo>
                      <a:pt x="261" y="139"/>
                      <a:pt x="258" y="140"/>
                      <a:pt x="255" y="142"/>
                    </a:cubicBezTo>
                    <a:cubicBezTo>
                      <a:pt x="255" y="144"/>
                      <a:pt x="256" y="145"/>
                      <a:pt x="256" y="147"/>
                    </a:cubicBezTo>
                    <a:cubicBezTo>
                      <a:pt x="261" y="146"/>
                      <a:pt x="262" y="143"/>
                      <a:pt x="265" y="141"/>
                    </a:cubicBezTo>
                    <a:cubicBezTo>
                      <a:pt x="269" y="139"/>
                      <a:pt x="277" y="142"/>
                      <a:pt x="279" y="136"/>
                    </a:cubicBezTo>
                    <a:cubicBezTo>
                      <a:pt x="273" y="136"/>
                      <a:pt x="261" y="132"/>
                      <a:pt x="268" y="124"/>
                    </a:cubicBezTo>
                    <a:cubicBezTo>
                      <a:pt x="266" y="124"/>
                      <a:pt x="262" y="125"/>
                      <a:pt x="261" y="123"/>
                    </a:cubicBezTo>
                    <a:cubicBezTo>
                      <a:pt x="266" y="122"/>
                      <a:pt x="272" y="123"/>
                      <a:pt x="273" y="118"/>
                    </a:cubicBezTo>
                    <a:cubicBezTo>
                      <a:pt x="261" y="115"/>
                      <a:pt x="255" y="121"/>
                      <a:pt x="247" y="124"/>
                    </a:cubicBezTo>
                    <a:cubicBezTo>
                      <a:pt x="248" y="121"/>
                      <a:pt x="243" y="124"/>
                      <a:pt x="244" y="121"/>
                    </a:cubicBezTo>
                    <a:cubicBezTo>
                      <a:pt x="255" y="123"/>
                      <a:pt x="258" y="113"/>
                      <a:pt x="268" y="112"/>
                    </a:cubicBezTo>
                    <a:cubicBezTo>
                      <a:pt x="273" y="113"/>
                      <a:pt x="281" y="111"/>
                      <a:pt x="285" y="113"/>
                    </a:cubicBezTo>
                    <a:cubicBezTo>
                      <a:pt x="291" y="116"/>
                      <a:pt x="295" y="109"/>
                      <a:pt x="303" y="106"/>
                    </a:cubicBezTo>
                    <a:cubicBezTo>
                      <a:pt x="305" y="105"/>
                      <a:pt x="305" y="107"/>
                      <a:pt x="307" y="106"/>
                    </a:cubicBezTo>
                    <a:cubicBezTo>
                      <a:pt x="313" y="105"/>
                      <a:pt x="315" y="99"/>
                      <a:pt x="315" y="95"/>
                    </a:cubicBezTo>
                    <a:cubicBezTo>
                      <a:pt x="312" y="94"/>
                      <a:pt x="311" y="95"/>
                      <a:pt x="309" y="96"/>
                    </a:cubicBezTo>
                    <a:cubicBezTo>
                      <a:pt x="309" y="94"/>
                      <a:pt x="310" y="94"/>
                      <a:pt x="310" y="92"/>
                    </a:cubicBezTo>
                    <a:cubicBezTo>
                      <a:pt x="307" y="93"/>
                      <a:pt x="301" y="97"/>
                      <a:pt x="298" y="96"/>
                    </a:cubicBezTo>
                    <a:cubicBezTo>
                      <a:pt x="303" y="92"/>
                      <a:pt x="308" y="94"/>
                      <a:pt x="312" y="90"/>
                    </a:cubicBezTo>
                    <a:cubicBezTo>
                      <a:pt x="308" y="89"/>
                      <a:pt x="307" y="87"/>
                      <a:pt x="302" y="87"/>
                    </a:cubicBezTo>
                    <a:cubicBezTo>
                      <a:pt x="303" y="82"/>
                      <a:pt x="301" y="85"/>
                      <a:pt x="300" y="84"/>
                    </a:cubicBezTo>
                    <a:cubicBezTo>
                      <a:pt x="300" y="82"/>
                      <a:pt x="299" y="82"/>
                      <a:pt x="299" y="80"/>
                    </a:cubicBezTo>
                    <a:cubicBezTo>
                      <a:pt x="305" y="76"/>
                      <a:pt x="297" y="69"/>
                      <a:pt x="299" y="62"/>
                    </a:cubicBezTo>
                    <a:cubicBezTo>
                      <a:pt x="291" y="66"/>
                      <a:pt x="284" y="76"/>
                      <a:pt x="274" y="70"/>
                    </a:cubicBezTo>
                    <a:cubicBezTo>
                      <a:pt x="280" y="68"/>
                      <a:pt x="276" y="63"/>
                      <a:pt x="280" y="59"/>
                    </a:cubicBezTo>
                    <a:cubicBezTo>
                      <a:pt x="275" y="60"/>
                      <a:pt x="275" y="56"/>
                      <a:pt x="274" y="54"/>
                    </a:cubicBezTo>
                    <a:cubicBezTo>
                      <a:pt x="266" y="55"/>
                      <a:pt x="262" y="52"/>
                      <a:pt x="255" y="52"/>
                    </a:cubicBezTo>
                    <a:cubicBezTo>
                      <a:pt x="255" y="57"/>
                      <a:pt x="252" y="58"/>
                      <a:pt x="249" y="60"/>
                    </a:cubicBezTo>
                    <a:cubicBezTo>
                      <a:pt x="253" y="63"/>
                      <a:pt x="245" y="68"/>
                      <a:pt x="242" y="70"/>
                    </a:cubicBezTo>
                    <a:cubicBezTo>
                      <a:pt x="242" y="73"/>
                      <a:pt x="247" y="72"/>
                      <a:pt x="246" y="75"/>
                    </a:cubicBezTo>
                    <a:cubicBezTo>
                      <a:pt x="242" y="83"/>
                      <a:pt x="233" y="86"/>
                      <a:pt x="225" y="90"/>
                    </a:cubicBezTo>
                    <a:cubicBezTo>
                      <a:pt x="225" y="100"/>
                      <a:pt x="221" y="106"/>
                      <a:pt x="214" y="107"/>
                    </a:cubicBezTo>
                    <a:cubicBezTo>
                      <a:pt x="212" y="104"/>
                      <a:pt x="211" y="102"/>
                      <a:pt x="212" y="98"/>
                    </a:cubicBezTo>
                    <a:cubicBezTo>
                      <a:pt x="212" y="99"/>
                      <a:pt x="217" y="102"/>
                      <a:pt x="217" y="98"/>
                    </a:cubicBezTo>
                    <a:cubicBezTo>
                      <a:pt x="217" y="96"/>
                      <a:pt x="212" y="99"/>
                      <a:pt x="213" y="96"/>
                    </a:cubicBezTo>
                    <a:cubicBezTo>
                      <a:pt x="215" y="94"/>
                      <a:pt x="215" y="90"/>
                      <a:pt x="217" y="87"/>
                    </a:cubicBezTo>
                    <a:cubicBezTo>
                      <a:pt x="212" y="87"/>
                      <a:pt x="210" y="89"/>
                      <a:pt x="205" y="88"/>
                    </a:cubicBezTo>
                    <a:cubicBezTo>
                      <a:pt x="201" y="81"/>
                      <a:pt x="194" y="75"/>
                      <a:pt x="184" y="78"/>
                    </a:cubicBezTo>
                    <a:cubicBezTo>
                      <a:pt x="185" y="75"/>
                      <a:pt x="187" y="73"/>
                      <a:pt x="187" y="70"/>
                    </a:cubicBezTo>
                    <a:cubicBezTo>
                      <a:pt x="185" y="69"/>
                      <a:pt x="182" y="72"/>
                      <a:pt x="182" y="68"/>
                    </a:cubicBezTo>
                    <a:cubicBezTo>
                      <a:pt x="188" y="61"/>
                      <a:pt x="195" y="55"/>
                      <a:pt x="203" y="52"/>
                    </a:cubicBezTo>
                    <a:cubicBezTo>
                      <a:pt x="206" y="51"/>
                      <a:pt x="211" y="52"/>
                      <a:pt x="213" y="48"/>
                    </a:cubicBezTo>
                    <a:cubicBezTo>
                      <a:pt x="210" y="48"/>
                      <a:pt x="208" y="47"/>
                      <a:pt x="208" y="45"/>
                    </a:cubicBezTo>
                    <a:cubicBezTo>
                      <a:pt x="218" y="47"/>
                      <a:pt x="225" y="44"/>
                      <a:pt x="232" y="39"/>
                    </a:cubicBezTo>
                    <a:cubicBezTo>
                      <a:pt x="230" y="38"/>
                      <a:pt x="226" y="39"/>
                      <a:pt x="226" y="37"/>
                    </a:cubicBezTo>
                    <a:cubicBezTo>
                      <a:pt x="229" y="38"/>
                      <a:pt x="234" y="37"/>
                      <a:pt x="237" y="36"/>
                    </a:cubicBezTo>
                    <a:cubicBezTo>
                      <a:pt x="238" y="35"/>
                      <a:pt x="239" y="34"/>
                      <a:pt x="239" y="33"/>
                    </a:cubicBezTo>
                    <a:cubicBezTo>
                      <a:pt x="241" y="33"/>
                      <a:pt x="242" y="35"/>
                      <a:pt x="244" y="34"/>
                    </a:cubicBezTo>
                    <a:cubicBezTo>
                      <a:pt x="244" y="36"/>
                      <a:pt x="244" y="38"/>
                      <a:pt x="247" y="38"/>
                    </a:cubicBezTo>
                    <a:cubicBezTo>
                      <a:pt x="248" y="36"/>
                      <a:pt x="246" y="36"/>
                      <a:pt x="248" y="33"/>
                    </a:cubicBezTo>
                    <a:cubicBezTo>
                      <a:pt x="255" y="37"/>
                      <a:pt x="260" y="28"/>
                      <a:pt x="260" y="24"/>
                    </a:cubicBezTo>
                    <a:cubicBezTo>
                      <a:pt x="264" y="25"/>
                      <a:pt x="266" y="24"/>
                      <a:pt x="266" y="21"/>
                    </a:cubicBezTo>
                    <a:cubicBezTo>
                      <a:pt x="263" y="21"/>
                      <a:pt x="265" y="19"/>
                      <a:pt x="261" y="18"/>
                    </a:cubicBezTo>
                    <a:cubicBezTo>
                      <a:pt x="270" y="17"/>
                      <a:pt x="275" y="21"/>
                      <a:pt x="279" y="16"/>
                    </a:cubicBezTo>
                    <a:cubicBezTo>
                      <a:pt x="280" y="17"/>
                      <a:pt x="281" y="18"/>
                      <a:pt x="281" y="20"/>
                    </a:cubicBezTo>
                    <a:cubicBezTo>
                      <a:pt x="280" y="20"/>
                      <a:pt x="279" y="20"/>
                      <a:pt x="280" y="22"/>
                    </a:cubicBezTo>
                    <a:cubicBezTo>
                      <a:pt x="283" y="22"/>
                      <a:pt x="283" y="22"/>
                      <a:pt x="283" y="22"/>
                    </a:cubicBezTo>
                    <a:cubicBezTo>
                      <a:pt x="286" y="21"/>
                      <a:pt x="287" y="23"/>
                      <a:pt x="289" y="24"/>
                    </a:cubicBezTo>
                    <a:cubicBezTo>
                      <a:pt x="288" y="27"/>
                      <a:pt x="292" y="25"/>
                      <a:pt x="291" y="27"/>
                    </a:cubicBezTo>
                    <a:cubicBezTo>
                      <a:pt x="289" y="31"/>
                      <a:pt x="285" y="33"/>
                      <a:pt x="280" y="34"/>
                    </a:cubicBezTo>
                    <a:cubicBezTo>
                      <a:pt x="279" y="36"/>
                      <a:pt x="282" y="38"/>
                      <a:pt x="280" y="38"/>
                    </a:cubicBezTo>
                    <a:cubicBezTo>
                      <a:pt x="272" y="39"/>
                      <a:pt x="265" y="37"/>
                      <a:pt x="262" y="43"/>
                    </a:cubicBezTo>
                    <a:cubicBezTo>
                      <a:pt x="271" y="45"/>
                      <a:pt x="278" y="40"/>
                      <a:pt x="281" y="47"/>
                    </a:cubicBezTo>
                    <a:cubicBezTo>
                      <a:pt x="281" y="48"/>
                      <a:pt x="280" y="48"/>
                      <a:pt x="280" y="49"/>
                    </a:cubicBezTo>
                    <a:cubicBezTo>
                      <a:pt x="284" y="48"/>
                      <a:pt x="281" y="49"/>
                      <a:pt x="281" y="52"/>
                    </a:cubicBezTo>
                    <a:cubicBezTo>
                      <a:pt x="288" y="50"/>
                      <a:pt x="291" y="55"/>
                      <a:pt x="297" y="55"/>
                    </a:cubicBezTo>
                    <a:cubicBezTo>
                      <a:pt x="298" y="50"/>
                      <a:pt x="294" y="50"/>
                      <a:pt x="292" y="47"/>
                    </a:cubicBezTo>
                    <a:cubicBezTo>
                      <a:pt x="298" y="46"/>
                      <a:pt x="301" y="53"/>
                      <a:pt x="304" y="52"/>
                    </a:cubicBezTo>
                    <a:cubicBezTo>
                      <a:pt x="302" y="50"/>
                      <a:pt x="307" y="48"/>
                      <a:pt x="307" y="45"/>
                    </a:cubicBezTo>
                    <a:cubicBezTo>
                      <a:pt x="305" y="44"/>
                      <a:pt x="306" y="44"/>
                      <a:pt x="307" y="43"/>
                    </a:cubicBezTo>
                    <a:cubicBezTo>
                      <a:pt x="305" y="42"/>
                      <a:pt x="307" y="41"/>
                      <a:pt x="304" y="40"/>
                    </a:cubicBezTo>
                    <a:cubicBezTo>
                      <a:pt x="303" y="39"/>
                      <a:pt x="301" y="38"/>
                      <a:pt x="301" y="36"/>
                    </a:cubicBezTo>
                    <a:cubicBezTo>
                      <a:pt x="304" y="36"/>
                      <a:pt x="304" y="36"/>
                      <a:pt x="304" y="36"/>
                    </a:cubicBezTo>
                    <a:cubicBezTo>
                      <a:pt x="304" y="35"/>
                      <a:pt x="302" y="33"/>
                      <a:pt x="305" y="33"/>
                    </a:cubicBezTo>
                    <a:cubicBezTo>
                      <a:pt x="305" y="34"/>
                      <a:pt x="305" y="34"/>
                      <a:pt x="305" y="34"/>
                    </a:cubicBezTo>
                    <a:cubicBezTo>
                      <a:pt x="308" y="32"/>
                      <a:pt x="310" y="37"/>
                      <a:pt x="311" y="40"/>
                    </a:cubicBezTo>
                    <a:cubicBezTo>
                      <a:pt x="313" y="39"/>
                      <a:pt x="313" y="41"/>
                      <a:pt x="315" y="41"/>
                    </a:cubicBezTo>
                    <a:cubicBezTo>
                      <a:pt x="318" y="35"/>
                      <a:pt x="323" y="36"/>
                      <a:pt x="327" y="32"/>
                    </a:cubicBezTo>
                    <a:cubicBezTo>
                      <a:pt x="320" y="32"/>
                      <a:pt x="315" y="25"/>
                      <a:pt x="309" y="23"/>
                    </a:cubicBezTo>
                    <a:close/>
                    <a:moveTo>
                      <a:pt x="32" y="67"/>
                    </a:moveTo>
                    <a:cubicBezTo>
                      <a:pt x="35" y="68"/>
                      <a:pt x="29" y="70"/>
                      <a:pt x="33" y="71"/>
                    </a:cubicBezTo>
                    <a:cubicBezTo>
                      <a:pt x="33" y="72"/>
                      <a:pt x="31" y="72"/>
                      <a:pt x="31" y="73"/>
                    </a:cubicBezTo>
                    <a:cubicBezTo>
                      <a:pt x="28" y="72"/>
                      <a:pt x="31" y="69"/>
                      <a:pt x="32" y="67"/>
                    </a:cubicBezTo>
                    <a:close/>
                    <a:moveTo>
                      <a:pt x="28" y="81"/>
                    </a:moveTo>
                    <a:cubicBezTo>
                      <a:pt x="28" y="81"/>
                      <a:pt x="28" y="82"/>
                      <a:pt x="28" y="82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28" y="82"/>
                      <a:pt x="28" y="83"/>
                      <a:pt x="28" y="83"/>
                    </a:cubicBezTo>
                    <a:cubicBezTo>
                      <a:pt x="28" y="83"/>
                      <a:pt x="28" y="84"/>
                      <a:pt x="27" y="84"/>
                    </a:cubicBezTo>
                    <a:cubicBezTo>
                      <a:pt x="27" y="84"/>
                      <a:pt x="27" y="85"/>
                      <a:pt x="27" y="85"/>
                    </a:cubicBezTo>
                    <a:cubicBezTo>
                      <a:pt x="27" y="85"/>
                      <a:pt x="27" y="85"/>
                      <a:pt x="27" y="85"/>
                    </a:cubicBezTo>
                    <a:cubicBezTo>
                      <a:pt x="27" y="85"/>
                      <a:pt x="27" y="85"/>
                      <a:pt x="27" y="85"/>
                    </a:cubicBezTo>
                    <a:cubicBezTo>
                      <a:pt x="26" y="86"/>
                      <a:pt x="27" y="84"/>
                      <a:pt x="26" y="83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1"/>
                      <a:pt x="26" y="81"/>
                      <a:pt x="27" y="81"/>
                    </a:cubicBezTo>
                    <a:cubicBezTo>
                      <a:pt x="27" y="81"/>
                      <a:pt x="27" y="81"/>
                      <a:pt x="27" y="81"/>
                    </a:cubicBezTo>
                    <a:cubicBezTo>
                      <a:pt x="27" y="81"/>
                      <a:pt x="27" y="81"/>
                      <a:pt x="27" y="81"/>
                    </a:cubicBezTo>
                    <a:cubicBezTo>
                      <a:pt x="27" y="81"/>
                      <a:pt x="27" y="81"/>
                      <a:pt x="27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0"/>
                      <a:pt x="28" y="80"/>
                      <a:pt x="28" y="80"/>
                    </a:cubicBezTo>
                    <a:cubicBezTo>
                      <a:pt x="28" y="80"/>
                      <a:pt x="28" y="80"/>
                      <a:pt x="28" y="80"/>
                    </a:cubicBezTo>
                    <a:cubicBezTo>
                      <a:pt x="28" y="80"/>
                      <a:pt x="28" y="81"/>
                      <a:pt x="28" y="81"/>
                    </a:cubicBezTo>
                    <a:cubicBezTo>
                      <a:pt x="28" y="81"/>
                      <a:pt x="28" y="81"/>
                      <a:pt x="28" y="81"/>
                    </a:cubicBezTo>
                    <a:cubicBezTo>
                      <a:pt x="28" y="81"/>
                      <a:pt x="28" y="81"/>
                      <a:pt x="28" y="81"/>
                    </a:cubicBezTo>
                    <a:cubicBezTo>
                      <a:pt x="28" y="81"/>
                      <a:pt x="28" y="81"/>
                      <a:pt x="28" y="81"/>
                    </a:cubicBezTo>
                    <a:cubicBezTo>
                      <a:pt x="28" y="81"/>
                      <a:pt x="28" y="81"/>
                      <a:pt x="28" y="81"/>
                    </a:cubicBezTo>
                    <a:cubicBezTo>
                      <a:pt x="28" y="81"/>
                      <a:pt x="28" y="81"/>
                      <a:pt x="28" y="81"/>
                    </a:cubicBezTo>
                    <a:close/>
                    <a:moveTo>
                      <a:pt x="25" y="79"/>
                    </a:moveTo>
                    <a:cubicBezTo>
                      <a:pt x="26" y="77"/>
                      <a:pt x="24" y="75"/>
                      <a:pt x="27" y="75"/>
                    </a:cubicBezTo>
                    <a:cubicBezTo>
                      <a:pt x="27" y="75"/>
                      <a:pt x="26" y="76"/>
                      <a:pt x="26" y="77"/>
                    </a:cubicBezTo>
                    <a:cubicBezTo>
                      <a:pt x="27" y="76"/>
                      <a:pt x="29" y="77"/>
                      <a:pt x="29" y="75"/>
                    </a:cubicBezTo>
                    <a:cubicBezTo>
                      <a:pt x="30" y="75"/>
                      <a:pt x="30" y="75"/>
                      <a:pt x="31" y="75"/>
                    </a:cubicBezTo>
                    <a:cubicBezTo>
                      <a:pt x="31" y="77"/>
                      <a:pt x="31" y="77"/>
                      <a:pt x="31" y="77"/>
                    </a:cubicBezTo>
                    <a:cubicBezTo>
                      <a:pt x="28" y="77"/>
                      <a:pt x="27" y="79"/>
                      <a:pt x="25" y="79"/>
                    </a:cubicBezTo>
                    <a:close/>
                    <a:moveTo>
                      <a:pt x="34" y="125"/>
                    </a:moveTo>
                    <a:cubicBezTo>
                      <a:pt x="33" y="124"/>
                      <a:pt x="32" y="123"/>
                      <a:pt x="31" y="122"/>
                    </a:cubicBezTo>
                    <a:cubicBezTo>
                      <a:pt x="34" y="121"/>
                      <a:pt x="30" y="118"/>
                      <a:pt x="31" y="114"/>
                    </a:cubicBezTo>
                    <a:cubicBezTo>
                      <a:pt x="35" y="114"/>
                      <a:pt x="35" y="114"/>
                      <a:pt x="35" y="114"/>
                    </a:cubicBezTo>
                    <a:cubicBezTo>
                      <a:pt x="35" y="115"/>
                      <a:pt x="34" y="115"/>
                      <a:pt x="33" y="115"/>
                    </a:cubicBezTo>
                    <a:cubicBezTo>
                      <a:pt x="33" y="116"/>
                      <a:pt x="35" y="116"/>
                      <a:pt x="36" y="116"/>
                    </a:cubicBezTo>
                    <a:cubicBezTo>
                      <a:pt x="35" y="118"/>
                      <a:pt x="37" y="122"/>
                      <a:pt x="34" y="125"/>
                    </a:cubicBezTo>
                    <a:close/>
                    <a:moveTo>
                      <a:pt x="132" y="311"/>
                    </a:moveTo>
                    <a:cubicBezTo>
                      <a:pt x="135" y="311"/>
                      <a:pt x="136" y="313"/>
                      <a:pt x="136" y="315"/>
                    </a:cubicBezTo>
                    <a:cubicBezTo>
                      <a:pt x="134" y="315"/>
                      <a:pt x="134" y="315"/>
                      <a:pt x="134" y="315"/>
                    </a:cubicBezTo>
                    <a:cubicBezTo>
                      <a:pt x="133" y="313"/>
                      <a:pt x="134" y="314"/>
                      <a:pt x="132" y="313"/>
                    </a:cubicBezTo>
                    <a:lnTo>
                      <a:pt x="132" y="311"/>
                    </a:lnTo>
                    <a:close/>
                    <a:moveTo>
                      <a:pt x="115" y="33"/>
                    </a:moveTo>
                    <a:cubicBezTo>
                      <a:pt x="120" y="34"/>
                      <a:pt x="124" y="30"/>
                      <a:pt x="127" y="32"/>
                    </a:cubicBezTo>
                    <a:cubicBezTo>
                      <a:pt x="126" y="33"/>
                      <a:pt x="123" y="32"/>
                      <a:pt x="121" y="33"/>
                    </a:cubicBezTo>
                    <a:cubicBezTo>
                      <a:pt x="122" y="35"/>
                      <a:pt x="129" y="35"/>
                      <a:pt x="130" y="33"/>
                    </a:cubicBezTo>
                    <a:cubicBezTo>
                      <a:pt x="130" y="37"/>
                      <a:pt x="120" y="37"/>
                      <a:pt x="116" y="39"/>
                    </a:cubicBezTo>
                    <a:cubicBezTo>
                      <a:pt x="116" y="39"/>
                      <a:pt x="117" y="38"/>
                      <a:pt x="117" y="38"/>
                    </a:cubicBezTo>
                    <a:cubicBezTo>
                      <a:pt x="112" y="37"/>
                      <a:pt x="111" y="41"/>
                      <a:pt x="106" y="40"/>
                    </a:cubicBezTo>
                    <a:cubicBezTo>
                      <a:pt x="108" y="37"/>
                      <a:pt x="117" y="38"/>
                      <a:pt x="115" y="33"/>
                    </a:cubicBezTo>
                    <a:close/>
                    <a:moveTo>
                      <a:pt x="108" y="57"/>
                    </a:moveTo>
                    <a:cubicBezTo>
                      <a:pt x="113" y="57"/>
                      <a:pt x="123" y="58"/>
                      <a:pt x="120" y="53"/>
                    </a:cubicBezTo>
                    <a:cubicBezTo>
                      <a:pt x="134" y="53"/>
                      <a:pt x="134" y="53"/>
                      <a:pt x="134" y="53"/>
                    </a:cubicBezTo>
                    <a:cubicBezTo>
                      <a:pt x="129" y="57"/>
                      <a:pt x="114" y="63"/>
                      <a:pt x="108" y="57"/>
                    </a:cubicBezTo>
                    <a:close/>
                    <a:moveTo>
                      <a:pt x="145" y="111"/>
                    </a:moveTo>
                    <a:cubicBezTo>
                      <a:pt x="147" y="109"/>
                      <a:pt x="148" y="107"/>
                      <a:pt x="149" y="106"/>
                    </a:cubicBezTo>
                    <a:cubicBezTo>
                      <a:pt x="151" y="107"/>
                      <a:pt x="148" y="111"/>
                      <a:pt x="145" y="111"/>
                    </a:cubicBezTo>
                    <a:close/>
                    <a:moveTo>
                      <a:pt x="150" y="105"/>
                    </a:moveTo>
                    <a:cubicBezTo>
                      <a:pt x="147" y="105"/>
                      <a:pt x="149" y="101"/>
                      <a:pt x="145" y="103"/>
                    </a:cubicBezTo>
                    <a:cubicBezTo>
                      <a:pt x="144" y="100"/>
                      <a:pt x="149" y="97"/>
                      <a:pt x="145" y="97"/>
                    </a:cubicBezTo>
                    <a:cubicBezTo>
                      <a:pt x="146" y="96"/>
                      <a:pt x="147" y="95"/>
                      <a:pt x="149" y="94"/>
                    </a:cubicBezTo>
                    <a:cubicBezTo>
                      <a:pt x="153" y="94"/>
                      <a:pt x="151" y="103"/>
                      <a:pt x="150" y="105"/>
                    </a:cubicBezTo>
                    <a:close/>
                    <a:moveTo>
                      <a:pt x="178" y="156"/>
                    </a:moveTo>
                    <a:cubicBezTo>
                      <a:pt x="184" y="153"/>
                      <a:pt x="191" y="151"/>
                      <a:pt x="199" y="150"/>
                    </a:cubicBezTo>
                    <a:cubicBezTo>
                      <a:pt x="194" y="153"/>
                      <a:pt x="186" y="158"/>
                      <a:pt x="178" y="156"/>
                    </a:cubicBezTo>
                    <a:close/>
                    <a:moveTo>
                      <a:pt x="214" y="143"/>
                    </a:moveTo>
                    <a:cubicBezTo>
                      <a:pt x="211" y="147"/>
                      <a:pt x="203" y="146"/>
                      <a:pt x="197" y="148"/>
                    </a:cubicBezTo>
                    <a:cubicBezTo>
                      <a:pt x="199" y="142"/>
                      <a:pt x="210" y="146"/>
                      <a:pt x="214" y="143"/>
                    </a:cubicBezTo>
                    <a:close/>
                    <a:moveTo>
                      <a:pt x="192" y="132"/>
                    </a:moveTo>
                    <a:cubicBezTo>
                      <a:pt x="193" y="133"/>
                      <a:pt x="196" y="133"/>
                      <a:pt x="197" y="134"/>
                    </a:cubicBezTo>
                    <a:cubicBezTo>
                      <a:pt x="199" y="135"/>
                      <a:pt x="199" y="137"/>
                      <a:pt x="200" y="140"/>
                    </a:cubicBezTo>
                    <a:cubicBezTo>
                      <a:pt x="197" y="139"/>
                      <a:pt x="197" y="141"/>
                      <a:pt x="195" y="141"/>
                    </a:cubicBezTo>
                    <a:cubicBezTo>
                      <a:pt x="195" y="137"/>
                      <a:pt x="195" y="137"/>
                      <a:pt x="195" y="137"/>
                    </a:cubicBezTo>
                    <a:cubicBezTo>
                      <a:pt x="192" y="141"/>
                      <a:pt x="190" y="145"/>
                      <a:pt x="187" y="148"/>
                    </a:cubicBezTo>
                    <a:cubicBezTo>
                      <a:pt x="185" y="148"/>
                      <a:pt x="186" y="145"/>
                      <a:pt x="186" y="143"/>
                    </a:cubicBezTo>
                    <a:cubicBezTo>
                      <a:pt x="184" y="143"/>
                      <a:pt x="183" y="144"/>
                      <a:pt x="182" y="145"/>
                    </a:cubicBezTo>
                    <a:cubicBezTo>
                      <a:pt x="181" y="143"/>
                      <a:pt x="187" y="141"/>
                      <a:pt x="187" y="137"/>
                    </a:cubicBezTo>
                    <a:cubicBezTo>
                      <a:pt x="185" y="136"/>
                      <a:pt x="184" y="135"/>
                      <a:pt x="182" y="135"/>
                    </a:cubicBezTo>
                    <a:cubicBezTo>
                      <a:pt x="171" y="138"/>
                      <a:pt x="171" y="151"/>
                      <a:pt x="161" y="156"/>
                    </a:cubicBezTo>
                    <a:cubicBezTo>
                      <a:pt x="161" y="148"/>
                      <a:pt x="169" y="141"/>
                      <a:pt x="171" y="135"/>
                    </a:cubicBezTo>
                    <a:cubicBezTo>
                      <a:pt x="176" y="135"/>
                      <a:pt x="182" y="134"/>
                      <a:pt x="186" y="132"/>
                    </a:cubicBezTo>
                    <a:cubicBezTo>
                      <a:pt x="188" y="132"/>
                      <a:pt x="189" y="133"/>
                      <a:pt x="192" y="132"/>
                    </a:cubicBezTo>
                    <a:close/>
                    <a:moveTo>
                      <a:pt x="187" y="124"/>
                    </a:moveTo>
                    <a:cubicBezTo>
                      <a:pt x="186" y="126"/>
                      <a:pt x="184" y="127"/>
                      <a:pt x="185" y="131"/>
                    </a:cubicBezTo>
                    <a:cubicBezTo>
                      <a:pt x="175" y="129"/>
                      <a:pt x="163" y="129"/>
                      <a:pt x="155" y="130"/>
                    </a:cubicBezTo>
                    <a:cubicBezTo>
                      <a:pt x="164" y="125"/>
                      <a:pt x="171" y="120"/>
                      <a:pt x="182" y="119"/>
                    </a:cubicBezTo>
                    <a:cubicBezTo>
                      <a:pt x="182" y="122"/>
                      <a:pt x="184" y="124"/>
                      <a:pt x="187" y="124"/>
                    </a:cubicBezTo>
                    <a:close/>
                    <a:moveTo>
                      <a:pt x="296" y="34"/>
                    </a:moveTo>
                    <a:cubicBezTo>
                      <a:pt x="296" y="34"/>
                      <a:pt x="296" y="34"/>
                      <a:pt x="296" y="34"/>
                    </a:cubicBezTo>
                    <a:cubicBezTo>
                      <a:pt x="296" y="34"/>
                      <a:pt x="296" y="34"/>
                      <a:pt x="295" y="34"/>
                    </a:cubicBezTo>
                    <a:cubicBezTo>
                      <a:pt x="295" y="34"/>
                      <a:pt x="295" y="34"/>
                      <a:pt x="295" y="34"/>
                    </a:cubicBezTo>
                    <a:cubicBezTo>
                      <a:pt x="295" y="35"/>
                      <a:pt x="294" y="35"/>
                      <a:pt x="294" y="35"/>
                    </a:cubicBezTo>
                    <a:cubicBezTo>
                      <a:pt x="294" y="35"/>
                      <a:pt x="294" y="35"/>
                      <a:pt x="294" y="35"/>
                    </a:cubicBezTo>
                    <a:cubicBezTo>
                      <a:pt x="294" y="35"/>
                      <a:pt x="294" y="35"/>
                      <a:pt x="293" y="35"/>
                    </a:cubicBezTo>
                    <a:cubicBezTo>
                      <a:pt x="293" y="35"/>
                      <a:pt x="293" y="35"/>
                      <a:pt x="293" y="35"/>
                    </a:cubicBezTo>
                    <a:cubicBezTo>
                      <a:pt x="292" y="35"/>
                      <a:pt x="292" y="34"/>
                      <a:pt x="291" y="34"/>
                    </a:cubicBezTo>
                    <a:cubicBezTo>
                      <a:pt x="291" y="34"/>
                      <a:pt x="291" y="34"/>
                      <a:pt x="291" y="34"/>
                    </a:cubicBezTo>
                    <a:cubicBezTo>
                      <a:pt x="291" y="34"/>
                      <a:pt x="291" y="34"/>
                      <a:pt x="291" y="34"/>
                    </a:cubicBezTo>
                    <a:cubicBezTo>
                      <a:pt x="291" y="34"/>
                      <a:pt x="291" y="34"/>
                      <a:pt x="291" y="34"/>
                    </a:cubicBezTo>
                    <a:cubicBezTo>
                      <a:pt x="291" y="34"/>
                      <a:pt x="291" y="33"/>
                      <a:pt x="291" y="33"/>
                    </a:cubicBezTo>
                    <a:cubicBezTo>
                      <a:pt x="291" y="33"/>
                      <a:pt x="291" y="33"/>
                      <a:pt x="291" y="33"/>
                    </a:cubicBezTo>
                    <a:cubicBezTo>
                      <a:pt x="291" y="33"/>
                      <a:pt x="291" y="33"/>
                      <a:pt x="291" y="33"/>
                    </a:cubicBezTo>
                    <a:cubicBezTo>
                      <a:pt x="291" y="33"/>
                      <a:pt x="291" y="32"/>
                      <a:pt x="291" y="32"/>
                    </a:cubicBezTo>
                    <a:cubicBezTo>
                      <a:pt x="291" y="32"/>
                      <a:pt x="291" y="32"/>
                      <a:pt x="291" y="32"/>
                    </a:cubicBezTo>
                    <a:cubicBezTo>
                      <a:pt x="293" y="31"/>
                      <a:pt x="295" y="32"/>
                      <a:pt x="297" y="33"/>
                    </a:cubicBezTo>
                    <a:cubicBezTo>
                      <a:pt x="297" y="33"/>
                      <a:pt x="297" y="33"/>
                      <a:pt x="296" y="34"/>
                    </a:cubicBezTo>
                    <a:close/>
                    <a:moveTo>
                      <a:pt x="302" y="15"/>
                    </a:moveTo>
                    <a:cubicBezTo>
                      <a:pt x="305" y="11"/>
                      <a:pt x="309" y="18"/>
                      <a:pt x="302" y="1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5" name="Freeform 265">
                <a:extLst>
                  <a:ext uri="{FF2B5EF4-FFF2-40B4-BE49-F238E27FC236}">
                    <a16:creationId xmlns="" xmlns:a16="http://schemas.microsoft.com/office/drawing/2014/main" id="{2DEE160F-4E6B-4C88-A4AD-04E25F23E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6575" y="3178176"/>
                <a:ext cx="23813" cy="9525"/>
              </a:xfrm>
              <a:custGeom>
                <a:avLst/>
                <a:gdLst>
                  <a:gd name="T0" fmla="*/ 4 w 17"/>
                  <a:gd name="T1" fmla="*/ 5 h 7"/>
                  <a:gd name="T2" fmla="*/ 0 w 17"/>
                  <a:gd name="T3" fmla="*/ 5 h 7"/>
                  <a:gd name="T4" fmla="*/ 8 w 17"/>
                  <a:gd name="T5" fmla="*/ 0 h 7"/>
                  <a:gd name="T6" fmla="*/ 10 w 17"/>
                  <a:gd name="T7" fmla="*/ 6 h 7"/>
                  <a:gd name="T8" fmla="*/ 4 w 17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4" y="5"/>
                    </a:moveTo>
                    <a:cubicBezTo>
                      <a:pt x="2" y="6"/>
                      <a:pt x="1" y="5"/>
                      <a:pt x="0" y="5"/>
                    </a:cubicBezTo>
                    <a:cubicBezTo>
                      <a:pt x="2" y="2"/>
                      <a:pt x="7" y="3"/>
                      <a:pt x="8" y="0"/>
                    </a:cubicBezTo>
                    <a:cubicBezTo>
                      <a:pt x="12" y="0"/>
                      <a:pt x="17" y="7"/>
                      <a:pt x="10" y="6"/>
                    </a:cubicBezTo>
                    <a:cubicBezTo>
                      <a:pt x="7" y="7"/>
                      <a:pt x="6" y="6"/>
                      <a:pt x="4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6" name="Freeform 266">
                <a:extLst>
                  <a:ext uri="{FF2B5EF4-FFF2-40B4-BE49-F238E27FC236}">
                    <a16:creationId xmlns="" xmlns:a16="http://schemas.microsoft.com/office/drawing/2014/main" id="{42E55870-FC7E-444B-B2D5-6889DD1248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0450" y="3254376"/>
                <a:ext cx="57150" cy="36513"/>
              </a:xfrm>
              <a:custGeom>
                <a:avLst/>
                <a:gdLst>
                  <a:gd name="T0" fmla="*/ 40 w 40"/>
                  <a:gd name="T1" fmla="*/ 17 h 26"/>
                  <a:gd name="T2" fmla="*/ 38 w 40"/>
                  <a:gd name="T3" fmla="*/ 14 h 26"/>
                  <a:gd name="T4" fmla="*/ 37 w 40"/>
                  <a:gd name="T5" fmla="*/ 12 h 26"/>
                  <a:gd name="T6" fmla="*/ 36 w 40"/>
                  <a:gd name="T7" fmla="*/ 12 h 26"/>
                  <a:gd name="T8" fmla="*/ 29 w 40"/>
                  <a:gd name="T9" fmla="*/ 1 h 26"/>
                  <a:gd name="T10" fmla="*/ 29 w 40"/>
                  <a:gd name="T11" fmla="*/ 1 h 26"/>
                  <a:gd name="T12" fmla="*/ 28 w 40"/>
                  <a:gd name="T13" fmla="*/ 0 h 26"/>
                  <a:gd name="T14" fmla="*/ 28 w 40"/>
                  <a:gd name="T15" fmla="*/ 0 h 26"/>
                  <a:gd name="T16" fmla="*/ 28 w 40"/>
                  <a:gd name="T17" fmla="*/ 0 h 26"/>
                  <a:gd name="T18" fmla="*/ 27 w 40"/>
                  <a:gd name="T19" fmla="*/ 0 h 26"/>
                  <a:gd name="T20" fmla="*/ 28 w 40"/>
                  <a:gd name="T21" fmla="*/ 8 h 26"/>
                  <a:gd name="T22" fmla="*/ 18 w 40"/>
                  <a:gd name="T23" fmla="*/ 12 h 26"/>
                  <a:gd name="T24" fmla="*/ 17 w 40"/>
                  <a:gd name="T25" fmla="*/ 15 h 26"/>
                  <a:gd name="T26" fmla="*/ 12 w 40"/>
                  <a:gd name="T27" fmla="*/ 14 h 26"/>
                  <a:gd name="T28" fmla="*/ 8 w 40"/>
                  <a:gd name="T29" fmla="*/ 19 h 26"/>
                  <a:gd name="T30" fmla="*/ 6 w 40"/>
                  <a:gd name="T31" fmla="*/ 19 h 26"/>
                  <a:gd name="T32" fmla="*/ 0 w 40"/>
                  <a:gd name="T33" fmla="*/ 17 h 26"/>
                  <a:gd name="T34" fmla="*/ 7 w 40"/>
                  <a:gd name="T35" fmla="*/ 22 h 26"/>
                  <a:gd name="T36" fmla="*/ 12 w 40"/>
                  <a:gd name="T37" fmla="*/ 19 h 26"/>
                  <a:gd name="T38" fmla="*/ 35 w 40"/>
                  <a:gd name="T39" fmla="*/ 18 h 26"/>
                  <a:gd name="T40" fmla="*/ 35 w 40"/>
                  <a:gd name="T41" fmla="*/ 21 h 26"/>
                  <a:gd name="T42" fmla="*/ 40 w 40"/>
                  <a:gd name="T43" fmla="*/ 18 h 26"/>
                  <a:gd name="T44" fmla="*/ 40 w 40"/>
                  <a:gd name="T45" fmla="*/ 18 h 26"/>
                  <a:gd name="T46" fmla="*/ 40 w 40"/>
                  <a:gd name="T4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0" h="26">
                    <a:moveTo>
                      <a:pt x="40" y="17"/>
                    </a:moveTo>
                    <a:cubicBezTo>
                      <a:pt x="39" y="16"/>
                      <a:pt x="38" y="15"/>
                      <a:pt x="38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4" y="8"/>
                      <a:pt x="31" y="5"/>
                      <a:pt x="29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8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5" y="9"/>
                      <a:pt x="28" y="8"/>
                    </a:cubicBezTo>
                    <a:cubicBezTo>
                      <a:pt x="26" y="11"/>
                      <a:pt x="25" y="12"/>
                      <a:pt x="18" y="12"/>
                    </a:cubicBezTo>
                    <a:cubicBezTo>
                      <a:pt x="18" y="13"/>
                      <a:pt x="19" y="15"/>
                      <a:pt x="17" y="15"/>
                    </a:cubicBezTo>
                    <a:cubicBezTo>
                      <a:pt x="15" y="16"/>
                      <a:pt x="12" y="15"/>
                      <a:pt x="12" y="14"/>
                    </a:cubicBezTo>
                    <a:cubicBezTo>
                      <a:pt x="10" y="15"/>
                      <a:pt x="11" y="19"/>
                      <a:pt x="8" y="19"/>
                    </a:cubicBezTo>
                    <a:cubicBezTo>
                      <a:pt x="8" y="19"/>
                      <a:pt x="7" y="19"/>
                      <a:pt x="6" y="19"/>
                    </a:cubicBezTo>
                    <a:cubicBezTo>
                      <a:pt x="4" y="18"/>
                      <a:pt x="2" y="15"/>
                      <a:pt x="0" y="17"/>
                    </a:cubicBezTo>
                    <a:cubicBezTo>
                      <a:pt x="2" y="18"/>
                      <a:pt x="3" y="21"/>
                      <a:pt x="7" y="22"/>
                    </a:cubicBezTo>
                    <a:cubicBezTo>
                      <a:pt x="8" y="21"/>
                      <a:pt x="11" y="21"/>
                      <a:pt x="12" y="19"/>
                    </a:cubicBezTo>
                    <a:cubicBezTo>
                      <a:pt x="19" y="26"/>
                      <a:pt x="26" y="17"/>
                      <a:pt x="35" y="18"/>
                    </a:cubicBezTo>
                    <a:cubicBezTo>
                      <a:pt x="35" y="21"/>
                      <a:pt x="35" y="21"/>
                      <a:pt x="35" y="21"/>
                    </a:cubicBezTo>
                    <a:cubicBezTo>
                      <a:pt x="38" y="21"/>
                      <a:pt x="39" y="19"/>
                      <a:pt x="40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18"/>
                      <a:pt x="40" y="17"/>
                      <a:pt x="40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7" name="Freeform 267">
                <a:extLst>
                  <a:ext uri="{FF2B5EF4-FFF2-40B4-BE49-F238E27FC236}">
                    <a16:creationId xmlns="" xmlns:a16="http://schemas.microsoft.com/office/drawing/2014/main" id="{F02D281F-DFA7-490C-9971-4B951875A3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3138" y="3251201"/>
                <a:ext cx="47625" cy="63500"/>
              </a:xfrm>
              <a:custGeom>
                <a:avLst/>
                <a:gdLst>
                  <a:gd name="T0" fmla="*/ 14 w 33"/>
                  <a:gd name="T1" fmla="*/ 1 h 44"/>
                  <a:gd name="T2" fmla="*/ 10 w 33"/>
                  <a:gd name="T3" fmla="*/ 5 h 44"/>
                  <a:gd name="T4" fmla="*/ 16 w 33"/>
                  <a:gd name="T5" fmla="*/ 6 h 44"/>
                  <a:gd name="T6" fmla="*/ 13 w 33"/>
                  <a:gd name="T7" fmla="*/ 13 h 44"/>
                  <a:gd name="T8" fmla="*/ 24 w 33"/>
                  <a:gd name="T9" fmla="*/ 30 h 44"/>
                  <a:gd name="T10" fmla="*/ 29 w 33"/>
                  <a:gd name="T11" fmla="*/ 29 h 44"/>
                  <a:gd name="T12" fmla="*/ 28 w 33"/>
                  <a:gd name="T13" fmla="*/ 37 h 44"/>
                  <a:gd name="T14" fmla="*/ 0 w 33"/>
                  <a:gd name="T15" fmla="*/ 44 h 44"/>
                  <a:gd name="T16" fmla="*/ 10 w 33"/>
                  <a:gd name="T17" fmla="*/ 38 h 44"/>
                  <a:gd name="T18" fmla="*/ 2 w 33"/>
                  <a:gd name="T19" fmla="*/ 36 h 44"/>
                  <a:gd name="T20" fmla="*/ 7 w 33"/>
                  <a:gd name="T21" fmla="*/ 31 h 44"/>
                  <a:gd name="T22" fmla="*/ 5 w 33"/>
                  <a:gd name="T23" fmla="*/ 28 h 44"/>
                  <a:gd name="T24" fmla="*/ 10 w 33"/>
                  <a:gd name="T25" fmla="*/ 27 h 44"/>
                  <a:gd name="T26" fmla="*/ 12 w 33"/>
                  <a:gd name="T27" fmla="*/ 24 h 44"/>
                  <a:gd name="T28" fmla="*/ 10 w 33"/>
                  <a:gd name="T29" fmla="*/ 20 h 44"/>
                  <a:gd name="T30" fmla="*/ 4 w 33"/>
                  <a:gd name="T31" fmla="*/ 21 h 44"/>
                  <a:gd name="T32" fmla="*/ 6 w 33"/>
                  <a:gd name="T33" fmla="*/ 16 h 44"/>
                  <a:gd name="T34" fmla="*/ 4 w 33"/>
                  <a:gd name="T35" fmla="*/ 12 h 44"/>
                  <a:gd name="T36" fmla="*/ 1 w 33"/>
                  <a:gd name="T37" fmla="*/ 12 h 44"/>
                  <a:gd name="T38" fmla="*/ 3 w 33"/>
                  <a:gd name="T39" fmla="*/ 10 h 44"/>
                  <a:gd name="T40" fmla="*/ 0 w 33"/>
                  <a:gd name="T41" fmla="*/ 7 h 44"/>
                  <a:gd name="T42" fmla="*/ 14 w 33"/>
                  <a:gd name="T43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3" h="44">
                    <a:moveTo>
                      <a:pt x="14" y="1"/>
                    </a:moveTo>
                    <a:cubicBezTo>
                      <a:pt x="13" y="3"/>
                      <a:pt x="12" y="5"/>
                      <a:pt x="10" y="5"/>
                    </a:cubicBezTo>
                    <a:cubicBezTo>
                      <a:pt x="10" y="8"/>
                      <a:pt x="13" y="5"/>
                      <a:pt x="16" y="6"/>
                    </a:cubicBezTo>
                    <a:cubicBezTo>
                      <a:pt x="17" y="10"/>
                      <a:pt x="14" y="11"/>
                      <a:pt x="13" y="13"/>
                    </a:cubicBezTo>
                    <a:cubicBezTo>
                      <a:pt x="18" y="18"/>
                      <a:pt x="23" y="21"/>
                      <a:pt x="24" y="30"/>
                    </a:cubicBezTo>
                    <a:cubicBezTo>
                      <a:pt x="26" y="30"/>
                      <a:pt x="26" y="28"/>
                      <a:pt x="29" y="29"/>
                    </a:cubicBezTo>
                    <a:cubicBezTo>
                      <a:pt x="33" y="33"/>
                      <a:pt x="23" y="36"/>
                      <a:pt x="28" y="37"/>
                    </a:cubicBezTo>
                    <a:cubicBezTo>
                      <a:pt x="21" y="43"/>
                      <a:pt x="8" y="39"/>
                      <a:pt x="0" y="44"/>
                    </a:cubicBezTo>
                    <a:cubicBezTo>
                      <a:pt x="3" y="42"/>
                      <a:pt x="4" y="38"/>
                      <a:pt x="10" y="38"/>
                    </a:cubicBezTo>
                    <a:cubicBezTo>
                      <a:pt x="8" y="36"/>
                      <a:pt x="6" y="35"/>
                      <a:pt x="2" y="36"/>
                    </a:cubicBezTo>
                    <a:cubicBezTo>
                      <a:pt x="3" y="33"/>
                      <a:pt x="7" y="34"/>
                      <a:pt x="7" y="31"/>
                    </a:cubicBezTo>
                    <a:cubicBezTo>
                      <a:pt x="5" y="30"/>
                      <a:pt x="7" y="29"/>
                      <a:pt x="5" y="28"/>
                    </a:cubicBezTo>
                    <a:cubicBezTo>
                      <a:pt x="6" y="26"/>
                      <a:pt x="9" y="28"/>
                      <a:pt x="10" y="27"/>
                    </a:cubicBezTo>
                    <a:cubicBezTo>
                      <a:pt x="12" y="27"/>
                      <a:pt x="11" y="25"/>
                      <a:pt x="12" y="24"/>
                    </a:cubicBezTo>
                    <a:cubicBezTo>
                      <a:pt x="11" y="23"/>
                      <a:pt x="10" y="22"/>
                      <a:pt x="10" y="20"/>
                    </a:cubicBezTo>
                    <a:cubicBezTo>
                      <a:pt x="7" y="19"/>
                      <a:pt x="7" y="21"/>
                      <a:pt x="4" y="21"/>
                    </a:cubicBezTo>
                    <a:cubicBezTo>
                      <a:pt x="4" y="19"/>
                      <a:pt x="5" y="17"/>
                      <a:pt x="6" y="16"/>
                    </a:cubicBezTo>
                    <a:cubicBezTo>
                      <a:pt x="5" y="14"/>
                      <a:pt x="1" y="15"/>
                      <a:pt x="4" y="12"/>
                    </a:cubicBezTo>
                    <a:cubicBezTo>
                      <a:pt x="2" y="12"/>
                      <a:pt x="2" y="14"/>
                      <a:pt x="1" y="12"/>
                    </a:cubicBezTo>
                    <a:cubicBezTo>
                      <a:pt x="0" y="11"/>
                      <a:pt x="2" y="11"/>
                      <a:pt x="3" y="10"/>
                    </a:cubicBezTo>
                    <a:cubicBezTo>
                      <a:pt x="2" y="9"/>
                      <a:pt x="1" y="8"/>
                      <a:pt x="0" y="7"/>
                    </a:cubicBezTo>
                    <a:cubicBezTo>
                      <a:pt x="4" y="7"/>
                      <a:pt x="5" y="0"/>
                      <a:pt x="1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8" name="Freeform 268">
                <a:extLst>
                  <a:ext uri="{FF2B5EF4-FFF2-40B4-BE49-F238E27FC236}">
                    <a16:creationId xmlns="" xmlns:a16="http://schemas.microsoft.com/office/drawing/2014/main" id="{1D4E9529-4C4E-40CB-9D0F-0305E51335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9913" y="3265488"/>
                <a:ext cx="9525" cy="9525"/>
              </a:xfrm>
              <a:custGeom>
                <a:avLst/>
                <a:gdLst>
                  <a:gd name="T0" fmla="*/ 6 w 6"/>
                  <a:gd name="T1" fmla="*/ 2 h 6"/>
                  <a:gd name="T2" fmla="*/ 0 w 6"/>
                  <a:gd name="T3" fmla="*/ 6 h 6"/>
                  <a:gd name="T4" fmla="*/ 6 w 6"/>
                  <a:gd name="T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6" y="2"/>
                    </a:moveTo>
                    <a:cubicBezTo>
                      <a:pt x="5" y="5"/>
                      <a:pt x="2" y="5"/>
                      <a:pt x="0" y="6"/>
                    </a:cubicBezTo>
                    <a:cubicBezTo>
                      <a:pt x="0" y="3"/>
                      <a:pt x="4" y="0"/>
                      <a:pt x="6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9" name="Freeform 269">
                <a:extLst>
                  <a:ext uri="{FF2B5EF4-FFF2-40B4-BE49-F238E27FC236}">
                    <a16:creationId xmlns="" xmlns:a16="http://schemas.microsoft.com/office/drawing/2014/main" id="{79139CAB-0FD5-4C23-AD74-C1DA1D5028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9400" y="3267076"/>
                <a:ext cx="6350" cy="7938"/>
              </a:xfrm>
              <a:custGeom>
                <a:avLst/>
                <a:gdLst>
                  <a:gd name="T0" fmla="*/ 1 w 4"/>
                  <a:gd name="T1" fmla="*/ 2 h 6"/>
                  <a:gd name="T2" fmla="*/ 2 w 4"/>
                  <a:gd name="T3" fmla="*/ 0 h 6"/>
                  <a:gd name="T4" fmla="*/ 2 w 4"/>
                  <a:gd name="T5" fmla="*/ 5 h 6"/>
                  <a:gd name="T6" fmla="*/ 1 w 4"/>
                  <a:gd name="T7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1" y="2"/>
                    </a:moveTo>
                    <a:cubicBezTo>
                      <a:pt x="1" y="1"/>
                      <a:pt x="2" y="1"/>
                      <a:pt x="2" y="0"/>
                    </a:cubicBezTo>
                    <a:cubicBezTo>
                      <a:pt x="4" y="1"/>
                      <a:pt x="2" y="4"/>
                      <a:pt x="2" y="5"/>
                    </a:cubicBezTo>
                    <a:cubicBezTo>
                      <a:pt x="0" y="6"/>
                      <a:pt x="3" y="2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0" name="Freeform 270">
                <a:extLst>
                  <a:ext uri="{FF2B5EF4-FFF2-40B4-BE49-F238E27FC236}">
                    <a16:creationId xmlns="" xmlns:a16="http://schemas.microsoft.com/office/drawing/2014/main" id="{1BFC5267-5230-49DE-B93F-3CA3D61B9D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3525" y="3284538"/>
                <a:ext cx="12700" cy="14288"/>
              </a:xfrm>
              <a:custGeom>
                <a:avLst/>
                <a:gdLst>
                  <a:gd name="T0" fmla="*/ 3 w 9"/>
                  <a:gd name="T1" fmla="*/ 0 h 10"/>
                  <a:gd name="T2" fmla="*/ 8 w 9"/>
                  <a:gd name="T3" fmla="*/ 0 h 10"/>
                  <a:gd name="T4" fmla="*/ 2 w 9"/>
                  <a:gd name="T5" fmla="*/ 10 h 10"/>
                  <a:gd name="T6" fmla="*/ 3 w 9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0">
                    <a:moveTo>
                      <a:pt x="3" y="0"/>
                    </a:moveTo>
                    <a:cubicBezTo>
                      <a:pt x="5" y="0"/>
                      <a:pt x="7" y="3"/>
                      <a:pt x="8" y="0"/>
                    </a:cubicBezTo>
                    <a:cubicBezTo>
                      <a:pt x="9" y="2"/>
                      <a:pt x="2" y="5"/>
                      <a:pt x="2" y="10"/>
                    </a:cubicBezTo>
                    <a:cubicBezTo>
                      <a:pt x="0" y="8"/>
                      <a:pt x="1" y="2"/>
                      <a:pt x="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1" name="Freeform 271">
                <a:extLst>
                  <a:ext uri="{FF2B5EF4-FFF2-40B4-BE49-F238E27FC236}">
                    <a16:creationId xmlns="" xmlns:a16="http://schemas.microsoft.com/office/drawing/2014/main" id="{32079D32-AFA2-459C-8CB9-1DDD0E45F4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7225" y="3303588"/>
                <a:ext cx="42863" cy="36513"/>
              </a:xfrm>
              <a:custGeom>
                <a:avLst/>
                <a:gdLst>
                  <a:gd name="T0" fmla="*/ 24 w 30"/>
                  <a:gd name="T1" fmla="*/ 0 h 26"/>
                  <a:gd name="T2" fmla="*/ 16 w 30"/>
                  <a:gd name="T3" fmla="*/ 8 h 26"/>
                  <a:gd name="T4" fmla="*/ 21 w 30"/>
                  <a:gd name="T5" fmla="*/ 8 h 26"/>
                  <a:gd name="T6" fmla="*/ 18 w 30"/>
                  <a:gd name="T7" fmla="*/ 10 h 26"/>
                  <a:gd name="T8" fmla="*/ 28 w 30"/>
                  <a:gd name="T9" fmla="*/ 11 h 26"/>
                  <a:gd name="T10" fmla="*/ 28 w 30"/>
                  <a:gd name="T11" fmla="*/ 15 h 26"/>
                  <a:gd name="T12" fmla="*/ 24 w 30"/>
                  <a:gd name="T13" fmla="*/ 19 h 26"/>
                  <a:gd name="T14" fmla="*/ 27 w 30"/>
                  <a:gd name="T15" fmla="*/ 17 h 26"/>
                  <a:gd name="T16" fmla="*/ 28 w 30"/>
                  <a:gd name="T17" fmla="*/ 20 h 26"/>
                  <a:gd name="T18" fmla="*/ 23 w 30"/>
                  <a:gd name="T19" fmla="*/ 26 h 26"/>
                  <a:gd name="T20" fmla="*/ 21 w 30"/>
                  <a:gd name="T21" fmla="*/ 24 h 26"/>
                  <a:gd name="T22" fmla="*/ 23 w 30"/>
                  <a:gd name="T23" fmla="*/ 21 h 26"/>
                  <a:gd name="T24" fmla="*/ 13 w 30"/>
                  <a:gd name="T25" fmla="*/ 24 h 26"/>
                  <a:gd name="T26" fmla="*/ 18 w 30"/>
                  <a:gd name="T27" fmla="*/ 22 h 26"/>
                  <a:gd name="T28" fmla="*/ 15 w 30"/>
                  <a:gd name="T29" fmla="*/ 20 h 26"/>
                  <a:gd name="T30" fmla="*/ 2 w 30"/>
                  <a:gd name="T31" fmla="*/ 22 h 26"/>
                  <a:gd name="T32" fmla="*/ 3 w 30"/>
                  <a:gd name="T33" fmla="*/ 16 h 26"/>
                  <a:gd name="T34" fmla="*/ 24 w 30"/>
                  <a:gd name="T3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26">
                    <a:moveTo>
                      <a:pt x="24" y="0"/>
                    </a:moveTo>
                    <a:cubicBezTo>
                      <a:pt x="22" y="3"/>
                      <a:pt x="18" y="5"/>
                      <a:pt x="16" y="8"/>
                    </a:cubicBezTo>
                    <a:cubicBezTo>
                      <a:pt x="16" y="10"/>
                      <a:pt x="19" y="7"/>
                      <a:pt x="21" y="8"/>
                    </a:cubicBezTo>
                    <a:cubicBezTo>
                      <a:pt x="21" y="9"/>
                      <a:pt x="20" y="10"/>
                      <a:pt x="18" y="10"/>
                    </a:cubicBezTo>
                    <a:cubicBezTo>
                      <a:pt x="21" y="12"/>
                      <a:pt x="23" y="11"/>
                      <a:pt x="28" y="11"/>
                    </a:cubicBezTo>
                    <a:cubicBezTo>
                      <a:pt x="27" y="14"/>
                      <a:pt x="24" y="16"/>
                      <a:pt x="28" y="15"/>
                    </a:cubicBezTo>
                    <a:cubicBezTo>
                      <a:pt x="28" y="17"/>
                      <a:pt x="25" y="17"/>
                      <a:pt x="24" y="19"/>
                    </a:cubicBezTo>
                    <a:cubicBezTo>
                      <a:pt x="25" y="21"/>
                      <a:pt x="27" y="18"/>
                      <a:pt x="27" y="17"/>
                    </a:cubicBezTo>
                    <a:cubicBezTo>
                      <a:pt x="30" y="18"/>
                      <a:pt x="25" y="21"/>
                      <a:pt x="28" y="20"/>
                    </a:cubicBezTo>
                    <a:cubicBezTo>
                      <a:pt x="28" y="23"/>
                      <a:pt x="26" y="25"/>
                      <a:pt x="23" y="26"/>
                    </a:cubicBezTo>
                    <a:cubicBezTo>
                      <a:pt x="23" y="24"/>
                      <a:pt x="22" y="24"/>
                      <a:pt x="21" y="24"/>
                    </a:cubicBezTo>
                    <a:cubicBezTo>
                      <a:pt x="20" y="22"/>
                      <a:pt x="23" y="22"/>
                      <a:pt x="23" y="21"/>
                    </a:cubicBezTo>
                    <a:cubicBezTo>
                      <a:pt x="20" y="20"/>
                      <a:pt x="19" y="24"/>
                      <a:pt x="13" y="24"/>
                    </a:cubicBezTo>
                    <a:cubicBezTo>
                      <a:pt x="14" y="23"/>
                      <a:pt x="16" y="23"/>
                      <a:pt x="18" y="22"/>
                    </a:cubicBezTo>
                    <a:cubicBezTo>
                      <a:pt x="18" y="20"/>
                      <a:pt x="12" y="23"/>
                      <a:pt x="15" y="20"/>
                    </a:cubicBezTo>
                    <a:cubicBezTo>
                      <a:pt x="10" y="20"/>
                      <a:pt x="8" y="22"/>
                      <a:pt x="2" y="22"/>
                    </a:cubicBezTo>
                    <a:cubicBezTo>
                      <a:pt x="0" y="18"/>
                      <a:pt x="7" y="16"/>
                      <a:pt x="3" y="16"/>
                    </a:cubicBezTo>
                    <a:cubicBezTo>
                      <a:pt x="11" y="11"/>
                      <a:pt x="14" y="2"/>
                      <a:pt x="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2" name="Freeform 272">
                <a:extLst>
                  <a:ext uri="{FF2B5EF4-FFF2-40B4-BE49-F238E27FC236}">
                    <a16:creationId xmlns="" xmlns:a16="http://schemas.microsoft.com/office/drawing/2014/main" id="{0BD4081F-98F4-4FA1-A6B3-7DDD26F7FF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1350" y="3340101"/>
                <a:ext cx="11113" cy="6350"/>
              </a:xfrm>
              <a:custGeom>
                <a:avLst/>
                <a:gdLst>
                  <a:gd name="T0" fmla="*/ 4 w 8"/>
                  <a:gd name="T1" fmla="*/ 0 h 5"/>
                  <a:gd name="T2" fmla="*/ 8 w 8"/>
                  <a:gd name="T3" fmla="*/ 1 h 5"/>
                  <a:gd name="T4" fmla="*/ 3 w 8"/>
                  <a:gd name="T5" fmla="*/ 5 h 5"/>
                  <a:gd name="T6" fmla="*/ 0 w 8"/>
                  <a:gd name="T7" fmla="*/ 3 h 5"/>
                  <a:gd name="T8" fmla="*/ 4 w 8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">
                    <a:moveTo>
                      <a:pt x="4" y="0"/>
                    </a:moveTo>
                    <a:cubicBezTo>
                      <a:pt x="6" y="0"/>
                      <a:pt x="5" y="2"/>
                      <a:pt x="8" y="1"/>
                    </a:cubicBezTo>
                    <a:cubicBezTo>
                      <a:pt x="8" y="4"/>
                      <a:pt x="2" y="2"/>
                      <a:pt x="3" y="5"/>
                    </a:cubicBezTo>
                    <a:cubicBezTo>
                      <a:pt x="2" y="4"/>
                      <a:pt x="2" y="3"/>
                      <a:pt x="0" y="3"/>
                    </a:cubicBezTo>
                    <a:cubicBezTo>
                      <a:pt x="0" y="1"/>
                      <a:pt x="4" y="2"/>
                      <a:pt x="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3" name="Freeform 273">
                <a:extLst>
                  <a:ext uri="{FF2B5EF4-FFF2-40B4-BE49-F238E27FC236}">
                    <a16:creationId xmlns="" xmlns:a16="http://schemas.microsoft.com/office/drawing/2014/main" id="{34E68EC6-DA1E-4892-B189-C2F8709FDB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8475" y="3367088"/>
                <a:ext cx="30163" cy="7938"/>
              </a:xfrm>
              <a:custGeom>
                <a:avLst/>
                <a:gdLst>
                  <a:gd name="T0" fmla="*/ 0 w 21"/>
                  <a:gd name="T1" fmla="*/ 6 h 6"/>
                  <a:gd name="T2" fmla="*/ 21 w 21"/>
                  <a:gd name="T3" fmla="*/ 0 h 6"/>
                  <a:gd name="T4" fmla="*/ 0 w 21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6">
                    <a:moveTo>
                      <a:pt x="0" y="6"/>
                    </a:moveTo>
                    <a:cubicBezTo>
                      <a:pt x="6" y="3"/>
                      <a:pt x="13" y="1"/>
                      <a:pt x="21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4" name="Freeform 274">
                <a:extLst>
                  <a:ext uri="{FF2B5EF4-FFF2-40B4-BE49-F238E27FC236}">
                    <a16:creationId xmlns="" xmlns:a16="http://schemas.microsoft.com/office/drawing/2014/main" id="{D9AF90F2-CBBE-4D28-98EA-703415BFDA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0925" y="3378201"/>
                <a:ext cx="9525" cy="17463"/>
              </a:xfrm>
              <a:custGeom>
                <a:avLst/>
                <a:gdLst>
                  <a:gd name="T0" fmla="*/ 3 w 7"/>
                  <a:gd name="T1" fmla="*/ 12 h 12"/>
                  <a:gd name="T2" fmla="*/ 1 w 7"/>
                  <a:gd name="T3" fmla="*/ 2 h 12"/>
                  <a:gd name="T4" fmla="*/ 7 w 7"/>
                  <a:gd name="T5" fmla="*/ 0 h 12"/>
                  <a:gd name="T6" fmla="*/ 3 w 7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2">
                    <a:moveTo>
                      <a:pt x="3" y="12"/>
                    </a:moveTo>
                    <a:cubicBezTo>
                      <a:pt x="0" y="11"/>
                      <a:pt x="3" y="4"/>
                      <a:pt x="1" y="2"/>
                    </a:cubicBezTo>
                    <a:cubicBezTo>
                      <a:pt x="4" y="2"/>
                      <a:pt x="4" y="0"/>
                      <a:pt x="7" y="0"/>
                    </a:cubicBezTo>
                    <a:cubicBezTo>
                      <a:pt x="7" y="6"/>
                      <a:pt x="7" y="11"/>
                      <a:pt x="3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5" name="Freeform 275">
                <a:extLst>
                  <a:ext uri="{FF2B5EF4-FFF2-40B4-BE49-F238E27FC236}">
                    <a16:creationId xmlns="" xmlns:a16="http://schemas.microsoft.com/office/drawing/2014/main" id="{67A0C947-6EB7-4D27-9FF8-EEFB6B3CC6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6463" y="3468688"/>
                <a:ext cx="6350" cy="7938"/>
              </a:xfrm>
              <a:custGeom>
                <a:avLst/>
                <a:gdLst>
                  <a:gd name="T0" fmla="*/ 5 w 5"/>
                  <a:gd name="T1" fmla="*/ 0 h 6"/>
                  <a:gd name="T2" fmla="*/ 1 w 5"/>
                  <a:gd name="T3" fmla="*/ 6 h 6"/>
                  <a:gd name="T4" fmla="*/ 5 w 5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5" y="0"/>
                    </a:moveTo>
                    <a:cubicBezTo>
                      <a:pt x="4" y="3"/>
                      <a:pt x="3" y="4"/>
                      <a:pt x="1" y="6"/>
                    </a:cubicBezTo>
                    <a:cubicBezTo>
                      <a:pt x="0" y="5"/>
                      <a:pt x="3" y="0"/>
                      <a:pt x="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7" name="Freeform 276">
                <a:extLst>
                  <a:ext uri="{FF2B5EF4-FFF2-40B4-BE49-F238E27FC236}">
                    <a16:creationId xmlns="" xmlns:a16="http://schemas.microsoft.com/office/drawing/2014/main" id="{78A902EE-A8BB-46D4-933C-57C1E20C9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2288" y="3608388"/>
                <a:ext cx="6350" cy="9525"/>
              </a:xfrm>
              <a:custGeom>
                <a:avLst/>
                <a:gdLst>
                  <a:gd name="T0" fmla="*/ 5 w 5"/>
                  <a:gd name="T1" fmla="*/ 6 h 7"/>
                  <a:gd name="T2" fmla="*/ 3 w 5"/>
                  <a:gd name="T3" fmla="*/ 7 h 7"/>
                  <a:gd name="T4" fmla="*/ 1 w 5"/>
                  <a:gd name="T5" fmla="*/ 4 h 7"/>
                  <a:gd name="T6" fmla="*/ 3 w 5"/>
                  <a:gd name="T7" fmla="*/ 0 h 7"/>
                  <a:gd name="T8" fmla="*/ 5 w 5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6"/>
                    </a:moveTo>
                    <a:cubicBezTo>
                      <a:pt x="5" y="7"/>
                      <a:pt x="4" y="7"/>
                      <a:pt x="3" y="7"/>
                    </a:cubicBezTo>
                    <a:cubicBezTo>
                      <a:pt x="2" y="6"/>
                      <a:pt x="1" y="5"/>
                      <a:pt x="1" y="4"/>
                    </a:cubicBezTo>
                    <a:cubicBezTo>
                      <a:pt x="0" y="1"/>
                      <a:pt x="3" y="2"/>
                      <a:pt x="3" y="0"/>
                    </a:cubicBezTo>
                    <a:cubicBezTo>
                      <a:pt x="5" y="1"/>
                      <a:pt x="5" y="3"/>
                      <a:pt x="5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8" name="Freeform 277">
                <a:extLst>
                  <a:ext uri="{FF2B5EF4-FFF2-40B4-BE49-F238E27FC236}">
                    <a16:creationId xmlns="" xmlns:a16="http://schemas.microsoft.com/office/drawing/2014/main" id="{BDB8CB06-CCDF-4B61-A5BB-9FDF582EF4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4975" y="3148013"/>
                <a:ext cx="107950" cy="39688"/>
              </a:xfrm>
              <a:custGeom>
                <a:avLst/>
                <a:gdLst>
                  <a:gd name="T0" fmla="*/ 43 w 76"/>
                  <a:gd name="T1" fmla="*/ 26 h 28"/>
                  <a:gd name="T2" fmla="*/ 23 w 76"/>
                  <a:gd name="T3" fmla="*/ 28 h 28"/>
                  <a:gd name="T4" fmla="*/ 24 w 76"/>
                  <a:gd name="T5" fmla="*/ 25 h 28"/>
                  <a:gd name="T6" fmla="*/ 15 w 76"/>
                  <a:gd name="T7" fmla="*/ 23 h 28"/>
                  <a:gd name="T8" fmla="*/ 37 w 76"/>
                  <a:gd name="T9" fmla="*/ 20 h 28"/>
                  <a:gd name="T10" fmla="*/ 18 w 76"/>
                  <a:gd name="T11" fmla="*/ 18 h 28"/>
                  <a:gd name="T12" fmla="*/ 28 w 76"/>
                  <a:gd name="T13" fmla="*/ 15 h 28"/>
                  <a:gd name="T14" fmla="*/ 19 w 76"/>
                  <a:gd name="T15" fmla="*/ 14 h 28"/>
                  <a:gd name="T16" fmla="*/ 25 w 76"/>
                  <a:gd name="T17" fmla="*/ 11 h 28"/>
                  <a:gd name="T18" fmla="*/ 3 w 76"/>
                  <a:gd name="T19" fmla="*/ 16 h 28"/>
                  <a:gd name="T20" fmla="*/ 0 w 76"/>
                  <a:gd name="T21" fmla="*/ 12 h 28"/>
                  <a:gd name="T22" fmla="*/ 17 w 76"/>
                  <a:gd name="T23" fmla="*/ 1 h 28"/>
                  <a:gd name="T24" fmla="*/ 40 w 76"/>
                  <a:gd name="T25" fmla="*/ 3 h 28"/>
                  <a:gd name="T26" fmla="*/ 43 w 76"/>
                  <a:gd name="T27" fmla="*/ 9 h 28"/>
                  <a:gd name="T28" fmla="*/ 56 w 76"/>
                  <a:gd name="T29" fmla="*/ 8 h 28"/>
                  <a:gd name="T30" fmla="*/ 56 w 76"/>
                  <a:gd name="T31" fmla="*/ 14 h 28"/>
                  <a:gd name="T32" fmla="*/ 64 w 76"/>
                  <a:gd name="T33" fmla="*/ 5 h 28"/>
                  <a:gd name="T34" fmla="*/ 76 w 76"/>
                  <a:gd name="T35" fmla="*/ 5 h 28"/>
                  <a:gd name="T36" fmla="*/ 65 w 76"/>
                  <a:gd name="T37" fmla="*/ 15 h 28"/>
                  <a:gd name="T38" fmla="*/ 71 w 76"/>
                  <a:gd name="T39" fmla="*/ 21 h 28"/>
                  <a:gd name="T40" fmla="*/ 61 w 76"/>
                  <a:gd name="T41" fmla="*/ 22 h 28"/>
                  <a:gd name="T42" fmla="*/ 65 w 76"/>
                  <a:gd name="T43" fmla="*/ 23 h 28"/>
                  <a:gd name="T44" fmla="*/ 63 w 76"/>
                  <a:gd name="T45" fmla="*/ 27 h 28"/>
                  <a:gd name="T46" fmla="*/ 52 w 76"/>
                  <a:gd name="T47" fmla="*/ 26 h 28"/>
                  <a:gd name="T48" fmla="*/ 43 w 76"/>
                  <a:gd name="T4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6" h="28">
                    <a:moveTo>
                      <a:pt x="43" y="26"/>
                    </a:moveTo>
                    <a:cubicBezTo>
                      <a:pt x="36" y="27"/>
                      <a:pt x="30" y="28"/>
                      <a:pt x="23" y="28"/>
                    </a:cubicBezTo>
                    <a:cubicBezTo>
                      <a:pt x="22" y="26"/>
                      <a:pt x="24" y="26"/>
                      <a:pt x="24" y="25"/>
                    </a:cubicBezTo>
                    <a:cubicBezTo>
                      <a:pt x="22" y="23"/>
                      <a:pt x="18" y="24"/>
                      <a:pt x="15" y="23"/>
                    </a:cubicBezTo>
                    <a:cubicBezTo>
                      <a:pt x="18" y="16"/>
                      <a:pt x="31" y="23"/>
                      <a:pt x="37" y="20"/>
                    </a:cubicBezTo>
                    <a:cubicBezTo>
                      <a:pt x="33" y="17"/>
                      <a:pt x="25" y="19"/>
                      <a:pt x="18" y="18"/>
                    </a:cubicBezTo>
                    <a:cubicBezTo>
                      <a:pt x="18" y="14"/>
                      <a:pt x="24" y="16"/>
                      <a:pt x="28" y="15"/>
                    </a:cubicBezTo>
                    <a:cubicBezTo>
                      <a:pt x="26" y="14"/>
                      <a:pt x="21" y="15"/>
                      <a:pt x="19" y="14"/>
                    </a:cubicBezTo>
                    <a:cubicBezTo>
                      <a:pt x="20" y="11"/>
                      <a:pt x="23" y="12"/>
                      <a:pt x="25" y="11"/>
                    </a:cubicBezTo>
                    <a:cubicBezTo>
                      <a:pt x="17" y="9"/>
                      <a:pt x="10" y="15"/>
                      <a:pt x="3" y="16"/>
                    </a:cubicBezTo>
                    <a:cubicBezTo>
                      <a:pt x="3" y="14"/>
                      <a:pt x="2" y="12"/>
                      <a:pt x="0" y="12"/>
                    </a:cubicBezTo>
                    <a:cubicBezTo>
                      <a:pt x="4" y="7"/>
                      <a:pt x="15" y="9"/>
                      <a:pt x="17" y="1"/>
                    </a:cubicBezTo>
                    <a:cubicBezTo>
                      <a:pt x="27" y="0"/>
                      <a:pt x="31" y="5"/>
                      <a:pt x="40" y="3"/>
                    </a:cubicBezTo>
                    <a:cubicBezTo>
                      <a:pt x="40" y="6"/>
                      <a:pt x="45" y="6"/>
                      <a:pt x="43" y="9"/>
                    </a:cubicBezTo>
                    <a:cubicBezTo>
                      <a:pt x="46" y="9"/>
                      <a:pt x="52" y="10"/>
                      <a:pt x="56" y="8"/>
                    </a:cubicBezTo>
                    <a:cubicBezTo>
                      <a:pt x="59" y="10"/>
                      <a:pt x="57" y="11"/>
                      <a:pt x="56" y="14"/>
                    </a:cubicBezTo>
                    <a:cubicBezTo>
                      <a:pt x="60" y="12"/>
                      <a:pt x="62" y="8"/>
                      <a:pt x="64" y="5"/>
                    </a:cubicBezTo>
                    <a:cubicBezTo>
                      <a:pt x="68" y="8"/>
                      <a:pt x="72" y="2"/>
                      <a:pt x="76" y="5"/>
                    </a:cubicBezTo>
                    <a:cubicBezTo>
                      <a:pt x="72" y="8"/>
                      <a:pt x="68" y="11"/>
                      <a:pt x="65" y="15"/>
                    </a:cubicBezTo>
                    <a:cubicBezTo>
                      <a:pt x="66" y="20"/>
                      <a:pt x="71" y="19"/>
                      <a:pt x="71" y="21"/>
                    </a:cubicBezTo>
                    <a:cubicBezTo>
                      <a:pt x="69" y="24"/>
                      <a:pt x="66" y="20"/>
                      <a:pt x="61" y="22"/>
                    </a:cubicBezTo>
                    <a:cubicBezTo>
                      <a:pt x="61" y="24"/>
                      <a:pt x="64" y="23"/>
                      <a:pt x="65" y="23"/>
                    </a:cubicBezTo>
                    <a:cubicBezTo>
                      <a:pt x="65" y="25"/>
                      <a:pt x="63" y="25"/>
                      <a:pt x="63" y="27"/>
                    </a:cubicBezTo>
                    <a:cubicBezTo>
                      <a:pt x="60" y="27"/>
                      <a:pt x="56" y="26"/>
                      <a:pt x="52" y="26"/>
                    </a:cubicBezTo>
                    <a:cubicBezTo>
                      <a:pt x="51" y="23"/>
                      <a:pt x="45" y="24"/>
                      <a:pt x="43" y="2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9" name="Freeform 278">
                <a:extLst>
                  <a:ext uri="{FF2B5EF4-FFF2-40B4-BE49-F238E27FC236}">
                    <a16:creationId xmlns="" xmlns:a16="http://schemas.microsoft.com/office/drawing/2014/main" id="{2302E151-7755-433C-B5DD-2324450B36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6588" y="3187701"/>
                <a:ext cx="14288" cy="9525"/>
              </a:xfrm>
              <a:custGeom>
                <a:avLst/>
                <a:gdLst>
                  <a:gd name="T0" fmla="*/ 10 w 10"/>
                  <a:gd name="T1" fmla="*/ 3 h 6"/>
                  <a:gd name="T2" fmla="*/ 0 w 10"/>
                  <a:gd name="T3" fmla="*/ 5 h 6"/>
                  <a:gd name="T4" fmla="*/ 9 w 10"/>
                  <a:gd name="T5" fmla="*/ 0 h 6"/>
                  <a:gd name="T6" fmla="*/ 10 w 10"/>
                  <a:gd name="T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6">
                    <a:moveTo>
                      <a:pt x="10" y="3"/>
                    </a:moveTo>
                    <a:cubicBezTo>
                      <a:pt x="8" y="5"/>
                      <a:pt x="5" y="6"/>
                      <a:pt x="0" y="5"/>
                    </a:cubicBezTo>
                    <a:cubicBezTo>
                      <a:pt x="1" y="2"/>
                      <a:pt x="4" y="0"/>
                      <a:pt x="9" y="0"/>
                    </a:cubicBezTo>
                    <a:cubicBezTo>
                      <a:pt x="9" y="1"/>
                      <a:pt x="10" y="1"/>
                      <a:pt x="1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0" name="Freeform 279">
                <a:extLst>
                  <a:ext uri="{FF2B5EF4-FFF2-40B4-BE49-F238E27FC236}">
                    <a16:creationId xmlns="" xmlns:a16="http://schemas.microsoft.com/office/drawing/2014/main" id="{543CEBC3-605B-4F81-8A32-E7F342ED7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3725" y="3228976"/>
                <a:ext cx="7938" cy="3175"/>
              </a:xfrm>
              <a:custGeom>
                <a:avLst/>
                <a:gdLst>
                  <a:gd name="T0" fmla="*/ 5 w 5"/>
                  <a:gd name="T1" fmla="*/ 0 h 3"/>
                  <a:gd name="T2" fmla="*/ 0 w 5"/>
                  <a:gd name="T3" fmla="*/ 3 h 3"/>
                  <a:gd name="T4" fmla="*/ 5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cubicBezTo>
                      <a:pt x="4" y="1"/>
                      <a:pt x="3" y="3"/>
                      <a:pt x="0" y="3"/>
                    </a:cubicBezTo>
                    <a:cubicBezTo>
                      <a:pt x="0" y="0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1" name="Freeform 280">
                <a:extLst>
                  <a:ext uri="{FF2B5EF4-FFF2-40B4-BE49-F238E27FC236}">
                    <a16:creationId xmlns="" xmlns:a16="http://schemas.microsoft.com/office/drawing/2014/main" id="{BCB124B2-6F26-43BD-A946-1831AF80D5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9925" y="3230563"/>
                <a:ext cx="9525" cy="7938"/>
              </a:xfrm>
              <a:custGeom>
                <a:avLst/>
                <a:gdLst>
                  <a:gd name="T0" fmla="*/ 0 w 6"/>
                  <a:gd name="T1" fmla="*/ 1 h 6"/>
                  <a:gd name="T2" fmla="*/ 2 w 6"/>
                  <a:gd name="T3" fmla="*/ 0 h 6"/>
                  <a:gd name="T4" fmla="*/ 0 w 6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0" y="1"/>
                    </a:moveTo>
                    <a:cubicBezTo>
                      <a:pt x="1" y="1"/>
                      <a:pt x="2" y="1"/>
                      <a:pt x="2" y="0"/>
                    </a:cubicBezTo>
                    <a:cubicBezTo>
                      <a:pt x="6" y="2"/>
                      <a:pt x="0" y="6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2" name="Freeform 281">
                <a:extLst>
                  <a:ext uri="{FF2B5EF4-FFF2-40B4-BE49-F238E27FC236}">
                    <a16:creationId xmlns="" xmlns:a16="http://schemas.microsoft.com/office/drawing/2014/main" id="{FD76D0E1-B28C-475A-93EA-D967F34507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963" y="3254376"/>
                <a:ext cx="6350" cy="6350"/>
              </a:xfrm>
              <a:custGeom>
                <a:avLst/>
                <a:gdLst>
                  <a:gd name="T0" fmla="*/ 4 w 4"/>
                  <a:gd name="T1" fmla="*/ 0 h 4"/>
                  <a:gd name="T2" fmla="*/ 0 w 4"/>
                  <a:gd name="T3" fmla="*/ 4 h 4"/>
                  <a:gd name="T4" fmla="*/ 4 w 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4" y="3"/>
                      <a:pt x="2" y="3"/>
                      <a:pt x="0" y="4"/>
                    </a:cubicBezTo>
                    <a:cubicBezTo>
                      <a:pt x="0" y="1"/>
                      <a:pt x="2" y="1"/>
                      <a:pt x="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3" name="Freeform 282">
                <a:extLst>
                  <a:ext uri="{FF2B5EF4-FFF2-40B4-BE49-F238E27FC236}">
                    <a16:creationId xmlns="" xmlns:a16="http://schemas.microsoft.com/office/drawing/2014/main" id="{30F82A32-776C-4B0C-A34C-15BF60309D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6588" y="3316288"/>
                <a:ext cx="12700" cy="4763"/>
              </a:xfrm>
              <a:custGeom>
                <a:avLst/>
                <a:gdLst>
                  <a:gd name="T0" fmla="*/ 2 w 8"/>
                  <a:gd name="T1" fmla="*/ 0 h 4"/>
                  <a:gd name="T2" fmla="*/ 8 w 8"/>
                  <a:gd name="T3" fmla="*/ 4 h 4"/>
                  <a:gd name="T4" fmla="*/ 0 w 8"/>
                  <a:gd name="T5" fmla="*/ 1 h 4"/>
                  <a:gd name="T6" fmla="*/ 2 w 8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4">
                    <a:moveTo>
                      <a:pt x="2" y="0"/>
                    </a:moveTo>
                    <a:cubicBezTo>
                      <a:pt x="5" y="1"/>
                      <a:pt x="7" y="2"/>
                      <a:pt x="8" y="4"/>
                    </a:cubicBezTo>
                    <a:cubicBezTo>
                      <a:pt x="4" y="4"/>
                      <a:pt x="2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4" name="Freeform 283">
                <a:extLst>
                  <a:ext uri="{FF2B5EF4-FFF2-40B4-BE49-F238E27FC236}">
                    <a16:creationId xmlns="" xmlns:a16="http://schemas.microsoft.com/office/drawing/2014/main" id="{F4A1F118-EFF7-412F-ADE9-F0C1ECDA20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3365501"/>
                <a:ext cx="9525" cy="12700"/>
              </a:xfrm>
              <a:custGeom>
                <a:avLst/>
                <a:gdLst>
                  <a:gd name="T0" fmla="*/ 4 w 7"/>
                  <a:gd name="T1" fmla="*/ 9 h 9"/>
                  <a:gd name="T2" fmla="*/ 4 w 7"/>
                  <a:gd name="T3" fmla="*/ 0 h 9"/>
                  <a:gd name="T4" fmla="*/ 4 w 7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9">
                    <a:moveTo>
                      <a:pt x="4" y="9"/>
                    </a:moveTo>
                    <a:cubicBezTo>
                      <a:pt x="0" y="8"/>
                      <a:pt x="2" y="2"/>
                      <a:pt x="4" y="0"/>
                    </a:cubicBezTo>
                    <a:cubicBezTo>
                      <a:pt x="7" y="2"/>
                      <a:pt x="5" y="6"/>
                      <a:pt x="4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5" name="Freeform 284">
                <a:extLst>
                  <a:ext uri="{FF2B5EF4-FFF2-40B4-BE49-F238E27FC236}">
                    <a16:creationId xmlns="" xmlns:a16="http://schemas.microsoft.com/office/drawing/2014/main" id="{9F8459EC-F2EB-410F-9EA9-5EDD2F5AB8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6000" y="3387726"/>
                <a:ext cx="6350" cy="4763"/>
              </a:xfrm>
              <a:custGeom>
                <a:avLst/>
                <a:gdLst>
                  <a:gd name="T0" fmla="*/ 4 w 4"/>
                  <a:gd name="T1" fmla="*/ 4 h 4"/>
                  <a:gd name="T2" fmla="*/ 0 w 4"/>
                  <a:gd name="T3" fmla="*/ 3 h 4"/>
                  <a:gd name="T4" fmla="*/ 4 w 4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4" y="4"/>
                    </a:moveTo>
                    <a:cubicBezTo>
                      <a:pt x="2" y="4"/>
                      <a:pt x="1" y="4"/>
                      <a:pt x="0" y="3"/>
                    </a:cubicBezTo>
                    <a:cubicBezTo>
                      <a:pt x="1" y="1"/>
                      <a:pt x="4" y="0"/>
                      <a:pt x="4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9" name="Freeform 285">
                <a:extLst>
                  <a:ext uri="{FF2B5EF4-FFF2-40B4-BE49-F238E27FC236}">
                    <a16:creationId xmlns="" xmlns:a16="http://schemas.microsoft.com/office/drawing/2014/main" id="{B8D30AB4-2478-4275-9B73-A50735EC09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3713" y="3486151"/>
                <a:ext cx="12700" cy="6350"/>
              </a:xfrm>
              <a:custGeom>
                <a:avLst/>
                <a:gdLst>
                  <a:gd name="T0" fmla="*/ 6 w 8"/>
                  <a:gd name="T1" fmla="*/ 0 h 5"/>
                  <a:gd name="T2" fmla="*/ 0 w 8"/>
                  <a:gd name="T3" fmla="*/ 1 h 5"/>
                  <a:gd name="T4" fmla="*/ 6 w 8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6" y="0"/>
                    </a:moveTo>
                    <a:cubicBezTo>
                      <a:pt x="3" y="0"/>
                      <a:pt x="1" y="5"/>
                      <a:pt x="0" y="1"/>
                    </a:cubicBezTo>
                    <a:cubicBezTo>
                      <a:pt x="3" y="0"/>
                      <a:pt x="8" y="0"/>
                      <a:pt x="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0" name="Freeform 286">
                <a:extLst>
                  <a:ext uri="{FF2B5EF4-FFF2-40B4-BE49-F238E27FC236}">
                    <a16:creationId xmlns="" xmlns:a16="http://schemas.microsoft.com/office/drawing/2014/main" id="{84241607-92FB-43F1-A0BD-D6EDFCBACB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2763" y="3535363"/>
                <a:ext cx="39688" cy="20638"/>
              </a:xfrm>
              <a:custGeom>
                <a:avLst/>
                <a:gdLst>
                  <a:gd name="T0" fmla="*/ 28 w 28"/>
                  <a:gd name="T1" fmla="*/ 10 h 14"/>
                  <a:gd name="T2" fmla="*/ 15 w 28"/>
                  <a:gd name="T3" fmla="*/ 13 h 14"/>
                  <a:gd name="T4" fmla="*/ 0 w 28"/>
                  <a:gd name="T5" fmla="*/ 8 h 14"/>
                  <a:gd name="T6" fmla="*/ 9 w 28"/>
                  <a:gd name="T7" fmla="*/ 9 h 14"/>
                  <a:gd name="T8" fmla="*/ 5 w 28"/>
                  <a:gd name="T9" fmla="*/ 3 h 14"/>
                  <a:gd name="T10" fmla="*/ 28 w 28"/>
                  <a:gd name="T1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14">
                    <a:moveTo>
                      <a:pt x="28" y="10"/>
                    </a:moveTo>
                    <a:cubicBezTo>
                      <a:pt x="23" y="10"/>
                      <a:pt x="16" y="8"/>
                      <a:pt x="15" y="13"/>
                    </a:cubicBezTo>
                    <a:cubicBezTo>
                      <a:pt x="12" y="8"/>
                      <a:pt x="1" y="14"/>
                      <a:pt x="0" y="8"/>
                    </a:cubicBezTo>
                    <a:cubicBezTo>
                      <a:pt x="3" y="8"/>
                      <a:pt x="6" y="9"/>
                      <a:pt x="9" y="9"/>
                    </a:cubicBezTo>
                    <a:cubicBezTo>
                      <a:pt x="5" y="8"/>
                      <a:pt x="10" y="4"/>
                      <a:pt x="5" y="3"/>
                    </a:cubicBezTo>
                    <a:cubicBezTo>
                      <a:pt x="13" y="0"/>
                      <a:pt x="27" y="3"/>
                      <a:pt x="28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1" name="Freeform 287">
                <a:extLst>
                  <a:ext uri="{FF2B5EF4-FFF2-40B4-BE49-F238E27FC236}">
                    <a16:creationId xmlns="" xmlns:a16="http://schemas.microsoft.com/office/drawing/2014/main" id="{AE0B3C77-200F-47E2-8B3C-25F7623746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68950" y="3546476"/>
                <a:ext cx="12700" cy="7938"/>
              </a:xfrm>
              <a:custGeom>
                <a:avLst/>
                <a:gdLst>
                  <a:gd name="T0" fmla="*/ 9 w 9"/>
                  <a:gd name="T1" fmla="*/ 3 h 5"/>
                  <a:gd name="T2" fmla="*/ 0 w 9"/>
                  <a:gd name="T3" fmla="*/ 1 h 5"/>
                  <a:gd name="T4" fmla="*/ 9 w 9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">
                    <a:moveTo>
                      <a:pt x="9" y="3"/>
                    </a:moveTo>
                    <a:cubicBezTo>
                      <a:pt x="6" y="5"/>
                      <a:pt x="0" y="5"/>
                      <a:pt x="0" y="1"/>
                    </a:cubicBezTo>
                    <a:cubicBezTo>
                      <a:pt x="4" y="0"/>
                      <a:pt x="6" y="2"/>
                      <a:pt x="9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2" name="Freeform 288">
                <a:extLst>
                  <a:ext uri="{FF2B5EF4-FFF2-40B4-BE49-F238E27FC236}">
                    <a16:creationId xmlns="" xmlns:a16="http://schemas.microsoft.com/office/drawing/2014/main" id="{415C4935-BDFB-4DBE-A3DD-68F9686141C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40375" y="3594101"/>
                <a:ext cx="312738" cy="485775"/>
              </a:xfrm>
              <a:custGeom>
                <a:avLst/>
                <a:gdLst>
                  <a:gd name="T0" fmla="*/ 190 w 219"/>
                  <a:gd name="T1" fmla="*/ 79 h 340"/>
                  <a:gd name="T2" fmla="*/ 174 w 219"/>
                  <a:gd name="T3" fmla="*/ 78 h 340"/>
                  <a:gd name="T4" fmla="*/ 170 w 219"/>
                  <a:gd name="T5" fmla="*/ 80 h 340"/>
                  <a:gd name="T6" fmla="*/ 169 w 219"/>
                  <a:gd name="T7" fmla="*/ 73 h 340"/>
                  <a:gd name="T8" fmla="*/ 147 w 219"/>
                  <a:gd name="T9" fmla="*/ 77 h 340"/>
                  <a:gd name="T10" fmla="*/ 151 w 219"/>
                  <a:gd name="T11" fmla="*/ 71 h 340"/>
                  <a:gd name="T12" fmla="*/ 144 w 219"/>
                  <a:gd name="T13" fmla="*/ 63 h 340"/>
                  <a:gd name="T14" fmla="*/ 137 w 219"/>
                  <a:gd name="T15" fmla="*/ 68 h 340"/>
                  <a:gd name="T16" fmla="*/ 139 w 219"/>
                  <a:gd name="T17" fmla="*/ 42 h 340"/>
                  <a:gd name="T18" fmla="*/ 106 w 219"/>
                  <a:gd name="T19" fmla="*/ 28 h 340"/>
                  <a:gd name="T20" fmla="*/ 95 w 219"/>
                  <a:gd name="T21" fmla="*/ 15 h 340"/>
                  <a:gd name="T22" fmla="*/ 93 w 219"/>
                  <a:gd name="T23" fmla="*/ 8 h 340"/>
                  <a:gd name="T24" fmla="*/ 87 w 219"/>
                  <a:gd name="T25" fmla="*/ 10 h 340"/>
                  <a:gd name="T26" fmla="*/ 62 w 219"/>
                  <a:gd name="T27" fmla="*/ 10 h 340"/>
                  <a:gd name="T28" fmla="*/ 46 w 219"/>
                  <a:gd name="T29" fmla="*/ 7 h 340"/>
                  <a:gd name="T30" fmla="*/ 31 w 219"/>
                  <a:gd name="T31" fmla="*/ 6 h 340"/>
                  <a:gd name="T32" fmla="*/ 22 w 219"/>
                  <a:gd name="T33" fmla="*/ 22 h 340"/>
                  <a:gd name="T34" fmla="*/ 12 w 219"/>
                  <a:gd name="T35" fmla="*/ 52 h 340"/>
                  <a:gd name="T36" fmla="*/ 6 w 219"/>
                  <a:gd name="T37" fmla="*/ 80 h 340"/>
                  <a:gd name="T38" fmla="*/ 2 w 219"/>
                  <a:gd name="T39" fmla="*/ 97 h 340"/>
                  <a:gd name="T40" fmla="*/ 26 w 219"/>
                  <a:gd name="T41" fmla="*/ 140 h 340"/>
                  <a:gd name="T42" fmla="*/ 59 w 219"/>
                  <a:gd name="T43" fmla="*/ 181 h 340"/>
                  <a:gd name="T44" fmla="*/ 66 w 219"/>
                  <a:gd name="T45" fmla="*/ 271 h 340"/>
                  <a:gd name="T46" fmla="*/ 72 w 219"/>
                  <a:gd name="T47" fmla="*/ 292 h 340"/>
                  <a:gd name="T48" fmla="*/ 75 w 219"/>
                  <a:gd name="T49" fmla="*/ 298 h 340"/>
                  <a:gd name="T50" fmla="*/ 72 w 219"/>
                  <a:gd name="T51" fmla="*/ 296 h 340"/>
                  <a:gd name="T52" fmla="*/ 75 w 219"/>
                  <a:gd name="T53" fmla="*/ 302 h 340"/>
                  <a:gd name="T54" fmla="*/ 78 w 219"/>
                  <a:gd name="T55" fmla="*/ 307 h 340"/>
                  <a:gd name="T56" fmla="*/ 73 w 219"/>
                  <a:gd name="T57" fmla="*/ 304 h 340"/>
                  <a:gd name="T58" fmla="*/ 71 w 219"/>
                  <a:gd name="T59" fmla="*/ 305 h 340"/>
                  <a:gd name="T60" fmla="*/ 73 w 219"/>
                  <a:gd name="T61" fmla="*/ 308 h 340"/>
                  <a:gd name="T62" fmla="*/ 74 w 219"/>
                  <a:gd name="T63" fmla="*/ 316 h 340"/>
                  <a:gd name="T64" fmla="*/ 78 w 219"/>
                  <a:gd name="T65" fmla="*/ 323 h 340"/>
                  <a:gd name="T66" fmla="*/ 81 w 219"/>
                  <a:gd name="T67" fmla="*/ 328 h 340"/>
                  <a:gd name="T68" fmla="*/ 84 w 219"/>
                  <a:gd name="T69" fmla="*/ 328 h 340"/>
                  <a:gd name="T70" fmla="*/ 86 w 219"/>
                  <a:gd name="T71" fmla="*/ 330 h 340"/>
                  <a:gd name="T72" fmla="*/ 94 w 219"/>
                  <a:gd name="T73" fmla="*/ 338 h 340"/>
                  <a:gd name="T74" fmla="*/ 95 w 219"/>
                  <a:gd name="T75" fmla="*/ 338 h 340"/>
                  <a:gd name="T76" fmla="*/ 101 w 219"/>
                  <a:gd name="T77" fmla="*/ 339 h 340"/>
                  <a:gd name="T78" fmla="*/ 103 w 219"/>
                  <a:gd name="T79" fmla="*/ 339 h 340"/>
                  <a:gd name="T80" fmla="*/ 107 w 219"/>
                  <a:gd name="T81" fmla="*/ 340 h 340"/>
                  <a:gd name="T82" fmla="*/ 113 w 219"/>
                  <a:gd name="T83" fmla="*/ 340 h 340"/>
                  <a:gd name="T84" fmla="*/ 113 w 219"/>
                  <a:gd name="T85" fmla="*/ 339 h 340"/>
                  <a:gd name="T86" fmla="*/ 107 w 219"/>
                  <a:gd name="T87" fmla="*/ 338 h 340"/>
                  <a:gd name="T88" fmla="*/ 105 w 219"/>
                  <a:gd name="T89" fmla="*/ 328 h 340"/>
                  <a:gd name="T90" fmla="*/ 113 w 219"/>
                  <a:gd name="T91" fmla="*/ 316 h 340"/>
                  <a:gd name="T92" fmla="*/ 109 w 219"/>
                  <a:gd name="T93" fmla="*/ 300 h 340"/>
                  <a:gd name="T94" fmla="*/ 108 w 219"/>
                  <a:gd name="T95" fmla="*/ 288 h 340"/>
                  <a:gd name="T96" fmla="*/ 110 w 219"/>
                  <a:gd name="T97" fmla="*/ 284 h 340"/>
                  <a:gd name="T98" fmla="*/ 104 w 219"/>
                  <a:gd name="T99" fmla="*/ 278 h 340"/>
                  <a:gd name="T100" fmla="*/ 112 w 219"/>
                  <a:gd name="T101" fmla="*/ 268 h 340"/>
                  <a:gd name="T102" fmla="*/ 130 w 219"/>
                  <a:gd name="T103" fmla="*/ 249 h 340"/>
                  <a:gd name="T104" fmla="*/ 140 w 219"/>
                  <a:gd name="T105" fmla="*/ 248 h 340"/>
                  <a:gd name="T106" fmla="*/ 147 w 219"/>
                  <a:gd name="T107" fmla="*/ 230 h 340"/>
                  <a:gd name="T108" fmla="*/ 152 w 219"/>
                  <a:gd name="T109" fmla="*/ 228 h 340"/>
                  <a:gd name="T110" fmla="*/ 172 w 219"/>
                  <a:gd name="T111" fmla="*/ 189 h 340"/>
                  <a:gd name="T112" fmla="*/ 191 w 219"/>
                  <a:gd name="T113" fmla="*/ 180 h 340"/>
                  <a:gd name="T114" fmla="*/ 198 w 219"/>
                  <a:gd name="T115" fmla="*/ 130 h 340"/>
                  <a:gd name="T116" fmla="*/ 204 w 219"/>
                  <a:gd name="T117" fmla="*/ 122 h 340"/>
                  <a:gd name="T118" fmla="*/ 48 w 219"/>
                  <a:gd name="T119" fmla="*/ 16 h 340"/>
                  <a:gd name="T120" fmla="*/ 44 w 219"/>
                  <a:gd name="T121" fmla="*/ 14 h 340"/>
                  <a:gd name="T122" fmla="*/ 48 w 219"/>
                  <a:gd name="T123" fmla="*/ 16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9" h="340">
                    <a:moveTo>
                      <a:pt x="211" y="92"/>
                    </a:moveTo>
                    <a:cubicBezTo>
                      <a:pt x="201" y="92"/>
                      <a:pt x="198" y="81"/>
                      <a:pt x="190" y="79"/>
                    </a:cubicBezTo>
                    <a:cubicBezTo>
                      <a:pt x="185" y="78"/>
                      <a:pt x="180" y="82"/>
                      <a:pt x="175" y="77"/>
                    </a:cubicBezTo>
                    <a:cubicBezTo>
                      <a:pt x="174" y="77"/>
                      <a:pt x="174" y="77"/>
                      <a:pt x="174" y="78"/>
                    </a:cubicBezTo>
                    <a:cubicBezTo>
                      <a:pt x="174" y="79"/>
                      <a:pt x="172" y="79"/>
                      <a:pt x="171" y="78"/>
                    </a:cubicBezTo>
                    <a:cubicBezTo>
                      <a:pt x="170" y="78"/>
                      <a:pt x="171" y="79"/>
                      <a:pt x="170" y="80"/>
                    </a:cubicBezTo>
                    <a:cubicBezTo>
                      <a:pt x="168" y="82"/>
                      <a:pt x="171" y="76"/>
                      <a:pt x="169" y="75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5" y="73"/>
                      <a:pt x="155" y="63"/>
                      <a:pt x="151" y="72"/>
                    </a:cubicBezTo>
                    <a:cubicBezTo>
                      <a:pt x="149" y="73"/>
                      <a:pt x="149" y="75"/>
                      <a:pt x="147" y="77"/>
                    </a:cubicBezTo>
                    <a:cubicBezTo>
                      <a:pt x="148" y="74"/>
                      <a:pt x="146" y="75"/>
                      <a:pt x="146" y="73"/>
                    </a:cubicBezTo>
                    <a:cubicBezTo>
                      <a:pt x="149" y="73"/>
                      <a:pt x="150" y="72"/>
                      <a:pt x="151" y="71"/>
                    </a:cubicBezTo>
                    <a:cubicBezTo>
                      <a:pt x="150" y="69"/>
                      <a:pt x="152" y="69"/>
                      <a:pt x="151" y="67"/>
                    </a:cubicBezTo>
                    <a:cubicBezTo>
                      <a:pt x="149" y="66"/>
                      <a:pt x="147" y="64"/>
                      <a:pt x="144" y="63"/>
                    </a:cubicBezTo>
                    <a:cubicBezTo>
                      <a:pt x="143" y="66"/>
                      <a:pt x="138" y="65"/>
                      <a:pt x="141" y="68"/>
                    </a:cubicBezTo>
                    <a:cubicBezTo>
                      <a:pt x="140" y="67"/>
                      <a:pt x="138" y="70"/>
                      <a:pt x="137" y="68"/>
                    </a:cubicBezTo>
                    <a:cubicBezTo>
                      <a:pt x="138" y="64"/>
                      <a:pt x="141" y="63"/>
                      <a:pt x="143" y="61"/>
                    </a:cubicBezTo>
                    <a:cubicBezTo>
                      <a:pt x="144" y="55"/>
                      <a:pt x="139" y="50"/>
                      <a:pt x="139" y="42"/>
                    </a:cubicBezTo>
                    <a:cubicBezTo>
                      <a:pt x="138" y="42"/>
                      <a:pt x="137" y="43"/>
                      <a:pt x="136" y="43"/>
                    </a:cubicBezTo>
                    <a:cubicBezTo>
                      <a:pt x="130" y="27"/>
                      <a:pt x="113" y="39"/>
                      <a:pt x="106" y="28"/>
                    </a:cubicBezTo>
                    <a:cubicBezTo>
                      <a:pt x="106" y="21"/>
                      <a:pt x="98" y="20"/>
                      <a:pt x="93" y="20"/>
                    </a:cubicBezTo>
                    <a:cubicBezTo>
                      <a:pt x="93" y="18"/>
                      <a:pt x="96" y="18"/>
                      <a:pt x="95" y="15"/>
                    </a:cubicBezTo>
                    <a:cubicBezTo>
                      <a:pt x="94" y="14"/>
                      <a:pt x="92" y="14"/>
                      <a:pt x="91" y="12"/>
                    </a:cubicBezTo>
                    <a:cubicBezTo>
                      <a:pt x="95" y="14"/>
                      <a:pt x="97" y="8"/>
                      <a:pt x="93" y="8"/>
                    </a:cubicBezTo>
                    <a:cubicBezTo>
                      <a:pt x="92" y="12"/>
                      <a:pt x="91" y="10"/>
                      <a:pt x="88" y="13"/>
                    </a:cubicBezTo>
                    <a:cubicBezTo>
                      <a:pt x="89" y="11"/>
                      <a:pt x="87" y="11"/>
                      <a:pt x="87" y="10"/>
                    </a:cubicBezTo>
                    <a:cubicBezTo>
                      <a:pt x="88" y="10"/>
                      <a:pt x="89" y="10"/>
                      <a:pt x="89" y="9"/>
                    </a:cubicBezTo>
                    <a:cubicBezTo>
                      <a:pt x="79" y="10"/>
                      <a:pt x="75" y="11"/>
                      <a:pt x="62" y="10"/>
                    </a:cubicBezTo>
                    <a:cubicBezTo>
                      <a:pt x="62" y="4"/>
                      <a:pt x="55" y="5"/>
                      <a:pt x="54" y="1"/>
                    </a:cubicBezTo>
                    <a:cubicBezTo>
                      <a:pt x="54" y="5"/>
                      <a:pt x="48" y="8"/>
                      <a:pt x="46" y="7"/>
                    </a:cubicBezTo>
                    <a:cubicBezTo>
                      <a:pt x="46" y="4"/>
                      <a:pt x="49" y="4"/>
                      <a:pt x="48" y="0"/>
                    </a:cubicBezTo>
                    <a:cubicBezTo>
                      <a:pt x="43" y="2"/>
                      <a:pt x="35" y="8"/>
                      <a:pt x="31" y="6"/>
                    </a:cubicBezTo>
                    <a:cubicBezTo>
                      <a:pt x="29" y="13"/>
                      <a:pt x="22" y="17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7"/>
                      <a:pt x="20" y="32"/>
                      <a:pt x="19" y="37"/>
                    </a:cubicBezTo>
                    <a:cubicBezTo>
                      <a:pt x="19" y="44"/>
                      <a:pt x="17" y="50"/>
                      <a:pt x="12" y="52"/>
                    </a:cubicBezTo>
                    <a:cubicBezTo>
                      <a:pt x="10" y="62"/>
                      <a:pt x="1" y="64"/>
                      <a:pt x="1" y="77"/>
                    </a:cubicBezTo>
                    <a:cubicBezTo>
                      <a:pt x="3" y="78"/>
                      <a:pt x="5" y="80"/>
                      <a:pt x="6" y="80"/>
                    </a:cubicBezTo>
                    <a:cubicBezTo>
                      <a:pt x="4" y="84"/>
                      <a:pt x="0" y="85"/>
                      <a:pt x="0" y="89"/>
                    </a:cubicBezTo>
                    <a:cubicBezTo>
                      <a:pt x="1" y="91"/>
                      <a:pt x="3" y="93"/>
                      <a:pt x="2" y="97"/>
                    </a:cubicBezTo>
                    <a:cubicBezTo>
                      <a:pt x="14" y="106"/>
                      <a:pt x="17" y="124"/>
                      <a:pt x="26" y="136"/>
                    </a:cubicBezTo>
                    <a:cubicBezTo>
                      <a:pt x="26" y="140"/>
                      <a:pt x="26" y="140"/>
                      <a:pt x="26" y="140"/>
                    </a:cubicBezTo>
                    <a:cubicBezTo>
                      <a:pt x="35" y="152"/>
                      <a:pt x="57" y="152"/>
                      <a:pt x="59" y="171"/>
                    </a:cubicBezTo>
                    <a:cubicBezTo>
                      <a:pt x="60" y="172"/>
                      <a:pt x="60" y="179"/>
                      <a:pt x="59" y="181"/>
                    </a:cubicBezTo>
                    <a:cubicBezTo>
                      <a:pt x="57" y="213"/>
                      <a:pt x="65" y="237"/>
                      <a:pt x="62" y="266"/>
                    </a:cubicBezTo>
                    <a:cubicBezTo>
                      <a:pt x="63" y="268"/>
                      <a:pt x="66" y="268"/>
                      <a:pt x="66" y="271"/>
                    </a:cubicBezTo>
                    <a:cubicBezTo>
                      <a:pt x="65" y="275"/>
                      <a:pt x="65" y="280"/>
                      <a:pt x="68" y="282"/>
                    </a:cubicBezTo>
                    <a:cubicBezTo>
                      <a:pt x="65" y="285"/>
                      <a:pt x="68" y="291"/>
                      <a:pt x="72" y="292"/>
                    </a:cubicBezTo>
                    <a:cubicBezTo>
                      <a:pt x="70" y="287"/>
                      <a:pt x="69" y="285"/>
                      <a:pt x="71" y="282"/>
                    </a:cubicBezTo>
                    <a:cubicBezTo>
                      <a:pt x="75" y="285"/>
                      <a:pt x="75" y="295"/>
                      <a:pt x="75" y="298"/>
                    </a:cubicBezTo>
                    <a:cubicBezTo>
                      <a:pt x="75" y="300"/>
                      <a:pt x="71" y="299"/>
                      <a:pt x="73" y="297"/>
                    </a:cubicBezTo>
                    <a:cubicBezTo>
                      <a:pt x="70" y="298"/>
                      <a:pt x="74" y="296"/>
                      <a:pt x="72" y="296"/>
                    </a:cubicBezTo>
                    <a:cubicBezTo>
                      <a:pt x="72" y="297"/>
                      <a:pt x="69" y="296"/>
                      <a:pt x="69" y="298"/>
                    </a:cubicBezTo>
                    <a:cubicBezTo>
                      <a:pt x="73" y="298"/>
                      <a:pt x="72" y="302"/>
                      <a:pt x="75" y="302"/>
                    </a:cubicBezTo>
                    <a:cubicBezTo>
                      <a:pt x="75" y="301"/>
                      <a:pt x="75" y="299"/>
                      <a:pt x="76" y="299"/>
                    </a:cubicBezTo>
                    <a:cubicBezTo>
                      <a:pt x="79" y="301"/>
                      <a:pt x="77" y="303"/>
                      <a:pt x="78" y="307"/>
                    </a:cubicBezTo>
                    <a:cubicBezTo>
                      <a:pt x="75" y="307"/>
                      <a:pt x="77" y="304"/>
                      <a:pt x="73" y="305"/>
                    </a:cubicBezTo>
                    <a:cubicBezTo>
                      <a:pt x="73" y="304"/>
                      <a:pt x="73" y="304"/>
                      <a:pt x="73" y="304"/>
                    </a:cubicBezTo>
                    <a:cubicBezTo>
                      <a:pt x="72" y="304"/>
                      <a:pt x="72" y="304"/>
                      <a:pt x="72" y="304"/>
                    </a:cubicBezTo>
                    <a:cubicBezTo>
                      <a:pt x="71" y="304"/>
                      <a:pt x="71" y="304"/>
                      <a:pt x="71" y="305"/>
                    </a:cubicBezTo>
                    <a:cubicBezTo>
                      <a:pt x="73" y="305"/>
                      <a:pt x="69" y="309"/>
                      <a:pt x="72" y="310"/>
                    </a:cubicBezTo>
                    <a:cubicBezTo>
                      <a:pt x="72" y="309"/>
                      <a:pt x="72" y="308"/>
                      <a:pt x="73" y="308"/>
                    </a:cubicBezTo>
                    <a:cubicBezTo>
                      <a:pt x="78" y="309"/>
                      <a:pt x="77" y="312"/>
                      <a:pt x="78" y="316"/>
                    </a:cubicBezTo>
                    <a:cubicBezTo>
                      <a:pt x="75" y="316"/>
                      <a:pt x="76" y="314"/>
                      <a:pt x="74" y="316"/>
                    </a:cubicBezTo>
                    <a:cubicBezTo>
                      <a:pt x="74" y="318"/>
                      <a:pt x="74" y="318"/>
                      <a:pt x="74" y="318"/>
                    </a:cubicBezTo>
                    <a:cubicBezTo>
                      <a:pt x="76" y="319"/>
                      <a:pt x="77" y="322"/>
                      <a:pt x="78" y="323"/>
                    </a:cubicBezTo>
                    <a:cubicBezTo>
                      <a:pt x="78" y="326"/>
                      <a:pt x="81" y="324"/>
                      <a:pt x="81" y="325"/>
                    </a:cubicBezTo>
                    <a:cubicBezTo>
                      <a:pt x="81" y="326"/>
                      <a:pt x="79" y="328"/>
                      <a:pt x="81" y="328"/>
                    </a:cubicBezTo>
                    <a:cubicBezTo>
                      <a:pt x="81" y="327"/>
                      <a:pt x="81" y="326"/>
                      <a:pt x="83" y="325"/>
                    </a:cubicBezTo>
                    <a:cubicBezTo>
                      <a:pt x="82" y="327"/>
                      <a:pt x="84" y="327"/>
                      <a:pt x="84" y="328"/>
                    </a:cubicBezTo>
                    <a:cubicBezTo>
                      <a:pt x="81" y="329"/>
                      <a:pt x="85" y="331"/>
                      <a:pt x="83" y="333"/>
                    </a:cubicBezTo>
                    <a:cubicBezTo>
                      <a:pt x="86" y="334"/>
                      <a:pt x="84" y="330"/>
                      <a:pt x="86" y="330"/>
                    </a:cubicBezTo>
                    <a:cubicBezTo>
                      <a:pt x="88" y="332"/>
                      <a:pt x="92" y="334"/>
                      <a:pt x="91" y="337"/>
                    </a:cubicBezTo>
                    <a:cubicBezTo>
                      <a:pt x="92" y="337"/>
                      <a:pt x="93" y="338"/>
                      <a:pt x="94" y="338"/>
                    </a:cubicBezTo>
                    <a:cubicBezTo>
                      <a:pt x="94" y="338"/>
                      <a:pt x="94" y="338"/>
                      <a:pt x="94" y="338"/>
                    </a:cubicBezTo>
                    <a:cubicBezTo>
                      <a:pt x="95" y="338"/>
                      <a:pt x="95" y="338"/>
                      <a:pt x="95" y="338"/>
                    </a:cubicBezTo>
                    <a:cubicBezTo>
                      <a:pt x="97" y="338"/>
                      <a:pt x="98" y="338"/>
                      <a:pt x="100" y="339"/>
                    </a:cubicBezTo>
                    <a:cubicBezTo>
                      <a:pt x="100" y="339"/>
                      <a:pt x="101" y="339"/>
                      <a:pt x="101" y="339"/>
                    </a:cubicBezTo>
                    <a:cubicBezTo>
                      <a:pt x="101" y="339"/>
                      <a:pt x="101" y="339"/>
                      <a:pt x="102" y="339"/>
                    </a:cubicBezTo>
                    <a:cubicBezTo>
                      <a:pt x="102" y="339"/>
                      <a:pt x="102" y="339"/>
                      <a:pt x="103" y="339"/>
                    </a:cubicBezTo>
                    <a:cubicBezTo>
                      <a:pt x="104" y="339"/>
                      <a:pt x="105" y="339"/>
                      <a:pt x="106" y="339"/>
                    </a:cubicBezTo>
                    <a:cubicBezTo>
                      <a:pt x="107" y="339"/>
                      <a:pt x="107" y="340"/>
                      <a:pt x="107" y="340"/>
                    </a:cubicBezTo>
                    <a:cubicBezTo>
                      <a:pt x="108" y="340"/>
                      <a:pt x="109" y="340"/>
                      <a:pt x="110" y="340"/>
                    </a:cubicBezTo>
                    <a:cubicBezTo>
                      <a:pt x="111" y="340"/>
                      <a:pt x="112" y="340"/>
                      <a:pt x="113" y="340"/>
                    </a:cubicBezTo>
                    <a:cubicBezTo>
                      <a:pt x="113" y="340"/>
                      <a:pt x="114" y="340"/>
                      <a:pt x="114" y="340"/>
                    </a:cubicBezTo>
                    <a:cubicBezTo>
                      <a:pt x="113" y="340"/>
                      <a:pt x="113" y="339"/>
                      <a:pt x="113" y="339"/>
                    </a:cubicBezTo>
                    <a:cubicBezTo>
                      <a:pt x="111" y="339"/>
                      <a:pt x="108" y="338"/>
                      <a:pt x="107" y="339"/>
                    </a:cubicBezTo>
                    <a:cubicBezTo>
                      <a:pt x="107" y="338"/>
                      <a:pt x="107" y="338"/>
                      <a:pt x="107" y="338"/>
                    </a:cubicBezTo>
                    <a:cubicBezTo>
                      <a:pt x="108" y="337"/>
                      <a:pt x="112" y="338"/>
                      <a:pt x="113" y="336"/>
                    </a:cubicBezTo>
                    <a:cubicBezTo>
                      <a:pt x="109" y="335"/>
                      <a:pt x="107" y="331"/>
                      <a:pt x="105" y="328"/>
                    </a:cubicBezTo>
                    <a:cubicBezTo>
                      <a:pt x="107" y="328"/>
                      <a:pt x="106" y="324"/>
                      <a:pt x="109" y="325"/>
                    </a:cubicBezTo>
                    <a:cubicBezTo>
                      <a:pt x="107" y="320"/>
                      <a:pt x="110" y="318"/>
                      <a:pt x="113" y="316"/>
                    </a:cubicBezTo>
                    <a:cubicBezTo>
                      <a:pt x="114" y="307"/>
                      <a:pt x="103" y="311"/>
                      <a:pt x="103" y="305"/>
                    </a:cubicBezTo>
                    <a:cubicBezTo>
                      <a:pt x="103" y="302"/>
                      <a:pt x="104" y="299"/>
                      <a:pt x="109" y="300"/>
                    </a:cubicBezTo>
                    <a:cubicBezTo>
                      <a:pt x="109" y="296"/>
                      <a:pt x="108" y="294"/>
                      <a:pt x="107" y="292"/>
                    </a:cubicBezTo>
                    <a:cubicBezTo>
                      <a:pt x="109" y="291"/>
                      <a:pt x="110" y="289"/>
                      <a:pt x="108" y="288"/>
                    </a:cubicBezTo>
                    <a:cubicBezTo>
                      <a:pt x="110" y="287"/>
                      <a:pt x="110" y="289"/>
                      <a:pt x="112" y="289"/>
                    </a:cubicBezTo>
                    <a:cubicBezTo>
                      <a:pt x="113" y="286"/>
                      <a:pt x="111" y="286"/>
                      <a:pt x="110" y="284"/>
                    </a:cubicBezTo>
                    <a:cubicBezTo>
                      <a:pt x="108" y="283"/>
                      <a:pt x="110" y="287"/>
                      <a:pt x="107" y="286"/>
                    </a:cubicBezTo>
                    <a:cubicBezTo>
                      <a:pt x="105" y="284"/>
                      <a:pt x="103" y="282"/>
                      <a:pt x="104" y="278"/>
                    </a:cubicBezTo>
                    <a:cubicBezTo>
                      <a:pt x="106" y="279"/>
                      <a:pt x="111" y="279"/>
                      <a:pt x="114" y="279"/>
                    </a:cubicBezTo>
                    <a:cubicBezTo>
                      <a:pt x="115" y="274"/>
                      <a:pt x="114" y="271"/>
                      <a:pt x="112" y="268"/>
                    </a:cubicBezTo>
                    <a:cubicBezTo>
                      <a:pt x="124" y="269"/>
                      <a:pt x="132" y="267"/>
                      <a:pt x="134" y="257"/>
                    </a:cubicBezTo>
                    <a:cubicBezTo>
                      <a:pt x="132" y="254"/>
                      <a:pt x="128" y="254"/>
                      <a:pt x="130" y="249"/>
                    </a:cubicBezTo>
                    <a:cubicBezTo>
                      <a:pt x="127" y="247"/>
                      <a:pt x="123" y="247"/>
                      <a:pt x="123" y="244"/>
                    </a:cubicBezTo>
                    <a:cubicBezTo>
                      <a:pt x="129" y="245"/>
                      <a:pt x="133" y="248"/>
                      <a:pt x="140" y="248"/>
                    </a:cubicBezTo>
                    <a:cubicBezTo>
                      <a:pt x="144" y="243"/>
                      <a:pt x="147" y="237"/>
                      <a:pt x="150" y="230"/>
                    </a:cubicBezTo>
                    <a:cubicBezTo>
                      <a:pt x="148" y="230"/>
                      <a:pt x="148" y="232"/>
                      <a:pt x="147" y="230"/>
                    </a:cubicBezTo>
                    <a:cubicBezTo>
                      <a:pt x="149" y="227"/>
                      <a:pt x="150" y="224"/>
                      <a:pt x="153" y="223"/>
                    </a:cubicBezTo>
                    <a:cubicBezTo>
                      <a:pt x="153" y="225"/>
                      <a:pt x="150" y="227"/>
                      <a:pt x="152" y="228"/>
                    </a:cubicBezTo>
                    <a:cubicBezTo>
                      <a:pt x="157" y="217"/>
                      <a:pt x="162" y="212"/>
                      <a:pt x="159" y="197"/>
                    </a:cubicBezTo>
                    <a:cubicBezTo>
                      <a:pt x="163" y="197"/>
                      <a:pt x="167" y="187"/>
                      <a:pt x="172" y="189"/>
                    </a:cubicBezTo>
                    <a:cubicBezTo>
                      <a:pt x="174" y="186"/>
                      <a:pt x="179" y="184"/>
                      <a:pt x="187" y="185"/>
                    </a:cubicBezTo>
                    <a:cubicBezTo>
                      <a:pt x="186" y="181"/>
                      <a:pt x="189" y="181"/>
                      <a:pt x="191" y="180"/>
                    </a:cubicBezTo>
                    <a:cubicBezTo>
                      <a:pt x="191" y="174"/>
                      <a:pt x="191" y="174"/>
                      <a:pt x="191" y="174"/>
                    </a:cubicBezTo>
                    <a:cubicBezTo>
                      <a:pt x="201" y="166"/>
                      <a:pt x="194" y="144"/>
                      <a:pt x="198" y="130"/>
                    </a:cubicBezTo>
                    <a:cubicBezTo>
                      <a:pt x="198" y="132"/>
                      <a:pt x="199" y="132"/>
                      <a:pt x="201" y="132"/>
                    </a:cubicBezTo>
                    <a:cubicBezTo>
                      <a:pt x="201" y="128"/>
                      <a:pt x="205" y="127"/>
                      <a:pt x="204" y="122"/>
                    </a:cubicBezTo>
                    <a:cubicBezTo>
                      <a:pt x="214" y="119"/>
                      <a:pt x="219" y="101"/>
                      <a:pt x="211" y="92"/>
                    </a:cubicBezTo>
                    <a:close/>
                    <a:moveTo>
                      <a:pt x="48" y="16"/>
                    </a:moveTo>
                    <a:cubicBezTo>
                      <a:pt x="48" y="17"/>
                      <a:pt x="47" y="17"/>
                      <a:pt x="46" y="17"/>
                    </a:cubicBezTo>
                    <a:cubicBezTo>
                      <a:pt x="45" y="16"/>
                      <a:pt x="44" y="15"/>
                      <a:pt x="44" y="14"/>
                    </a:cubicBezTo>
                    <a:cubicBezTo>
                      <a:pt x="43" y="11"/>
                      <a:pt x="46" y="12"/>
                      <a:pt x="46" y="10"/>
                    </a:cubicBezTo>
                    <a:cubicBezTo>
                      <a:pt x="48" y="11"/>
                      <a:pt x="48" y="13"/>
                      <a:pt x="48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3" name="Freeform 289">
                <a:extLst>
                  <a:ext uri="{FF2B5EF4-FFF2-40B4-BE49-F238E27FC236}">
                    <a16:creationId xmlns="" xmlns:a16="http://schemas.microsoft.com/office/drawing/2014/main" id="{31211DC1-9B29-494E-AD4E-C0A417E15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6100" y="3154363"/>
                <a:ext cx="30163" cy="15875"/>
              </a:xfrm>
              <a:custGeom>
                <a:avLst/>
                <a:gdLst>
                  <a:gd name="T0" fmla="*/ 21 w 21"/>
                  <a:gd name="T1" fmla="*/ 0 h 11"/>
                  <a:gd name="T2" fmla="*/ 21 w 21"/>
                  <a:gd name="T3" fmla="*/ 2 h 11"/>
                  <a:gd name="T4" fmla="*/ 7 w 21"/>
                  <a:gd name="T5" fmla="*/ 11 h 11"/>
                  <a:gd name="T6" fmla="*/ 0 w 21"/>
                  <a:gd name="T7" fmla="*/ 5 h 11"/>
                  <a:gd name="T8" fmla="*/ 7 w 21"/>
                  <a:gd name="T9" fmla="*/ 2 h 11"/>
                  <a:gd name="T10" fmla="*/ 21 w 21"/>
                  <a:gd name="T1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1">
                    <a:moveTo>
                      <a:pt x="21" y="0"/>
                    </a:moveTo>
                    <a:cubicBezTo>
                      <a:pt x="20" y="1"/>
                      <a:pt x="21" y="1"/>
                      <a:pt x="21" y="2"/>
                    </a:cubicBezTo>
                    <a:cubicBezTo>
                      <a:pt x="20" y="9"/>
                      <a:pt x="12" y="9"/>
                      <a:pt x="7" y="11"/>
                    </a:cubicBezTo>
                    <a:cubicBezTo>
                      <a:pt x="4" y="10"/>
                      <a:pt x="1" y="9"/>
                      <a:pt x="0" y="5"/>
                    </a:cubicBezTo>
                    <a:cubicBezTo>
                      <a:pt x="4" y="6"/>
                      <a:pt x="11" y="5"/>
                      <a:pt x="7" y="2"/>
                    </a:cubicBezTo>
                    <a:cubicBezTo>
                      <a:pt x="11" y="0"/>
                      <a:pt x="15" y="1"/>
                      <a:pt x="2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4" name="Freeform 290">
                <a:extLst>
                  <a:ext uri="{FF2B5EF4-FFF2-40B4-BE49-F238E27FC236}">
                    <a16:creationId xmlns="" xmlns:a16="http://schemas.microsoft.com/office/drawing/2014/main" id="{7B0977E6-3D0C-4FB8-922C-CEBA78AC58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9288" y="3152776"/>
                <a:ext cx="17463" cy="11113"/>
              </a:xfrm>
              <a:custGeom>
                <a:avLst/>
                <a:gdLst>
                  <a:gd name="T0" fmla="*/ 13 w 13"/>
                  <a:gd name="T1" fmla="*/ 4 h 8"/>
                  <a:gd name="T2" fmla="*/ 0 w 13"/>
                  <a:gd name="T3" fmla="*/ 2 h 8"/>
                  <a:gd name="T4" fmla="*/ 13 w 13"/>
                  <a:gd name="T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8">
                    <a:moveTo>
                      <a:pt x="13" y="4"/>
                    </a:moveTo>
                    <a:cubicBezTo>
                      <a:pt x="10" y="6"/>
                      <a:pt x="0" y="8"/>
                      <a:pt x="0" y="2"/>
                    </a:cubicBezTo>
                    <a:cubicBezTo>
                      <a:pt x="4" y="0"/>
                      <a:pt x="10" y="2"/>
                      <a:pt x="13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5" name="Freeform 291">
                <a:extLst>
                  <a:ext uri="{FF2B5EF4-FFF2-40B4-BE49-F238E27FC236}">
                    <a16:creationId xmlns="" xmlns:a16="http://schemas.microsoft.com/office/drawing/2014/main" id="{7AAB36FA-129B-4162-B2D5-D9BDE4AF9B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4063" y="3176588"/>
                <a:ext cx="11113" cy="9525"/>
              </a:xfrm>
              <a:custGeom>
                <a:avLst/>
                <a:gdLst>
                  <a:gd name="T0" fmla="*/ 8 w 8"/>
                  <a:gd name="T1" fmla="*/ 3 h 6"/>
                  <a:gd name="T2" fmla="*/ 0 w 8"/>
                  <a:gd name="T3" fmla="*/ 3 h 6"/>
                  <a:gd name="T4" fmla="*/ 1 w 8"/>
                  <a:gd name="T5" fmla="*/ 0 h 6"/>
                  <a:gd name="T6" fmla="*/ 8 w 8"/>
                  <a:gd name="T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6">
                    <a:moveTo>
                      <a:pt x="8" y="3"/>
                    </a:moveTo>
                    <a:cubicBezTo>
                      <a:pt x="5" y="4"/>
                      <a:pt x="2" y="6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ubicBezTo>
                      <a:pt x="4" y="0"/>
                      <a:pt x="8" y="0"/>
                      <a:pt x="8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6" name="Freeform 292">
                <a:extLst>
                  <a:ext uri="{FF2B5EF4-FFF2-40B4-BE49-F238E27FC236}">
                    <a16:creationId xmlns="" xmlns:a16="http://schemas.microsoft.com/office/drawing/2014/main" id="{CAFEA74B-57A4-472A-92AD-015B7DD6CE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3763" y="3200401"/>
                <a:ext cx="52388" cy="22225"/>
              </a:xfrm>
              <a:custGeom>
                <a:avLst/>
                <a:gdLst>
                  <a:gd name="T0" fmla="*/ 2 w 37"/>
                  <a:gd name="T1" fmla="*/ 2 h 16"/>
                  <a:gd name="T2" fmla="*/ 6 w 37"/>
                  <a:gd name="T3" fmla="*/ 3 h 16"/>
                  <a:gd name="T4" fmla="*/ 4 w 37"/>
                  <a:gd name="T5" fmla="*/ 0 h 16"/>
                  <a:gd name="T6" fmla="*/ 9 w 37"/>
                  <a:gd name="T7" fmla="*/ 6 h 16"/>
                  <a:gd name="T8" fmla="*/ 13 w 37"/>
                  <a:gd name="T9" fmla="*/ 2 h 16"/>
                  <a:gd name="T10" fmla="*/ 32 w 37"/>
                  <a:gd name="T11" fmla="*/ 0 h 16"/>
                  <a:gd name="T12" fmla="*/ 36 w 37"/>
                  <a:gd name="T13" fmla="*/ 5 h 16"/>
                  <a:gd name="T14" fmla="*/ 32 w 37"/>
                  <a:gd name="T15" fmla="*/ 11 h 16"/>
                  <a:gd name="T16" fmla="*/ 3 w 37"/>
                  <a:gd name="T17" fmla="*/ 13 h 16"/>
                  <a:gd name="T18" fmla="*/ 6 w 37"/>
                  <a:gd name="T19" fmla="*/ 11 h 16"/>
                  <a:gd name="T20" fmla="*/ 0 w 37"/>
                  <a:gd name="T21" fmla="*/ 9 h 16"/>
                  <a:gd name="T22" fmla="*/ 6 w 37"/>
                  <a:gd name="T23" fmla="*/ 5 h 16"/>
                  <a:gd name="T24" fmla="*/ 3 w 37"/>
                  <a:gd name="T25" fmla="*/ 5 h 16"/>
                  <a:gd name="T26" fmla="*/ 1 w 37"/>
                  <a:gd name="T27" fmla="*/ 4 h 16"/>
                  <a:gd name="T28" fmla="*/ 2 w 37"/>
                  <a:gd name="T2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16">
                    <a:moveTo>
                      <a:pt x="2" y="2"/>
                    </a:moveTo>
                    <a:cubicBezTo>
                      <a:pt x="4" y="2"/>
                      <a:pt x="4" y="4"/>
                      <a:pt x="6" y="3"/>
                    </a:cubicBezTo>
                    <a:cubicBezTo>
                      <a:pt x="6" y="2"/>
                      <a:pt x="4" y="2"/>
                      <a:pt x="4" y="0"/>
                    </a:cubicBezTo>
                    <a:cubicBezTo>
                      <a:pt x="7" y="1"/>
                      <a:pt x="10" y="2"/>
                      <a:pt x="9" y="6"/>
                    </a:cubicBezTo>
                    <a:cubicBezTo>
                      <a:pt x="11" y="5"/>
                      <a:pt x="13" y="5"/>
                      <a:pt x="13" y="2"/>
                    </a:cubicBezTo>
                    <a:cubicBezTo>
                      <a:pt x="19" y="4"/>
                      <a:pt x="24" y="1"/>
                      <a:pt x="32" y="0"/>
                    </a:cubicBezTo>
                    <a:cubicBezTo>
                      <a:pt x="33" y="4"/>
                      <a:pt x="31" y="5"/>
                      <a:pt x="36" y="5"/>
                    </a:cubicBezTo>
                    <a:cubicBezTo>
                      <a:pt x="37" y="8"/>
                      <a:pt x="32" y="7"/>
                      <a:pt x="32" y="11"/>
                    </a:cubicBezTo>
                    <a:cubicBezTo>
                      <a:pt x="21" y="12"/>
                      <a:pt x="15" y="16"/>
                      <a:pt x="3" y="13"/>
                    </a:cubicBezTo>
                    <a:cubicBezTo>
                      <a:pt x="2" y="11"/>
                      <a:pt x="5" y="12"/>
                      <a:pt x="6" y="11"/>
                    </a:cubicBezTo>
                    <a:cubicBezTo>
                      <a:pt x="5" y="9"/>
                      <a:pt x="3" y="8"/>
                      <a:pt x="0" y="9"/>
                    </a:cubicBezTo>
                    <a:cubicBezTo>
                      <a:pt x="2" y="7"/>
                      <a:pt x="5" y="8"/>
                      <a:pt x="6" y="5"/>
                    </a:cubicBezTo>
                    <a:cubicBezTo>
                      <a:pt x="6" y="4"/>
                      <a:pt x="4" y="5"/>
                      <a:pt x="3" y="5"/>
                    </a:cubicBezTo>
                    <a:cubicBezTo>
                      <a:pt x="3" y="4"/>
                      <a:pt x="2" y="4"/>
                      <a:pt x="1" y="4"/>
                    </a:cubicBezTo>
                    <a:cubicBezTo>
                      <a:pt x="1" y="3"/>
                      <a:pt x="2" y="3"/>
                      <a:pt x="2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7" name="Freeform 293">
                <a:extLst>
                  <a:ext uri="{FF2B5EF4-FFF2-40B4-BE49-F238E27FC236}">
                    <a16:creationId xmlns="" xmlns:a16="http://schemas.microsoft.com/office/drawing/2014/main" id="{17D96C31-7703-472D-A61F-9AFD82CD5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6738" y="3203576"/>
                <a:ext cx="38100" cy="19050"/>
              </a:xfrm>
              <a:custGeom>
                <a:avLst/>
                <a:gdLst>
                  <a:gd name="T0" fmla="*/ 14 w 26"/>
                  <a:gd name="T1" fmla="*/ 0 h 13"/>
                  <a:gd name="T2" fmla="*/ 22 w 26"/>
                  <a:gd name="T3" fmla="*/ 5 h 13"/>
                  <a:gd name="T4" fmla="*/ 26 w 26"/>
                  <a:gd name="T5" fmla="*/ 11 h 13"/>
                  <a:gd name="T6" fmla="*/ 6 w 26"/>
                  <a:gd name="T7" fmla="*/ 13 h 13"/>
                  <a:gd name="T8" fmla="*/ 0 w 26"/>
                  <a:gd name="T9" fmla="*/ 11 h 13"/>
                  <a:gd name="T10" fmla="*/ 14 w 26"/>
                  <a:gd name="T11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3">
                    <a:moveTo>
                      <a:pt x="14" y="0"/>
                    </a:moveTo>
                    <a:cubicBezTo>
                      <a:pt x="13" y="6"/>
                      <a:pt x="20" y="2"/>
                      <a:pt x="22" y="5"/>
                    </a:cubicBezTo>
                    <a:cubicBezTo>
                      <a:pt x="19" y="11"/>
                      <a:pt x="25" y="8"/>
                      <a:pt x="26" y="11"/>
                    </a:cubicBezTo>
                    <a:cubicBezTo>
                      <a:pt x="17" y="10"/>
                      <a:pt x="13" y="9"/>
                      <a:pt x="6" y="13"/>
                    </a:cubicBezTo>
                    <a:cubicBezTo>
                      <a:pt x="4" y="12"/>
                      <a:pt x="5" y="10"/>
                      <a:pt x="0" y="11"/>
                    </a:cubicBezTo>
                    <a:cubicBezTo>
                      <a:pt x="5" y="7"/>
                      <a:pt x="8" y="2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8" name="Freeform 294">
                <a:extLst>
                  <a:ext uri="{FF2B5EF4-FFF2-40B4-BE49-F238E27FC236}">
                    <a16:creationId xmlns="" xmlns:a16="http://schemas.microsoft.com/office/drawing/2014/main" id="{4D8BFD2F-F5E5-415B-8189-C59EA57DFC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9438" y="3221038"/>
                <a:ext cx="12700" cy="9525"/>
              </a:xfrm>
              <a:custGeom>
                <a:avLst/>
                <a:gdLst>
                  <a:gd name="T0" fmla="*/ 9 w 9"/>
                  <a:gd name="T1" fmla="*/ 2 h 6"/>
                  <a:gd name="T2" fmla="*/ 0 w 9"/>
                  <a:gd name="T3" fmla="*/ 5 h 6"/>
                  <a:gd name="T4" fmla="*/ 9 w 9"/>
                  <a:gd name="T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9" y="2"/>
                    </a:moveTo>
                    <a:cubicBezTo>
                      <a:pt x="8" y="6"/>
                      <a:pt x="3" y="5"/>
                      <a:pt x="0" y="5"/>
                    </a:cubicBezTo>
                    <a:cubicBezTo>
                      <a:pt x="1" y="3"/>
                      <a:pt x="6" y="0"/>
                      <a:pt x="9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9" name="Freeform 295">
                <a:extLst>
                  <a:ext uri="{FF2B5EF4-FFF2-40B4-BE49-F238E27FC236}">
                    <a16:creationId xmlns="" xmlns:a16="http://schemas.microsoft.com/office/drawing/2014/main" id="{64D9CB89-F401-4E2C-8A23-A7F9A3108C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7738" y="3275013"/>
                <a:ext cx="30163" cy="28575"/>
              </a:xfrm>
              <a:custGeom>
                <a:avLst/>
                <a:gdLst>
                  <a:gd name="T0" fmla="*/ 8 w 21"/>
                  <a:gd name="T1" fmla="*/ 5 h 19"/>
                  <a:gd name="T2" fmla="*/ 13 w 21"/>
                  <a:gd name="T3" fmla="*/ 0 h 19"/>
                  <a:gd name="T4" fmla="*/ 21 w 21"/>
                  <a:gd name="T5" fmla="*/ 5 h 19"/>
                  <a:gd name="T6" fmla="*/ 18 w 21"/>
                  <a:gd name="T7" fmla="*/ 7 h 19"/>
                  <a:gd name="T8" fmla="*/ 0 w 21"/>
                  <a:gd name="T9" fmla="*/ 18 h 19"/>
                  <a:gd name="T10" fmla="*/ 5 w 21"/>
                  <a:gd name="T11" fmla="*/ 11 h 19"/>
                  <a:gd name="T12" fmla="*/ 2 w 21"/>
                  <a:gd name="T13" fmla="*/ 10 h 19"/>
                  <a:gd name="T14" fmla="*/ 2 w 21"/>
                  <a:gd name="T15" fmla="*/ 10 h 19"/>
                  <a:gd name="T16" fmla="*/ 2 w 21"/>
                  <a:gd name="T17" fmla="*/ 10 h 19"/>
                  <a:gd name="T18" fmla="*/ 4 w 21"/>
                  <a:gd name="T19" fmla="*/ 6 h 19"/>
                  <a:gd name="T20" fmla="*/ 8 w 21"/>
                  <a:gd name="T21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" h="19">
                    <a:moveTo>
                      <a:pt x="8" y="5"/>
                    </a:moveTo>
                    <a:cubicBezTo>
                      <a:pt x="9" y="3"/>
                      <a:pt x="11" y="3"/>
                      <a:pt x="13" y="0"/>
                    </a:cubicBezTo>
                    <a:cubicBezTo>
                      <a:pt x="17" y="1"/>
                      <a:pt x="21" y="1"/>
                      <a:pt x="21" y="5"/>
                    </a:cubicBezTo>
                    <a:cubicBezTo>
                      <a:pt x="20" y="6"/>
                      <a:pt x="19" y="7"/>
                      <a:pt x="18" y="7"/>
                    </a:cubicBezTo>
                    <a:cubicBezTo>
                      <a:pt x="20" y="19"/>
                      <a:pt x="7" y="19"/>
                      <a:pt x="0" y="18"/>
                    </a:cubicBezTo>
                    <a:cubicBezTo>
                      <a:pt x="1" y="15"/>
                      <a:pt x="3" y="13"/>
                      <a:pt x="5" y="11"/>
                    </a:cubicBezTo>
                    <a:cubicBezTo>
                      <a:pt x="5" y="10"/>
                      <a:pt x="3" y="11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4" y="9"/>
                      <a:pt x="3" y="6"/>
                      <a:pt x="4" y="6"/>
                    </a:cubicBezTo>
                    <a:cubicBezTo>
                      <a:pt x="5" y="6"/>
                      <a:pt x="8" y="7"/>
                      <a:pt x="8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0" name="Freeform 296">
                <a:extLst>
                  <a:ext uri="{FF2B5EF4-FFF2-40B4-BE49-F238E27FC236}">
                    <a16:creationId xmlns="" xmlns:a16="http://schemas.microsoft.com/office/drawing/2014/main" id="{F2D90937-9974-4FED-9F45-BC5064FD0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9263" y="3500438"/>
                <a:ext cx="68263" cy="39688"/>
              </a:xfrm>
              <a:custGeom>
                <a:avLst/>
                <a:gdLst>
                  <a:gd name="T0" fmla="*/ 48 w 48"/>
                  <a:gd name="T1" fmla="*/ 25 h 28"/>
                  <a:gd name="T2" fmla="*/ 31 w 48"/>
                  <a:gd name="T3" fmla="*/ 27 h 28"/>
                  <a:gd name="T4" fmla="*/ 34 w 48"/>
                  <a:gd name="T5" fmla="*/ 24 h 28"/>
                  <a:gd name="T6" fmla="*/ 28 w 48"/>
                  <a:gd name="T7" fmla="*/ 18 h 28"/>
                  <a:gd name="T8" fmla="*/ 14 w 48"/>
                  <a:gd name="T9" fmla="*/ 12 h 28"/>
                  <a:gd name="T10" fmla="*/ 0 w 48"/>
                  <a:gd name="T11" fmla="*/ 17 h 28"/>
                  <a:gd name="T12" fmla="*/ 48 w 48"/>
                  <a:gd name="T13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8">
                    <a:moveTo>
                      <a:pt x="48" y="25"/>
                    </a:moveTo>
                    <a:cubicBezTo>
                      <a:pt x="45" y="28"/>
                      <a:pt x="37" y="27"/>
                      <a:pt x="31" y="27"/>
                    </a:cubicBezTo>
                    <a:cubicBezTo>
                      <a:pt x="31" y="25"/>
                      <a:pt x="34" y="25"/>
                      <a:pt x="34" y="24"/>
                    </a:cubicBezTo>
                    <a:cubicBezTo>
                      <a:pt x="31" y="23"/>
                      <a:pt x="28" y="22"/>
                      <a:pt x="28" y="18"/>
                    </a:cubicBezTo>
                    <a:cubicBezTo>
                      <a:pt x="22" y="17"/>
                      <a:pt x="14" y="16"/>
                      <a:pt x="14" y="12"/>
                    </a:cubicBezTo>
                    <a:cubicBezTo>
                      <a:pt x="8" y="12"/>
                      <a:pt x="6" y="17"/>
                      <a:pt x="0" y="17"/>
                    </a:cubicBezTo>
                    <a:cubicBezTo>
                      <a:pt x="13" y="0"/>
                      <a:pt x="36" y="18"/>
                      <a:pt x="48" y="2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1" name="Freeform 297">
                <a:extLst>
                  <a:ext uri="{FF2B5EF4-FFF2-40B4-BE49-F238E27FC236}">
                    <a16:creationId xmlns="" xmlns:a16="http://schemas.microsoft.com/office/drawing/2014/main" id="{8CF0DEB0-67E0-47B3-A1E9-B7CEC6EE0D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0388" y="3546476"/>
                <a:ext cx="11113" cy="9525"/>
              </a:xfrm>
              <a:custGeom>
                <a:avLst/>
                <a:gdLst>
                  <a:gd name="T0" fmla="*/ 0 w 8"/>
                  <a:gd name="T1" fmla="*/ 3 h 7"/>
                  <a:gd name="T2" fmla="*/ 8 w 8"/>
                  <a:gd name="T3" fmla="*/ 3 h 7"/>
                  <a:gd name="T4" fmla="*/ 0 w 8"/>
                  <a:gd name="T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7">
                    <a:moveTo>
                      <a:pt x="0" y="3"/>
                    </a:moveTo>
                    <a:cubicBezTo>
                      <a:pt x="0" y="0"/>
                      <a:pt x="5" y="3"/>
                      <a:pt x="8" y="3"/>
                    </a:cubicBezTo>
                    <a:cubicBezTo>
                      <a:pt x="8" y="5"/>
                      <a:pt x="0" y="7"/>
                      <a:pt x="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2" name="Freeform 299">
                <a:extLst>
                  <a:ext uri="{FF2B5EF4-FFF2-40B4-BE49-F238E27FC236}">
                    <a16:creationId xmlns="" xmlns:a16="http://schemas.microsoft.com/office/drawing/2014/main" id="{3161E984-1603-406F-A400-25EEC44D5F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8813" y="3197226"/>
                <a:ext cx="9525" cy="6350"/>
              </a:xfrm>
              <a:custGeom>
                <a:avLst/>
                <a:gdLst>
                  <a:gd name="T0" fmla="*/ 7 w 7"/>
                  <a:gd name="T1" fmla="*/ 2 h 5"/>
                  <a:gd name="T2" fmla="*/ 1 w 7"/>
                  <a:gd name="T3" fmla="*/ 1 h 5"/>
                  <a:gd name="T4" fmla="*/ 7 w 7"/>
                  <a:gd name="T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7" y="2"/>
                    </a:moveTo>
                    <a:cubicBezTo>
                      <a:pt x="6" y="4"/>
                      <a:pt x="0" y="5"/>
                      <a:pt x="1" y="1"/>
                    </a:cubicBezTo>
                    <a:cubicBezTo>
                      <a:pt x="3" y="0"/>
                      <a:pt x="5" y="1"/>
                      <a:pt x="7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3" name="Freeform 300">
                <a:extLst>
                  <a:ext uri="{FF2B5EF4-FFF2-40B4-BE49-F238E27FC236}">
                    <a16:creationId xmlns="" xmlns:a16="http://schemas.microsoft.com/office/drawing/2014/main" id="{277619C8-4E30-4819-8ECD-CBC8ABF5C2A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19700" y="3025776"/>
                <a:ext cx="1077913" cy="1077913"/>
              </a:xfrm>
              <a:custGeom>
                <a:avLst/>
                <a:gdLst>
                  <a:gd name="T0" fmla="*/ 377 w 754"/>
                  <a:gd name="T1" fmla="*/ 754 h 754"/>
                  <a:gd name="T2" fmla="*/ 0 w 754"/>
                  <a:gd name="T3" fmla="*/ 377 h 754"/>
                  <a:gd name="T4" fmla="*/ 377 w 754"/>
                  <a:gd name="T5" fmla="*/ 0 h 754"/>
                  <a:gd name="T6" fmla="*/ 754 w 754"/>
                  <a:gd name="T7" fmla="*/ 377 h 754"/>
                  <a:gd name="T8" fmla="*/ 377 w 754"/>
                  <a:gd name="T9" fmla="*/ 754 h 754"/>
                  <a:gd name="T10" fmla="*/ 377 w 754"/>
                  <a:gd name="T11" fmla="*/ 16 h 754"/>
                  <a:gd name="T12" fmla="*/ 16 w 754"/>
                  <a:gd name="T13" fmla="*/ 377 h 754"/>
                  <a:gd name="T14" fmla="*/ 377 w 754"/>
                  <a:gd name="T15" fmla="*/ 738 h 754"/>
                  <a:gd name="T16" fmla="*/ 738 w 754"/>
                  <a:gd name="T17" fmla="*/ 377 h 754"/>
                  <a:gd name="T18" fmla="*/ 377 w 754"/>
                  <a:gd name="T19" fmla="*/ 16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4" h="754">
                    <a:moveTo>
                      <a:pt x="377" y="754"/>
                    </a:moveTo>
                    <a:cubicBezTo>
                      <a:pt x="169" y="754"/>
                      <a:pt x="0" y="585"/>
                      <a:pt x="0" y="377"/>
                    </a:cubicBezTo>
                    <a:cubicBezTo>
                      <a:pt x="0" y="169"/>
                      <a:pt x="169" y="0"/>
                      <a:pt x="377" y="0"/>
                    </a:cubicBezTo>
                    <a:cubicBezTo>
                      <a:pt x="585" y="0"/>
                      <a:pt x="754" y="169"/>
                      <a:pt x="754" y="377"/>
                    </a:cubicBezTo>
                    <a:cubicBezTo>
                      <a:pt x="754" y="585"/>
                      <a:pt x="585" y="754"/>
                      <a:pt x="377" y="754"/>
                    </a:cubicBezTo>
                    <a:close/>
                    <a:moveTo>
                      <a:pt x="377" y="16"/>
                    </a:moveTo>
                    <a:cubicBezTo>
                      <a:pt x="178" y="16"/>
                      <a:pt x="16" y="178"/>
                      <a:pt x="16" y="377"/>
                    </a:cubicBezTo>
                    <a:cubicBezTo>
                      <a:pt x="16" y="576"/>
                      <a:pt x="178" y="738"/>
                      <a:pt x="377" y="738"/>
                    </a:cubicBezTo>
                    <a:cubicBezTo>
                      <a:pt x="576" y="738"/>
                      <a:pt x="738" y="576"/>
                      <a:pt x="738" y="377"/>
                    </a:cubicBezTo>
                    <a:cubicBezTo>
                      <a:pt x="738" y="178"/>
                      <a:pt x="576" y="16"/>
                      <a:pt x="377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4" name="Freeform 301">
                <a:extLst>
                  <a:ext uri="{FF2B5EF4-FFF2-40B4-BE49-F238E27FC236}">
                    <a16:creationId xmlns="" xmlns:a16="http://schemas.microsoft.com/office/drawing/2014/main" id="{C168D574-3A2D-4B23-B071-9917F7E161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7788" y="3017838"/>
                <a:ext cx="846138" cy="1147763"/>
              </a:xfrm>
              <a:custGeom>
                <a:avLst/>
                <a:gdLst>
                  <a:gd name="T0" fmla="*/ 421 w 592"/>
                  <a:gd name="T1" fmla="*/ 803 h 803"/>
                  <a:gd name="T2" fmla="*/ 0 w 592"/>
                  <a:gd name="T3" fmla="*/ 382 h 803"/>
                  <a:gd name="T4" fmla="*/ 243 w 592"/>
                  <a:gd name="T5" fmla="*/ 0 h 803"/>
                  <a:gd name="T6" fmla="*/ 249 w 592"/>
                  <a:gd name="T7" fmla="*/ 15 h 803"/>
                  <a:gd name="T8" fmla="*/ 16 w 592"/>
                  <a:gd name="T9" fmla="*/ 382 h 803"/>
                  <a:gd name="T10" fmla="*/ 421 w 592"/>
                  <a:gd name="T11" fmla="*/ 787 h 803"/>
                  <a:gd name="T12" fmla="*/ 586 w 592"/>
                  <a:gd name="T13" fmla="*/ 752 h 803"/>
                  <a:gd name="T14" fmla="*/ 592 w 592"/>
                  <a:gd name="T15" fmla="*/ 766 h 803"/>
                  <a:gd name="T16" fmla="*/ 421 w 592"/>
                  <a:gd name="T17" fmla="*/ 803 h 8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2" h="803">
                    <a:moveTo>
                      <a:pt x="421" y="803"/>
                    </a:moveTo>
                    <a:cubicBezTo>
                      <a:pt x="189" y="803"/>
                      <a:pt x="0" y="614"/>
                      <a:pt x="0" y="382"/>
                    </a:cubicBezTo>
                    <a:cubicBezTo>
                      <a:pt x="0" y="219"/>
                      <a:pt x="95" y="69"/>
                      <a:pt x="243" y="0"/>
                    </a:cubicBezTo>
                    <a:cubicBezTo>
                      <a:pt x="249" y="15"/>
                      <a:pt x="249" y="15"/>
                      <a:pt x="249" y="15"/>
                    </a:cubicBezTo>
                    <a:cubicBezTo>
                      <a:pt x="107" y="81"/>
                      <a:pt x="16" y="225"/>
                      <a:pt x="16" y="382"/>
                    </a:cubicBezTo>
                    <a:cubicBezTo>
                      <a:pt x="16" y="605"/>
                      <a:pt x="198" y="787"/>
                      <a:pt x="421" y="787"/>
                    </a:cubicBezTo>
                    <a:cubicBezTo>
                      <a:pt x="478" y="787"/>
                      <a:pt x="534" y="775"/>
                      <a:pt x="586" y="752"/>
                    </a:cubicBezTo>
                    <a:cubicBezTo>
                      <a:pt x="592" y="766"/>
                      <a:pt x="592" y="766"/>
                      <a:pt x="592" y="766"/>
                    </a:cubicBezTo>
                    <a:cubicBezTo>
                      <a:pt x="538" y="791"/>
                      <a:pt x="481" y="803"/>
                      <a:pt x="421" y="80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5" name="Freeform 302">
                <a:extLst>
                  <a:ext uri="{FF2B5EF4-FFF2-40B4-BE49-F238E27FC236}">
                    <a16:creationId xmlns="" xmlns:a16="http://schemas.microsoft.com/office/drawing/2014/main" id="{8C287222-93FE-4506-B864-907E7E08E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7988" y="2997201"/>
                <a:ext cx="68263" cy="119063"/>
              </a:xfrm>
              <a:custGeom>
                <a:avLst/>
                <a:gdLst>
                  <a:gd name="T0" fmla="*/ 39 w 48"/>
                  <a:gd name="T1" fmla="*/ 84 h 84"/>
                  <a:gd name="T2" fmla="*/ 32 w 48"/>
                  <a:gd name="T3" fmla="*/ 79 h 84"/>
                  <a:gd name="T4" fmla="*/ 2 w 48"/>
                  <a:gd name="T5" fmla="*/ 13 h 84"/>
                  <a:gd name="T6" fmla="*/ 6 w 48"/>
                  <a:gd name="T7" fmla="*/ 2 h 84"/>
                  <a:gd name="T8" fmla="*/ 16 w 48"/>
                  <a:gd name="T9" fmla="*/ 6 h 84"/>
                  <a:gd name="T10" fmla="*/ 47 w 48"/>
                  <a:gd name="T11" fmla="*/ 73 h 84"/>
                  <a:gd name="T12" fmla="*/ 43 w 48"/>
                  <a:gd name="T13" fmla="*/ 83 h 84"/>
                  <a:gd name="T14" fmla="*/ 39 w 48"/>
                  <a:gd name="T15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84">
                    <a:moveTo>
                      <a:pt x="39" y="84"/>
                    </a:moveTo>
                    <a:cubicBezTo>
                      <a:pt x="36" y="84"/>
                      <a:pt x="33" y="82"/>
                      <a:pt x="32" y="79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0" y="9"/>
                      <a:pt x="2" y="4"/>
                      <a:pt x="6" y="2"/>
                    </a:cubicBezTo>
                    <a:cubicBezTo>
                      <a:pt x="10" y="0"/>
                      <a:pt x="14" y="2"/>
                      <a:pt x="16" y="6"/>
                    </a:cubicBezTo>
                    <a:cubicBezTo>
                      <a:pt x="47" y="73"/>
                      <a:pt x="47" y="73"/>
                      <a:pt x="47" y="73"/>
                    </a:cubicBezTo>
                    <a:cubicBezTo>
                      <a:pt x="48" y="77"/>
                      <a:pt x="47" y="81"/>
                      <a:pt x="43" y="83"/>
                    </a:cubicBezTo>
                    <a:cubicBezTo>
                      <a:pt x="42" y="84"/>
                      <a:pt x="40" y="84"/>
                      <a:pt x="39" y="8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6" name="Freeform 303">
                <a:extLst>
                  <a:ext uri="{FF2B5EF4-FFF2-40B4-BE49-F238E27FC236}">
                    <a16:creationId xmlns="" xmlns:a16="http://schemas.microsoft.com/office/drawing/2014/main" id="{C310A9C6-8497-423B-99E8-7EBA552C39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3125" y="4019551"/>
                <a:ext cx="66675" cy="112713"/>
              </a:xfrm>
              <a:custGeom>
                <a:avLst/>
                <a:gdLst>
                  <a:gd name="T0" fmla="*/ 38 w 47"/>
                  <a:gd name="T1" fmla="*/ 79 h 79"/>
                  <a:gd name="T2" fmla="*/ 30 w 47"/>
                  <a:gd name="T3" fmla="*/ 75 h 79"/>
                  <a:gd name="T4" fmla="*/ 2 w 47"/>
                  <a:gd name="T5" fmla="*/ 13 h 79"/>
                  <a:gd name="T6" fmla="*/ 6 w 47"/>
                  <a:gd name="T7" fmla="*/ 2 h 79"/>
                  <a:gd name="T8" fmla="*/ 17 w 47"/>
                  <a:gd name="T9" fmla="*/ 6 h 79"/>
                  <a:gd name="T10" fmla="*/ 45 w 47"/>
                  <a:gd name="T11" fmla="*/ 68 h 79"/>
                  <a:gd name="T12" fmla="*/ 41 w 47"/>
                  <a:gd name="T13" fmla="*/ 79 h 79"/>
                  <a:gd name="T14" fmla="*/ 38 w 47"/>
                  <a:gd name="T15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79">
                    <a:moveTo>
                      <a:pt x="38" y="79"/>
                    </a:moveTo>
                    <a:cubicBezTo>
                      <a:pt x="35" y="79"/>
                      <a:pt x="32" y="78"/>
                      <a:pt x="30" y="75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0" y="9"/>
                      <a:pt x="2" y="4"/>
                      <a:pt x="6" y="2"/>
                    </a:cubicBezTo>
                    <a:cubicBezTo>
                      <a:pt x="10" y="0"/>
                      <a:pt x="15" y="2"/>
                      <a:pt x="17" y="6"/>
                    </a:cubicBezTo>
                    <a:cubicBezTo>
                      <a:pt x="45" y="68"/>
                      <a:pt x="45" y="68"/>
                      <a:pt x="45" y="68"/>
                    </a:cubicBezTo>
                    <a:cubicBezTo>
                      <a:pt x="47" y="72"/>
                      <a:pt x="45" y="77"/>
                      <a:pt x="41" y="79"/>
                    </a:cubicBezTo>
                    <a:cubicBezTo>
                      <a:pt x="40" y="79"/>
                      <a:pt x="39" y="79"/>
                      <a:pt x="38" y="7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7" name="Freeform 304">
                <a:extLst>
                  <a:ext uri="{FF2B5EF4-FFF2-40B4-BE49-F238E27FC236}">
                    <a16:creationId xmlns="" xmlns:a16="http://schemas.microsoft.com/office/drawing/2014/main" id="{C5998E4E-5271-4885-95F5-678AEA39F1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0525" y="3062288"/>
                <a:ext cx="131763" cy="73025"/>
              </a:xfrm>
              <a:custGeom>
                <a:avLst/>
                <a:gdLst>
                  <a:gd name="T0" fmla="*/ 90 w 93"/>
                  <a:gd name="T1" fmla="*/ 8 h 51"/>
                  <a:gd name="T2" fmla="*/ 53 w 93"/>
                  <a:gd name="T3" fmla="*/ 41 h 51"/>
                  <a:gd name="T4" fmla="*/ 4 w 93"/>
                  <a:gd name="T5" fmla="*/ 42 h 51"/>
                  <a:gd name="T6" fmla="*/ 41 w 93"/>
                  <a:gd name="T7" fmla="*/ 10 h 51"/>
                  <a:gd name="T8" fmla="*/ 90 w 93"/>
                  <a:gd name="T9" fmla="*/ 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51">
                    <a:moveTo>
                      <a:pt x="90" y="8"/>
                    </a:moveTo>
                    <a:cubicBezTo>
                      <a:pt x="93" y="17"/>
                      <a:pt x="77" y="32"/>
                      <a:pt x="53" y="41"/>
                    </a:cubicBezTo>
                    <a:cubicBezTo>
                      <a:pt x="29" y="50"/>
                      <a:pt x="7" y="51"/>
                      <a:pt x="4" y="42"/>
                    </a:cubicBezTo>
                    <a:cubicBezTo>
                      <a:pt x="0" y="34"/>
                      <a:pt x="17" y="19"/>
                      <a:pt x="41" y="10"/>
                    </a:cubicBezTo>
                    <a:cubicBezTo>
                      <a:pt x="64" y="0"/>
                      <a:pt x="86" y="0"/>
                      <a:pt x="90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8" name="Freeform 305">
                <a:extLst>
                  <a:ext uri="{FF2B5EF4-FFF2-40B4-BE49-F238E27FC236}">
                    <a16:creationId xmlns="" xmlns:a16="http://schemas.microsoft.com/office/drawing/2014/main" id="{7B9D732E-6D8E-4234-A17B-F2AA52DE2C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0738" y="3995738"/>
                <a:ext cx="131763" cy="73025"/>
              </a:xfrm>
              <a:custGeom>
                <a:avLst/>
                <a:gdLst>
                  <a:gd name="T0" fmla="*/ 89 w 93"/>
                  <a:gd name="T1" fmla="*/ 8 h 51"/>
                  <a:gd name="T2" fmla="*/ 52 w 93"/>
                  <a:gd name="T3" fmla="*/ 41 h 51"/>
                  <a:gd name="T4" fmla="*/ 3 w 93"/>
                  <a:gd name="T5" fmla="*/ 42 h 51"/>
                  <a:gd name="T6" fmla="*/ 40 w 93"/>
                  <a:gd name="T7" fmla="*/ 10 h 51"/>
                  <a:gd name="T8" fmla="*/ 89 w 93"/>
                  <a:gd name="T9" fmla="*/ 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51">
                    <a:moveTo>
                      <a:pt x="89" y="8"/>
                    </a:moveTo>
                    <a:cubicBezTo>
                      <a:pt x="93" y="17"/>
                      <a:pt x="76" y="32"/>
                      <a:pt x="52" y="41"/>
                    </a:cubicBezTo>
                    <a:cubicBezTo>
                      <a:pt x="29" y="50"/>
                      <a:pt x="7" y="51"/>
                      <a:pt x="3" y="42"/>
                    </a:cubicBezTo>
                    <a:cubicBezTo>
                      <a:pt x="0" y="34"/>
                      <a:pt x="16" y="19"/>
                      <a:pt x="40" y="10"/>
                    </a:cubicBezTo>
                    <a:cubicBezTo>
                      <a:pt x="64" y="0"/>
                      <a:pt x="86" y="0"/>
                      <a:pt x="89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9" name="Oval 325">
                <a:extLst>
                  <a:ext uri="{FF2B5EF4-FFF2-40B4-BE49-F238E27FC236}">
                    <a16:creationId xmlns="" xmlns:a16="http://schemas.microsoft.com/office/drawing/2014/main" id="{1B6DA6E3-4829-478E-89B9-7E485EEEA8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16550" y="4241801"/>
                <a:ext cx="693738" cy="182563"/>
              </a:xfrm>
              <a:prstGeom prst="ellipse">
                <a:avLst/>
              </a:prstGeom>
              <a:noFill/>
              <a:ln w="952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0" name="Line 326">
                <a:extLst>
                  <a:ext uri="{FF2B5EF4-FFF2-40B4-BE49-F238E27FC236}">
                    <a16:creationId xmlns="" xmlns:a16="http://schemas.microsoft.com/office/drawing/2014/main" id="{BE6AE75B-0B8E-4D68-8E78-716BAD18EE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759450" y="4157663"/>
                <a:ext cx="0" cy="176213"/>
              </a:xfrm>
              <a:prstGeom prst="line">
                <a:avLst/>
              </a:prstGeom>
              <a:noFill/>
              <a:ln w="22225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4" name="Text Placeholder 68">
              <a:extLst>
                <a:ext uri="{FF2B5EF4-FFF2-40B4-BE49-F238E27FC236}">
                  <a16:creationId xmlns="" xmlns:a16="http://schemas.microsoft.com/office/drawing/2014/main" id="{72D3EEB4-6E7B-4F5A-896A-018279579652}"/>
                </a:ext>
              </a:extLst>
            </p:cNvPr>
            <p:cNvSpPr txBox="1">
              <a:spLocks/>
            </p:cNvSpPr>
            <p:nvPr/>
          </p:nvSpPr>
          <p:spPr>
            <a:xfrm>
              <a:off x="8683141" y="1950375"/>
              <a:ext cx="2665394" cy="86493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5646B232-9063-4C39-8109-E89B38A9D64B}"/>
              </a:ext>
            </a:extLst>
          </p:cNvPr>
          <p:cNvGrpSpPr/>
          <p:nvPr/>
        </p:nvGrpSpPr>
        <p:grpSpPr>
          <a:xfrm>
            <a:off x="7738200" y="3037348"/>
            <a:ext cx="3610335" cy="876985"/>
            <a:chOff x="7738200" y="3037348"/>
            <a:chExt cx="3610335" cy="876985"/>
          </a:xfrm>
          <a:solidFill>
            <a:srgbClr val="43BFFF"/>
          </a:solidFill>
        </p:grpSpPr>
        <p:sp>
          <p:nvSpPr>
            <p:cNvPr id="235" name="Text Placeholder 68">
              <a:extLst>
                <a:ext uri="{FF2B5EF4-FFF2-40B4-BE49-F238E27FC236}">
                  <a16:creationId xmlns="" xmlns:a16="http://schemas.microsoft.com/office/drawing/2014/main" id="{132670A7-A9EB-4EA8-86B4-D04089E7660E}"/>
                </a:ext>
              </a:extLst>
            </p:cNvPr>
            <p:cNvSpPr txBox="1">
              <a:spLocks/>
            </p:cNvSpPr>
            <p:nvPr/>
          </p:nvSpPr>
          <p:spPr>
            <a:xfrm>
              <a:off x="8683141" y="3049399"/>
              <a:ext cx="2665394" cy="864934"/>
            </a:xfrm>
            <a:prstGeom prst="rect">
              <a:avLst/>
            </a:prstGeom>
            <a:noFill/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237" name="Group 133">
              <a:extLst>
                <a:ext uri="{FF2B5EF4-FFF2-40B4-BE49-F238E27FC236}">
                  <a16:creationId xmlns="" xmlns:a16="http://schemas.microsoft.com/office/drawing/2014/main" id="{99365825-6EF9-4E74-A088-D39B7BA3317B}"/>
                </a:ext>
              </a:extLst>
            </p:cNvPr>
            <p:cNvGrpSpPr/>
            <p:nvPr/>
          </p:nvGrpSpPr>
          <p:grpSpPr>
            <a:xfrm>
              <a:off x="7738200" y="3037348"/>
              <a:ext cx="873676" cy="874283"/>
              <a:chOff x="0" y="284163"/>
              <a:chExt cx="2286000" cy="2287588"/>
            </a:xfrm>
            <a:grpFill/>
          </p:grpSpPr>
          <p:sp>
            <p:nvSpPr>
              <p:cNvPr id="238" name="Rectangle 8">
                <a:extLst>
                  <a:ext uri="{FF2B5EF4-FFF2-40B4-BE49-F238E27FC236}">
                    <a16:creationId xmlns="" xmlns:a16="http://schemas.microsoft.com/office/drawing/2014/main" id="{1D1FBF9C-4170-4495-B55D-D0618B2F98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84163"/>
                <a:ext cx="2286000" cy="2287588"/>
              </a:xfrm>
              <a:prstGeom prst="rect">
                <a:avLst/>
              </a:prstGeom>
              <a:noFill/>
              <a:ln w="9525">
                <a:solidFill>
                  <a:srgbClr val="43BF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9" name="Freeform 34">
                <a:extLst>
                  <a:ext uri="{FF2B5EF4-FFF2-40B4-BE49-F238E27FC236}">
                    <a16:creationId xmlns="" xmlns:a16="http://schemas.microsoft.com/office/drawing/2014/main" id="{FED433DF-1E88-41CE-959B-04DAC0023F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22338" y="765176"/>
                <a:ext cx="920750" cy="839788"/>
              </a:xfrm>
              <a:custGeom>
                <a:avLst/>
                <a:gdLst>
                  <a:gd name="T0" fmla="*/ 322 w 645"/>
                  <a:gd name="T1" fmla="*/ 588 h 588"/>
                  <a:gd name="T2" fmla="*/ 114 w 645"/>
                  <a:gd name="T3" fmla="*/ 502 h 588"/>
                  <a:gd name="T4" fmla="*/ 114 w 645"/>
                  <a:gd name="T5" fmla="*/ 86 h 588"/>
                  <a:gd name="T6" fmla="*/ 322 w 645"/>
                  <a:gd name="T7" fmla="*/ 0 h 588"/>
                  <a:gd name="T8" fmla="*/ 530 w 645"/>
                  <a:gd name="T9" fmla="*/ 86 h 588"/>
                  <a:gd name="T10" fmla="*/ 530 w 645"/>
                  <a:gd name="T11" fmla="*/ 502 h 588"/>
                  <a:gd name="T12" fmla="*/ 322 w 645"/>
                  <a:gd name="T13" fmla="*/ 588 h 588"/>
                  <a:gd name="T14" fmla="*/ 322 w 645"/>
                  <a:gd name="T15" fmla="*/ 16 h 588"/>
                  <a:gd name="T16" fmla="*/ 126 w 645"/>
                  <a:gd name="T17" fmla="*/ 97 h 588"/>
                  <a:gd name="T18" fmla="*/ 126 w 645"/>
                  <a:gd name="T19" fmla="*/ 491 h 588"/>
                  <a:gd name="T20" fmla="*/ 322 w 645"/>
                  <a:gd name="T21" fmla="*/ 572 h 588"/>
                  <a:gd name="T22" fmla="*/ 519 w 645"/>
                  <a:gd name="T23" fmla="*/ 491 h 588"/>
                  <a:gd name="T24" fmla="*/ 519 w 645"/>
                  <a:gd name="T25" fmla="*/ 97 h 588"/>
                  <a:gd name="T26" fmla="*/ 322 w 645"/>
                  <a:gd name="T27" fmla="*/ 16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45" h="588">
                    <a:moveTo>
                      <a:pt x="322" y="588"/>
                    </a:moveTo>
                    <a:cubicBezTo>
                      <a:pt x="244" y="588"/>
                      <a:pt x="170" y="558"/>
                      <a:pt x="114" y="502"/>
                    </a:cubicBezTo>
                    <a:cubicBezTo>
                      <a:pt x="0" y="387"/>
                      <a:pt x="0" y="201"/>
                      <a:pt x="114" y="86"/>
                    </a:cubicBezTo>
                    <a:cubicBezTo>
                      <a:pt x="170" y="30"/>
                      <a:pt x="244" y="0"/>
                      <a:pt x="322" y="0"/>
                    </a:cubicBezTo>
                    <a:cubicBezTo>
                      <a:pt x="401" y="0"/>
                      <a:pt x="475" y="30"/>
                      <a:pt x="530" y="86"/>
                    </a:cubicBezTo>
                    <a:cubicBezTo>
                      <a:pt x="645" y="201"/>
                      <a:pt x="645" y="387"/>
                      <a:pt x="530" y="502"/>
                    </a:cubicBezTo>
                    <a:cubicBezTo>
                      <a:pt x="475" y="558"/>
                      <a:pt x="401" y="588"/>
                      <a:pt x="322" y="588"/>
                    </a:cubicBezTo>
                    <a:close/>
                    <a:moveTo>
                      <a:pt x="322" y="16"/>
                    </a:moveTo>
                    <a:cubicBezTo>
                      <a:pt x="248" y="16"/>
                      <a:pt x="178" y="45"/>
                      <a:pt x="126" y="97"/>
                    </a:cubicBezTo>
                    <a:cubicBezTo>
                      <a:pt x="17" y="206"/>
                      <a:pt x="17" y="382"/>
                      <a:pt x="126" y="491"/>
                    </a:cubicBezTo>
                    <a:cubicBezTo>
                      <a:pt x="178" y="543"/>
                      <a:pt x="248" y="572"/>
                      <a:pt x="322" y="572"/>
                    </a:cubicBezTo>
                    <a:cubicBezTo>
                      <a:pt x="397" y="572"/>
                      <a:pt x="466" y="543"/>
                      <a:pt x="519" y="491"/>
                    </a:cubicBezTo>
                    <a:cubicBezTo>
                      <a:pt x="627" y="382"/>
                      <a:pt x="627" y="206"/>
                      <a:pt x="519" y="97"/>
                    </a:cubicBezTo>
                    <a:cubicBezTo>
                      <a:pt x="466" y="45"/>
                      <a:pt x="397" y="16"/>
                      <a:pt x="3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0" name="Freeform 35">
                <a:extLst>
                  <a:ext uri="{FF2B5EF4-FFF2-40B4-BE49-F238E27FC236}">
                    <a16:creationId xmlns="" xmlns:a16="http://schemas.microsoft.com/office/drawing/2014/main" id="{C05CEC80-4FDB-4FDF-9682-3894BCEFD27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27113" y="830263"/>
                <a:ext cx="711200" cy="708025"/>
              </a:xfrm>
              <a:custGeom>
                <a:avLst/>
                <a:gdLst>
                  <a:gd name="T0" fmla="*/ 248 w 497"/>
                  <a:gd name="T1" fmla="*/ 496 h 496"/>
                  <a:gd name="T2" fmla="*/ 73 w 497"/>
                  <a:gd name="T3" fmla="*/ 424 h 496"/>
                  <a:gd name="T4" fmla="*/ 0 w 497"/>
                  <a:gd name="T5" fmla="*/ 248 h 496"/>
                  <a:gd name="T6" fmla="*/ 73 w 497"/>
                  <a:gd name="T7" fmla="*/ 72 h 496"/>
                  <a:gd name="T8" fmla="*/ 248 w 497"/>
                  <a:gd name="T9" fmla="*/ 0 h 496"/>
                  <a:gd name="T10" fmla="*/ 424 w 497"/>
                  <a:gd name="T11" fmla="*/ 72 h 496"/>
                  <a:gd name="T12" fmla="*/ 497 w 497"/>
                  <a:gd name="T13" fmla="*/ 248 h 496"/>
                  <a:gd name="T14" fmla="*/ 424 w 497"/>
                  <a:gd name="T15" fmla="*/ 424 h 496"/>
                  <a:gd name="T16" fmla="*/ 248 w 497"/>
                  <a:gd name="T17" fmla="*/ 496 h 496"/>
                  <a:gd name="T18" fmla="*/ 248 w 497"/>
                  <a:gd name="T19" fmla="*/ 16 h 496"/>
                  <a:gd name="T20" fmla="*/ 84 w 497"/>
                  <a:gd name="T21" fmla="*/ 84 h 496"/>
                  <a:gd name="T22" fmla="*/ 16 w 497"/>
                  <a:gd name="T23" fmla="*/ 248 h 496"/>
                  <a:gd name="T24" fmla="*/ 84 w 497"/>
                  <a:gd name="T25" fmla="*/ 412 h 496"/>
                  <a:gd name="T26" fmla="*/ 248 w 497"/>
                  <a:gd name="T27" fmla="*/ 480 h 496"/>
                  <a:gd name="T28" fmla="*/ 413 w 497"/>
                  <a:gd name="T29" fmla="*/ 412 h 496"/>
                  <a:gd name="T30" fmla="*/ 481 w 497"/>
                  <a:gd name="T31" fmla="*/ 248 h 496"/>
                  <a:gd name="T32" fmla="*/ 413 w 497"/>
                  <a:gd name="T33" fmla="*/ 84 h 496"/>
                  <a:gd name="T34" fmla="*/ 248 w 497"/>
                  <a:gd name="T35" fmla="*/ 16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7" h="496">
                    <a:moveTo>
                      <a:pt x="248" y="496"/>
                    </a:moveTo>
                    <a:cubicBezTo>
                      <a:pt x="182" y="496"/>
                      <a:pt x="120" y="470"/>
                      <a:pt x="73" y="424"/>
                    </a:cubicBezTo>
                    <a:cubicBezTo>
                      <a:pt x="26" y="377"/>
                      <a:pt x="0" y="314"/>
                      <a:pt x="0" y="248"/>
                    </a:cubicBezTo>
                    <a:cubicBezTo>
                      <a:pt x="0" y="182"/>
                      <a:pt x="26" y="119"/>
                      <a:pt x="73" y="72"/>
                    </a:cubicBezTo>
                    <a:cubicBezTo>
                      <a:pt x="120" y="26"/>
                      <a:pt x="182" y="0"/>
                      <a:pt x="248" y="0"/>
                    </a:cubicBezTo>
                    <a:cubicBezTo>
                      <a:pt x="315" y="0"/>
                      <a:pt x="377" y="26"/>
                      <a:pt x="424" y="72"/>
                    </a:cubicBezTo>
                    <a:cubicBezTo>
                      <a:pt x="471" y="119"/>
                      <a:pt x="497" y="182"/>
                      <a:pt x="497" y="248"/>
                    </a:cubicBezTo>
                    <a:cubicBezTo>
                      <a:pt x="497" y="314"/>
                      <a:pt x="471" y="377"/>
                      <a:pt x="424" y="424"/>
                    </a:cubicBezTo>
                    <a:cubicBezTo>
                      <a:pt x="377" y="470"/>
                      <a:pt x="315" y="496"/>
                      <a:pt x="248" y="496"/>
                    </a:cubicBezTo>
                    <a:close/>
                    <a:moveTo>
                      <a:pt x="248" y="16"/>
                    </a:moveTo>
                    <a:cubicBezTo>
                      <a:pt x="186" y="16"/>
                      <a:pt x="128" y="40"/>
                      <a:pt x="84" y="84"/>
                    </a:cubicBezTo>
                    <a:cubicBezTo>
                      <a:pt x="40" y="128"/>
                      <a:pt x="16" y="186"/>
                      <a:pt x="16" y="248"/>
                    </a:cubicBezTo>
                    <a:cubicBezTo>
                      <a:pt x="16" y="310"/>
                      <a:pt x="40" y="368"/>
                      <a:pt x="84" y="412"/>
                    </a:cubicBezTo>
                    <a:cubicBezTo>
                      <a:pt x="128" y="456"/>
                      <a:pt x="186" y="480"/>
                      <a:pt x="248" y="480"/>
                    </a:cubicBezTo>
                    <a:cubicBezTo>
                      <a:pt x="310" y="480"/>
                      <a:pt x="369" y="456"/>
                      <a:pt x="413" y="412"/>
                    </a:cubicBezTo>
                    <a:cubicBezTo>
                      <a:pt x="456" y="368"/>
                      <a:pt x="481" y="310"/>
                      <a:pt x="481" y="248"/>
                    </a:cubicBezTo>
                    <a:cubicBezTo>
                      <a:pt x="481" y="186"/>
                      <a:pt x="456" y="128"/>
                      <a:pt x="413" y="84"/>
                    </a:cubicBezTo>
                    <a:cubicBezTo>
                      <a:pt x="369" y="40"/>
                      <a:pt x="310" y="16"/>
                      <a:pt x="24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1" name="Freeform 36">
                <a:extLst>
                  <a:ext uri="{FF2B5EF4-FFF2-40B4-BE49-F238E27FC236}">
                    <a16:creationId xmlns="" xmlns:a16="http://schemas.microsoft.com/office/drawing/2014/main" id="{44C84419-DDD7-4F63-92D4-DA76B2CB33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9650" y="1473201"/>
                <a:ext cx="85725" cy="82550"/>
              </a:xfrm>
              <a:custGeom>
                <a:avLst/>
                <a:gdLst>
                  <a:gd name="T0" fmla="*/ 11 w 54"/>
                  <a:gd name="T1" fmla="*/ 52 h 52"/>
                  <a:gd name="T2" fmla="*/ 0 w 54"/>
                  <a:gd name="T3" fmla="*/ 42 h 52"/>
                  <a:gd name="T4" fmla="*/ 43 w 54"/>
                  <a:gd name="T5" fmla="*/ 0 h 52"/>
                  <a:gd name="T6" fmla="*/ 54 w 54"/>
                  <a:gd name="T7" fmla="*/ 10 h 52"/>
                  <a:gd name="T8" fmla="*/ 11 w 54"/>
                  <a:gd name="T9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52">
                    <a:moveTo>
                      <a:pt x="11" y="52"/>
                    </a:moveTo>
                    <a:lnTo>
                      <a:pt x="0" y="42"/>
                    </a:lnTo>
                    <a:lnTo>
                      <a:pt x="43" y="0"/>
                    </a:lnTo>
                    <a:lnTo>
                      <a:pt x="54" y="10"/>
                    </a:lnTo>
                    <a:lnTo>
                      <a:pt x="11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2" name="Freeform 37">
                <a:extLst>
                  <a:ext uri="{FF2B5EF4-FFF2-40B4-BE49-F238E27FC236}">
                    <a16:creationId xmlns="" xmlns:a16="http://schemas.microsoft.com/office/drawing/2014/main" id="{C804A921-A890-465D-B753-CDE8801AC0B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5613" y="1519238"/>
                <a:ext cx="596900" cy="592138"/>
              </a:xfrm>
              <a:custGeom>
                <a:avLst/>
                <a:gdLst>
                  <a:gd name="T0" fmla="*/ 41 w 417"/>
                  <a:gd name="T1" fmla="*/ 414 h 414"/>
                  <a:gd name="T2" fmla="*/ 23 w 417"/>
                  <a:gd name="T3" fmla="*/ 407 h 414"/>
                  <a:gd name="T4" fmla="*/ 7 w 417"/>
                  <a:gd name="T5" fmla="*/ 392 h 414"/>
                  <a:gd name="T6" fmla="*/ 0 w 417"/>
                  <a:gd name="T7" fmla="*/ 374 h 414"/>
                  <a:gd name="T8" fmla="*/ 7 w 417"/>
                  <a:gd name="T9" fmla="*/ 356 h 414"/>
                  <a:gd name="T10" fmla="*/ 356 w 417"/>
                  <a:gd name="T11" fmla="*/ 7 h 414"/>
                  <a:gd name="T12" fmla="*/ 374 w 417"/>
                  <a:gd name="T13" fmla="*/ 0 h 414"/>
                  <a:gd name="T14" fmla="*/ 392 w 417"/>
                  <a:gd name="T15" fmla="*/ 7 h 414"/>
                  <a:gd name="T16" fmla="*/ 407 w 417"/>
                  <a:gd name="T17" fmla="*/ 22 h 414"/>
                  <a:gd name="T18" fmla="*/ 407 w 417"/>
                  <a:gd name="T19" fmla="*/ 58 h 414"/>
                  <a:gd name="T20" fmla="*/ 58 w 417"/>
                  <a:gd name="T21" fmla="*/ 407 h 414"/>
                  <a:gd name="T22" fmla="*/ 41 w 417"/>
                  <a:gd name="T23" fmla="*/ 414 h 414"/>
                  <a:gd name="T24" fmla="*/ 374 w 417"/>
                  <a:gd name="T25" fmla="*/ 16 h 414"/>
                  <a:gd name="T26" fmla="*/ 368 w 417"/>
                  <a:gd name="T27" fmla="*/ 18 h 414"/>
                  <a:gd name="T28" fmla="*/ 19 w 417"/>
                  <a:gd name="T29" fmla="*/ 367 h 414"/>
                  <a:gd name="T30" fmla="*/ 16 w 417"/>
                  <a:gd name="T31" fmla="*/ 374 h 414"/>
                  <a:gd name="T32" fmla="*/ 19 w 417"/>
                  <a:gd name="T33" fmla="*/ 380 h 414"/>
                  <a:gd name="T34" fmla="*/ 34 w 417"/>
                  <a:gd name="T35" fmla="*/ 396 h 414"/>
                  <a:gd name="T36" fmla="*/ 47 w 417"/>
                  <a:gd name="T37" fmla="*/ 396 h 414"/>
                  <a:gd name="T38" fmla="*/ 396 w 417"/>
                  <a:gd name="T39" fmla="*/ 47 h 414"/>
                  <a:gd name="T40" fmla="*/ 396 w 417"/>
                  <a:gd name="T41" fmla="*/ 34 h 414"/>
                  <a:gd name="T42" fmla="*/ 381 w 417"/>
                  <a:gd name="T43" fmla="*/ 18 h 414"/>
                  <a:gd name="T44" fmla="*/ 374 w 417"/>
                  <a:gd name="T45" fmla="*/ 16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17" h="414">
                    <a:moveTo>
                      <a:pt x="41" y="414"/>
                    </a:moveTo>
                    <a:cubicBezTo>
                      <a:pt x="34" y="414"/>
                      <a:pt x="27" y="412"/>
                      <a:pt x="23" y="407"/>
                    </a:cubicBezTo>
                    <a:cubicBezTo>
                      <a:pt x="7" y="392"/>
                      <a:pt x="7" y="392"/>
                      <a:pt x="7" y="392"/>
                    </a:cubicBezTo>
                    <a:cubicBezTo>
                      <a:pt x="3" y="387"/>
                      <a:pt x="0" y="381"/>
                      <a:pt x="0" y="374"/>
                    </a:cubicBezTo>
                    <a:cubicBezTo>
                      <a:pt x="0" y="367"/>
                      <a:pt x="3" y="361"/>
                      <a:pt x="7" y="356"/>
                    </a:cubicBezTo>
                    <a:cubicBezTo>
                      <a:pt x="356" y="7"/>
                      <a:pt x="356" y="7"/>
                      <a:pt x="356" y="7"/>
                    </a:cubicBezTo>
                    <a:cubicBezTo>
                      <a:pt x="361" y="2"/>
                      <a:pt x="367" y="0"/>
                      <a:pt x="374" y="0"/>
                    </a:cubicBezTo>
                    <a:cubicBezTo>
                      <a:pt x="381" y="0"/>
                      <a:pt x="387" y="2"/>
                      <a:pt x="392" y="7"/>
                    </a:cubicBezTo>
                    <a:cubicBezTo>
                      <a:pt x="407" y="22"/>
                      <a:pt x="407" y="22"/>
                      <a:pt x="407" y="22"/>
                    </a:cubicBezTo>
                    <a:cubicBezTo>
                      <a:pt x="417" y="32"/>
                      <a:pt x="417" y="48"/>
                      <a:pt x="407" y="58"/>
                    </a:cubicBezTo>
                    <a:cubicBezTo>
                      <a:pt x="58" y="407"/>
                      <a:pt x="58" y="407"/>
                      <a:pt x="58" y="407"/>
                    </a:cubicBezTo>
                    <a:cubicBezTo>
                      <a:pt x="54" y="412"/>
                      <a:pt x="47" y="414"/>
                      <a:pt x="41" y="414"/>
                    </a:cubicBezTo>
                    <a:close/>
                    <a:moveTo>
                      <a:pt x="374" y="16"/>
                    </a:moveTo>
                    <a:cubicBezTo>
                      <a:pt x="372" y="16"/>
                      <a:pt x="369" y="17"/>
                      <a:pt x="368" y="18"/>
                    </a:cubicBezTo>
                    <a:cubicBezTo>
                      <a:pt x="19" y="367"/>
                      <a:pt x="19" y="367"/>
                      <a:pt x="19" y="367"/>
                    </a:cubicBezTo>
                    <a:cubicBezTo>
                      <a:pt x="17" y="369"/>
                      <a:pt x="16" y="371"/>
                      <a:pt x="16" y="374"/>
                    </a:cubicBezTo>
                    <a:cubicBezTo>
                      <a:pt x="16" y="376"/>
                      <a:pt x="17" y="379"/>
                      <a:pt x="19" y="380"/>
                    </a:cubicBezTo>
                    <a:cubicBezTo>
                      <a:pt x="34" y="396"/>
                      <a:pt x="34" y="396"/>
                      <a:pt x="34" y="396"/>
                    </a:cubicBezTo>
                    <a:cubicBezTo>
                      <a:pt x="37" y="399"/>
                      <a:pt x="44" y="399"/>
                      <a:pt x="47" y="396"/>
                    </a:cubicBezTo>
                    <a:cubicBezTo>
                      <a:pt x="396" y="47"/>
                      <a:pt x="396" y="47"/>
                      <a:pt x="396" y="47"/>
                    </a:cubicBezTo>
                    <a:cubicBezTo>
                      <a:pt x="400" y="43"/>
                      <a:pt x="400" y="37"/>
                      <a:pt x="396" y="34"/>
                    </a:cubicBezTo>
                    <a:cubicBezTo>
                      <a:pt x="381" y="18"/>
                      <a:pt x="381" y="18"/>
                      <a:pt x="381" y="18"/>
                    </a:cubicBezTo>
                    <a:cubicBezTo>
                      <a:pt x="379" y="17"/>
                      <a:pt x="377" y="16"/>
                      <a:pt x="37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5493DCFB-9F04-40B8-90EA-8A6D11D118FC}"/>
              </a:ext>
            </a:extLst>
          </p:cNvPr>
          <p:cNvGrpSpPr/>
          <p:nvPr/>
        </p:nvGrpSpPr>
        <p:grpSpPr>
          <a:xfrm>
            <a:off x="7738199" y="4139674"/>
            <a:ext cx="3610336" cy="874283"/>
            <a:chOff x="7738199" y="4139674"/>
            <a:chExt cx="3610336" cy="874283"/>
          </a:xfrm>
        </p:grpSpPr>
        <p:sp>
          <p:nvSpPr>
            <p:cNvPr id="236" name="Text Placeholder 68">
              <a:extLst>
                <a:ext uri="{FF2B5EF4-FFF2-40B4-BE49-F238E27FC236}">
                  <a16:creationId xmlns="" xmlns:a16="http://schemas.microsoft.com/office/drawing/2014/main" id="{9A8FE15D-6E02-474A-83BB-388B38F8F5CA}"/>
                </a:ext>
              </a:extLst>
            </p:cNvPr>
            <p:cNvSpPr txBox="1">
              <a:spLocks/>
            </p:cNvSpPr>
            <p:nvPr/>
          </p:nvSpPr>
          <p:spPr>
            <a:xfrm>
              <a:off x="8683141" y="4146686"/>
              <a:ext cx="2665394" cy="86493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243" name="Group 139">
              <a:extLst>
                <a:ext uri="{FF2B5EF4-FFF2-40B4-BE49-F238E27FC236}">
                  <a16:creationId xmlns="" xmlns:a16="http://schemas.microsoft.com/office/drawing/2014/main" id="{80774E32-13F5-4E87-9BF1-FE435835F71A}"/>
                </a:ext>
              </a:extLst>
            </p:cNvPr>
            <p:cNvGrpSpPr/>
            <p:nvPr/>
          </p:nvGrpSpPr>
          <p:grpSpPr>
            <a:xfrm>
              <a:off x="7738199" y="4139674"/>
              <a:ext cx="873676" cy="874283"/>
              <a:chOff x="2286000" y="284163"/>
              <a:chExt cx="2286000" cy="2287588"/>
            </a:xfrm>
          </p:grpSpPr>
          <p:sp>
            <p:nvSpPr>
              <p:cNvPr id="244" name="Rectangle 6">
                <a:extLst>
                  <a:ext uri="{FF2B5EF4-FFF2-40B4-BE49-F238E27FC236}">
                    <a16:creationId xmlns="" xmlns:a16="http://schemas.microsoft.com/office/drawing/2014/main" id="{613AF778-3332-4D6B-8CEC-FDF1BE4108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86000" y="284163"/>
                <a:ext cx="2286000" cy="2287588"/>
              </a:xfrm>
              <a:prstGeom prst="rect">
                <a:avLst/>
              </a:pr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5" name="Freeform 68">
                <a:extLst>
                  <a:ext uri="{FF2B5EF4-FFF2-40B4-BE49-F238E27FC236}">
                    <a16:creationId xmlns="" xmlns:a16="http://schemas.microsoft.com/office/drawing/2014/main" id="{B09B3B28-DCD7-4984-B0EC-5F8D1B5CAE0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32125" y="744538"/>
                <a:ext cx="820738" cy="1081088"/>
              </a:xfrm>
              <a:custGeom>
                <a:avLst/>
                <a:gdLst>
                  <a:gd name="T0" fmla="*/ 383 w 574"/>
                  <a:gd name="T1" fmla="*/ 757 h 757"/>
                  <a:gd name="T2" fmla="*/ 191 w 574"/>
                  <a:gd name="T3" fmla="*/ 757 h 757"/>
                  <a:gd name="T4" fmla="*/ 167 w 574"/>
                  <a:gd name="T5" fmla="*/ 734 h 757"/>
                  <a:gd name="T6" fmla="*/ 167 w 574"/>
                  <a:gd name="T7" fmla="*/ 678 h 757"/>
                  <a:gd name="T8" fmla="*/ 84 w 574"/>
                  <a:gd name="T9" fmla="*/ 499 h 757"/>
                  <a:gd name="T10" fmla="*/ 55 w 574"/>
                  <a:gd name="T11" fmla="*/ 456 h 757"/>
                  <a:gd name="T12" fmla="*/ 29 w 574"/>
                  <a:gd name="T13" fmla="*/ 412 h 757"/>
                  <a:gd name="T14" fmla="*/ 27 w 574"/>
                  <a:gd name="T15" fmla="*/ 408 h 757"/>
                  <a:gd name="T16" fmla="*/ 0 w 574"/>
                  <a:gd name="T17" fmla="*/ 287 h 757"/>
                  <a:gd name="T18" fmla="*/ 287 w 574"/>
                  <a:gd name="T19" fmla="*/ 0 h 757"/>
                  <a:gd name="T20" fmla="*/ 574 w 574"/>
                  <a:gd name="T21" fmla="*/ 287 h 757"/>
                  <a:gd name="T22" fmla="*/ 547 w 574"/>
                  <a:gd name="T23" fmla="*/ 408 h 757"/>
                  <a:gd name="T24" fmla="*/ 545 w 574"/>
                  <a:gd name="T25" fmla="*/ 412 h 757"/>
                  <a:gd name="T26" fmla="*/ 519 w 574"/>
                  <a:gd name="T27" fmla="*/ 456 h 757"/>
                  <a:gd name="T28" fmla="*/ 490 w 574"/>
                  <a:gd name="T29" fmla="*/ 499 h 757"/>
                  <a:gd name="T30" fmla="*/ 407 w 574"/>
                  <a:gd name="T31" fmla="*/ 678 h 757"/>
                  <a:gd name="T32" fmla="*/ 407 w 574"/>
                  <a:gd name="T33" fmla="*/ 734 h 757"/>
                  <a:gd name="T34" fmla="*/ 383 w 574"/>
                  <a:gd name="T35" fmla="*/ 757 h 757"/>
                  <a:gd name="T36" fmla="*/ 287 w 574"/>
                  <a:gd name="T37" fmla="*/ 16 h 757"/>
                  <a:gd name="T38" fmla="*/ 16 w 574"/>
                  <a:gd name="T39" fmla="*/ 287 h 757"/>
                  <a:gd name="T40" fmla="*/ 41 w 574"/>
                  <a:gd name="T41" fmla="*/ 401 h 757"/>
                  <a:gd name="T42" fmla="*/ 43 w 574"/>
                  <a:gd name="T43" fmla="*/ 404 h 757"/>
                  <a:gd name="T44" fmla="*/ 43 w 574"/>
                  <a:gd name="T45" fmla="*/ 405 h 757"/>
                  <a:gd name="T46" fmla="*/ 68 w 574"/>
                  <a:gd name="T47" fmla="*/ 447 h 757"/>
                  <a:gd name="T48" fmla="*/ 69 w 574"/>
                  <a:gd name="T49" fmla="*/ 447 h 757"/>
                  <a:gd name="T50" fmla="*/ 97 w 574"/>
                  <a:gd name="T51" fmla="*/ 490 h 757"/>
                  <a:gd name="T52" fmla="*/ 183 w 574"/>
                  <a:gd name="T53" fmla="*/ 678 h 757"/>
                  <a:gd name="T54" fmla="*/ 183 w 574"/>
                  <a:gd name="T55" fmla="*/ 734 h 757"/>
                  <a:gd name="T56" fmla="*/ 191 w 574"/>
                  <a:gd name="T57" fmla="*/ 741 h 757"/>
                  <a:gd name="T58" fmla="*/ 383 w 574"/>
                  <a:gd name="T59" fmla="*/ 741 h 757"/>
                  <a:gd name="T60" fmla="*/ 391 w 574"/>
                  <a:gd name="T61" fmla="*/ 734 h 757"/>
                  <a:gd name="T62" fmla="*/ 391 w 574"/>
                  <a:gd name="T63" fmla="*/ 678 h 757"/>
                  <a:gd name="T64" fmla="*/ 477 w 574"/>
                  <a:gd name="T65" fmla="*/ 490 h 757"/>
                  <a:gd name="T66" fmla="*/ 505 w 574"/>
                  <a:gd name="T67" fmla="*/ 447 h 757"/>
                  <a:gd name="T68" fmla="*/ 506 w 574"/>
                  <a:gd name="T69" fmla="*/ 447 h 757"/>
                  <a:gd name="T70" fmla="*/ 531 w 574"/>
                  <a:gd name="T71" fmla="*/ 405 h 757"/>
                  <a:gd name="T72" fmla="*/ 531 w 574"/>
                  <a:gd name="T73" fmla="*/ 404 h 757"/>
                  <a:gd name="T74" fmla="*/ 532 w 574"/>
                  <a:gd name="T75" fmla="*/ 402 h 757"/>
                  <a:gd name="T76" fmla="*/ 558 w 574"/>
                  <a:gd name="T77" fmla="*/ 287 h 757"/>
                  <a:gd name="T78" fmla="*/ 287 w 574"/>
                  <a:gd name="T79" fmla="*/ 16 h 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74" h="757">
                    <a:moveTo>
                      <a:pt x="383" y="757"/>
                    </a:moveTo>
                    <a:cubicBezTo>
                      <a:pt x="191" y="757"/>
                      <a:pt x="191" y="757"/>
                      <a:pt x="191" y="757"/>
                    </a:cubicBezTo>
                    <a:cubicBezTo>
                      <a:pt x="178" y="757"/>
                      <a:pt x="167" y="746"/>
                      <a:pt x="167" y="734"/>
                    </a:cubicBezTo>
                    <a:cubicBezTo>
                      <a:pt x="167" y="678"/>
                      <a:pt x="167" y="678"/>
                      <a:pt x="167" y="678"/>
                    </a:cubicBezTo>
                    <a:cubicBezTo>
                      <a:pt x="167" y="625"/>
                      <a:pt x="125" y="561"/>
                      <a:pt x="84" y="499"/>
                    </a:cubicBezTo>
                    <a:cubicBezTo>
                      <a:pt x="74" y="485"/>
                      <a:pt x="64" y="470"/>
                      <a:pt x="55" y="456"/>
                    </a:cubicBezTo>
                    <a:cubicBezTo>
                      <a:pt x="45" y="442"/>
                      <a:pt x="36" y="428"/>
                      <a:pt x="29" y="412"/>
                    </a:cubicBezTo>
                    <a:cubicBezTo>
                      <a:pt x="28" y="410"/>
                      <a:pt x="27" y="408"/>
                      <a:pt x="27" y="408"/>
                    </a:cubicBezTo>
                    <a:cubicBezTo>
                      <a:pt x="9" y="370"/>
                      <a:pt x="0" y="329"/>
                      <a:pt x="0" y="287"/>
                    </a:cubicBezTo>
                    <a:cubicBezTo>
                      <a:pt x="0" y="129"/>
                      <a:pt x="129" y="0"/>
                      <a:pt x="287" y="0"/>
                    </a:cubicBezTo>
                    <a:cubicBezTo>
                      <a:pt x="445" y="0"/>
                      <a:pt x="574" y="129"/>
                      <a:pt x="574" y="287"/>
                    </a:cubicBezTo>
                    <a:cubicBezTo>
                      <a:pt x="574" y="329"/>
                      <a:pt x="565" y="370"/>
                      <a:pt x="547" y="408"/>
                    </a:cubicBezTo>
                    <a:cubicBezTo>
                      <a:pt x="547" y="408"/>
                      <a:pt x="546" y="411"/>
                      <a:pt x="545" y="412"/>
                    </a:cubicBezTo>
                    <a:cubicBezTo>
                      <a:pt x="538" y="428"/>
                      <a:pt x="529" y="442"/>
                      <a:pt x="519" y="456"/>
                    </a:cubicBezTo>
                    <a:cubicBezTo>
                      <a:pt x="510" y="470"/>
                      <a:pt x="500" y="485"/>
                      <a:pt x="490" y="499"/>
                    </a:cubicBezTo>
                    <a:cubicBezTo>
                      <a:pt x="449" y="561"/>
                      <a:pt x="407" y="625"/>
                      <a:pt x="407" y="678"/>
                    </a:cubicBezTo>
                    <a:cubicBezTo>
                      <a:pt x="407" y="734"/>
                      <a:pt x="407" y="734"/>
                      <a:pt x="407" y="734"/>
                    </a:cubicBezTo>
                    <a:cubicBezTo>
                      <a:pt x="407" y="746"/>
                      <a:pt x="396" y="757"/>
                      <a:pt x="383" y="757"/>
                    </a:cubicBezTo>
                    <a:close/>
                    <a:moveTo>
                      <a:pt x="287" y="16"/>
                    </a:moveTo>
                    <a:cubicBezTo>
                      <a:pt x="138" y="16"/>
                      <a:pt x="16" y="138"/>
                      <a:pt x="16" y="287"/>
                    </a:cubicBezTo>
                    <a:cubicBezTo>
                      <a:pt x="16" y="327"/>
                      <a:pt x="25" y="365"/>
                      <a:pt x="41" y="401"/>
                    </a:cubicBezTo>
                    <a:cubicBezTo>
                      <a:pt x="42" y="402"/>
                      <a:pt x="42" y="403"/>
                      <a:pt x="43" y="404"/>
                    </a:cubicBezTo>
                    <a:cubicBezTo>
                      <a:pt x="43" y="405"/>
                      <a:pt x="43" y="405"/>
                      <a:pt x="43" y="405"/>
                    </a:cubicBezTo>
                    <a:cubicBezTo>
                      <a:pt x="50" y="420"/>
                      <a:pt x="59" y="434"/>
                      <a:pt x="68" y="447"/>
                    </a:cubicBezTo>
                    <a:cubicBezTo>
                      <a:pt x="69" y="447"/>
                      <a:pt x="69" y="447"/>
                      <a:pt x="69" y="447"/>
                    </a:cubicBezTo>
                    <a:cubicBezTo>
                      <a:pt x="78" y="462"/>
                      <a:pt x="87" y="476"/>
                      <a:pt x="97" y="490"/>
                    </a:cubicBezTo>
                    <a:cubicBezTo>
                      <a:pt x="141" y="557"/>
                      <a:pt x="183" y="621"/>
                      <a:pt x="183" y="678"/>
                    </a:cubicBezTo>
                    <a:cubicBezTo>
                      <a:pt x="183" y="734"/>
                      <a:pt x="183" y="734"/>
                      <a:pt x="183" y="734"/>
                    </a:cubicBezTo>
                    <a:cubicBezTo>
                      <a:pt x="183" y="738"/>
                      <a:pt x="187" y="741"/>
                      <a:pt x="191" y="741"/>
                    </a:cubicBezTo>
                    <a:cubicBezTo>
                      <a:pt x="383" y="741"/>
                      <a:pt x="383" y="741"/>
                      <a:pt x="383" y="741"/>
                    </a:cubicBezTo>
                    <a:cubicBezTo>
                      <a:pt x="387" y="741"/>
                      <a:pt x="391" y="738"/>
                      <a:pt x="391" y="734"/>
                    </a:cubicBezTo>
                    <a:cubicBezTo>
                      <a:pt x="391" y="678"/>
                      <a:pt x="391" y="678"/>
                      <a:pt x="391" y="678"/>
                    </a:cubicBezTo>
                    <a:cubicBezTo>
                      <a:pt x="391" y="621"/>
                      <a:pt x="433" y="557"/>
                      <a:pt x="477" y="490"/>
                    </a:cubicBezTo>
                    <a:cubicBezTo>
                      <a:pt x="486" y="476"/>
                      <a:pt x="496" y="462"/>
                      <a:pt x="505" y="447"/>
                    </a:cubicBezTo>
                    <a:cubicBezTo>
                      <a:pt x="506" y="447"/>
                      <a:pt x="506" y="447"/>
                      <a:pt x="506" y="447"/>
                    </a:cubicBezTo>
                    <a:cubicBezTo>
                      <a:pt x="515" y="434"/>
                      <a:pt x="524" y="420"/>
                      <a:pt x="531" y="405"/>
                    </a:cubicBezTo>
                    <a:cubicBezTo>
                      <a:pt x="531" y="404"/>
                      <a:pt x="531" y="404"/>
                      <a:pt x="531" y="404"/>
                    </a:cubicBezTo>
                    <a:cubicBezTo>
                      <a:pt x="532" y="403"/>
                      <a:pt x="532" y="402"/>
                      <a:pt x="532" y="402"/>
                    </a:cubicBezTo>
                    <a:cubicBezTo>
                      <a:pt x="549" y="365"/>
                      <a:pt x="558" y="327"/>
                      <a:pt x="558" y="287"/>
                    </a:cubicBezTo>
                    <a:cubicBezTo>
                      <a:pt x="558" y="138"/>
                      <a:pt x="436" y="16"/>
                      <a:pt x="287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6" name="Freeform 69">
                <a:extLst>
                  <a:ext uri="{FF2B5EF4-FFF2-40B4-BE49-F238E27FC236}">
                    <a16:creationId xmlns="" xmlns:a16="http://schemas.microsoft.com/office/drawing/2014/main" id="{4A0378E0-1738-4432-9506-B4F7E09BA26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70250" y="1865313"/>
                <a:ext cx="342900" cy="71438"/>
              </a:xfrm>
              <a:custGeom>
                <a:avLst/>
                <a:gdLst>
                  <a:gd name="T0" fmla="*/ 221 w 240"/>
                  <a:gd name="T1" fmla="*/ 50 h 50"/>
                  <a:gd name="T2" fmla="*/ 19 w 240"/>
                  <a:gd name="T3" fmla="*/ 50 h 50"/>
                  <a:gd name="T4" fmla="*/ 0 w 240"/>
                  <a:gd name="T5" fmla="*/ 31 h 50"/>
                  <a:gd name="T6" fmla="*/ 0 w 240"/>
                  <a:gd name="T7" fmla="*/ 19 h 50"/>
                  <a:gd name="T8" fmla="*/ 19 w 240"/>
                  <a:gd name="T9" fmla="*/ 0 h 50"/>
                  <a:gd name="T10" fmla="*/ 221 w 240"/>
                  <a:gd name="T11" fmla="*/ 0 h 50"/>
                  <a:gd name="T12" fmla="*/ 240 w 240"/>
                  <a:gd name="T13" fmla="*/ 19 h 50"/>
                  <a:gd name="T14" fmla="*/ 240 w 240"/>
                  <a:gd name="T15" fmla="*/ 31 h 50"/>
                  <a:gd name="T16" fmla="*/ 221 w 240"/>
                  <a:gd name="T17" fmla="*/ 50 h 50"/>
                  <a:gd name="T18" fmla="*/ 19 w 240"/>
                  <a:gd name="T19" fmla="*/ 16 h 50"/>
                  <a:gd name="T20" fmla="*/ 16 w 240"/>
                  <a:gd name="T21" fmla="*/ 19 h 50"/>
                  <a:gd name="T22" fmla="*/ 16 w 240"/>
                  <a:gd name="T23" fmla="*/ 31 h 50"/>
                  <a:gd name="T24" fmla="*/ 19 w 240"/>
                  <a:gd name="T25" fmla="*/ 34 h 50"/>
                  <a:gd name="T26" fmla="*/ 221 w 240"/>
                  <a:gd name="T27" fmla="*/ 34 h 50"/>
                  <a:gd name="T28" fmla="*/ 224 w 240"/>
                  <a:gd name="T29" fmla="*/ 31 h 50"/>
                  <a:gd name="T30" fmla="*/ 224 w 240"/>
                  <a:gd name="T31" fmla="*/ 19 h 50"/>
                  <a:gd name="T32" fmla="*/ 221 w 240"/>
                  <a:gd name="T33" fmla="*/ 16 h 50"/>
                  <a:gd name="T34" fmla="*/ 19 w 240"/>
                  <a:gd name="T35" fmla="*/ 1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0" h="50">
                    <a:moveTo>
                      <a:pt x="221" y="50"/>
                    </a:moveTo>
                    <a:cubicBezTo>
                      <a:pt x="19" y="50"/>
                      <a:pt x="19" y="50"/>
                      <a:pt x="19" y="50"/>
                    </a:cubicBezTo>
                    <a:cubicBezTo>
                      <a:pt x="9" y="50"/>
                      <a:pt x="0" y="42"/>
                      <a:pt x="0" y="3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8"/>
                      <a:pt x="9" y="0"/>
                      <a:pt x="19" y="0"/>
                    </a:cubicBezTo>
                    <a:cubicBezTo>
                      <a:pt x="221" y="0"/>
                      <a:pt x="221" y="0"/>
                      <a:pt x="221" y="0"/>
                    </a:cubicBezTo>
                    <a:cubicBezTo>
                      <a:pt x="231" y="0"/>
                      <a:pt x="240" y="8"/>
                      <a:pt x="240" y="19"/>
                    </a:cubicBezTo>
                    <a:cubicBezTo>
                      <a:pt x="240" y="31"/>
                      <a:pt x="240" y="31"/>
                      <a:pt x="240" y="31"/>
                    </a:cubicBezTo>
                    <a:cubicBezTo>
                      <a:pt x="240" y="42"/>
                      <a:pt x="231" y="50"/>
                      <a:pt x="221" y="50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7"/>
                      <a:pt x="16" y="19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3"/>
                      <a:pt x="18" y="34"/>
                      <a:pt x="19" y="34"/>
                    </a:cubicBezTo>
                    <a:cubicBezTo>
                      <a:pt x="221" y="34"/>
                      <a:pt x="221" y="34"/>
                      <a:pt x="221" y="34"/>
                    </a:cubicBezTo>
                    <a:cubicBezTo>
                      <a:pt x="222" y="34"/>
                      <a:pt x="224" y="33"/>
                      <a:pt x="224" y="31"/>
                    </a:cubicBezTo>
                    <a:cubicBezTo>
                      <a:pt x="224" y="19"/>
                      <a:pt x="224" y="19"/>
                      <a:pt x="224" y="19"/>
                    </a:cubicBezTo>
                    <a:cubicBezTo>
                      <a:pt x="224" y="17"/>
                      <a:pt x="222" y="16"/>
                      <a:pt x="221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7" name="Freeform 70">
                <a:extLst>
                  <a:ext uri="{FF2B5EF4-FFF2-40B4-BE49-F238E27FC236}">
                    <a16:creationId xmlns="" xmlns:a16="http://schemas.microsoft.com/office/drawing/2014/main" id="{45B66B56-22FD-4276-99D4-39306E04F95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05175" y="1962151"/>
                <a:ext cx="274638" cy="71438"/>
              </a:xfrm>
              <a:custGeom>
                <a:avLst/>
                <a:gdLst>
                  <a:gd name="T0" fmla="*/ 173 w 192"/>
                  <a:gd name="T1" fmla="*/ 50 h 50"/>
                  <a:gd name="T2" fmla="*/ 19 w 192"/>
                  <a:gd name="T3" fmla="*/ 50 h 50"/>
                  <a:gd name="T4" fmla="*/ 0 w 192"/>
                  <a:gd name="T5" fmla="*/ 31 h 50"/>
                  <a:gd name="T6" fmla="*/ 0 w 192"/>
                  <a:gd name="T7" fmla="*/ 18 h 50"/>
                  <a:gd name="T8" fmla="*/ 19 w 192"/>
                  <a:gd name="T9" fmla="*/ 0 h 50"/>
                  <a:gd name="T10" fmla="*/ 173 w 192"/>
                  <a:gd name="T11" fmla="*/ 0 h 50"/>
                  <a:gd name="T12" fmla="*/ 192 w 192"/>
                  <a:gd name="T13" fmla="*/ 18 h 50"/>
                  <a:gd name="T14" fmla="*/ 192 w 192"/>
                  <a:gd name="T15" fmla="*/ 31 h 50"/>
                  <a:gd name="T16" fmla="*/ 173 w 192"/>
                  <a:gd name="T17" fmla="*/ 50 h 50"/>
                  <a:gd name="T18" fmla="*/ 19 w 192"/>
                  <a:gd name="T19" fmla="*/ 16 h 50"/>
                  <a:gd name="T20" fmla="*/ 16 w 192"/>
                  <a:gd name="T21" fmla="*/ 18 h 50"/>
                  <a:gd name="T22" fmla="*/ 16 w 192"/>
                  <a:gd name="T23" fmla="*/ 31 h 50"/>
                  <a:gd name="T24" fmla="*/ 19 w 192"/>
                  <a:gd name="T25" fmla="*/ 34 h 50"/>
                  <a:gd name="T26" fmla="*/ 173 w 192"/>
                  <a:gd name="T27" fmla="*/ 34 h 50"/>
                  <a:gd name="T28" fmla="*/ 176 w 192"/>
                  <a:gd name="T29" fmla="*/ 31 h 50"/>
                  <a:gd name="T30" fmla="*/ 176 w 192"/>
                  <a:gd name="T31" fmla="*/ 18 h 50"/>
                  <a:gd name="T32" fmla="*/ 173 w 192"/>
                  <a:gd name="T33" fmla="*/ 16 h 50"/>
                  <a:gd name="T34" fmla="*/ 19 w 192"/>
                  <a:gd name="T35" fmla="*/ 1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2" h="50">
                    <a:moveTo>
                      <a:pt x="173" y="50"/>
                    </a:moveTo>
                    <a:cubicBezTo>
                      <a:pt x="19" y="50"/>
                      <a:pt x="19" y="50"/>
                      <a:pt x="19" y="50"/>
                    </a:cubicBezTo>
                    <a:cubicBezTo>
                      <a:pt x="9" y="50"/>
                      <a:pt x="0" y="42"/>
                      <a:pt x="0" y="31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9" y="0"/>
                      <a:pt x="19" y="0"/>
                    </a:cubicBezTo>
                    <a:cubicBezTo>
                      <a:pt x="173" y="0"/>
                      <a:pt x="173" y="0"/>
                      <a:pt x="173" y="0"/>
                    </a:cubicBezTo>
                    <a:cubicBezTo>
                      <a:pt x="183" y="0"/>
                      <a:pt x="192" y="8"/>
                      <a:pt x="192" y="18"/>
                    </a:cubicBezTo>
                    <a:cubicBezTo>
                      <a:pt x="192" y="31"/>
                      <a:pt x="192" y="31"/>
                      <a:pt x="192" y="31"/>
                    </a:cubicBezTo>
                    <a:cubicBezTo>
                      <a:pt x="192" y="42"/>
                      <a:pt x="183" y="50"/>
                      <a:pt x="173" y="50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7"/>
                      <a:pt x="16" y="18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3"/>
                      <a:pt x="18" y="34"/>
                      <a:pt x="19" y="34"/>
                    </a:cubicBezTo>
                    <a:cubicBezTo>
                      <a:pt x="173" y="34"/>
                      <a:pt x="173" y="34"/>
                      <a:pt x="173" y="34"/>
                    </a:cubicBezTo>
                    <a:cubicBezTo>
                      <a:pt x="174" y="34"/>
                      <a:pt x="176" y="33"/>
                      <a:pt x="176" y="31"/>
                    </a:cubicBezTo>
                    <a:cubicBezTo>
                      <a:pt x="176" y="18"/>
                      <a:pt x="176" y="18"/>
                      <a:pt x="176" y="18"/>
                    </a:cubicBezTo>
                    <a:cubicBezTo>
                      <a:pt x="176" y="17"/>
                      <a:pt x="174" y="16"/>
                      <a:pt x="173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8" name="Freeform 71">
                <a:extLst>
                  <a:ext uri="{FF2B5EF4-FFF2-40B4-BE49-F238E27FC236}">
                    <a16:creationId xmlns="" xmlns:a16="http://schemas.microsoft.com/office/drawing/2014/main" id="{6C9031A7-95F5-4B89-AB4D-35D16874EA1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40100" y="2057401"/>
                <a:ext cx="204788" cy="73025"/>
              </a:xfrm>
              <a:custGeom>
                <a:avLst/>
                <a:gdLst>
                  <a:gd name="T0" fmla="*/ 125 w 144"/>
                  <a:gd name="T1" fmla="*/ 51 h 51"/>
                  <a:gd name="T2" fmla="*/ 19 w 144"/>
                  <a:gd name="T3" fmla="*/ 51 h 51"/>
                  <a:gd name="T4" fmla="*/ 0 w 144"/>
                  <a:gd name="T5" fmla="*/ 32 h 51"/>
                  <a:gd name="T6" fmla="*/ 0 w 144"/>
                  <a:gd name="T7" fmla="*/ 19 h 51"/>
                  <a:gd name="T8" fmla="*/ 19 w 144"/>
                  <a:gd name="T9" fmla="*/ 0 h 51"/>
                  <a:gd name="T10" fmla="*/ 125 w 144"/>
                  <a:gd name="T11" fmla="*/ 0 h 51"/>
                  <a:gd name="T12" fmla="*/ 144 w 144"/>
                  <a:gd name="T13" fmla="*/ 19 h 51"/>
                  <a:gd name="T14" fmla="*/ 144 w 144"/>
                  <a:gd name="T15" fmla="*/ 32 h 51"/>
                  <a:gd name="T16" fmla="*/ 125 w 144"/>
                  <a:gd name="T17" fmla="*/ 51 h 51"/>
                  <a:gd name="T18" fmla="*/ 19 w 144"/>
                  <a:gd name="T19" fmla="*/ 16 h 51"/>
                  <a:gd name="T20" fmla="*/ 16 w 144"/>
                  <a:gd name="T21" fmla="*/ 19 h 51"/>
                  <a:gd name="T22" fmla="*/ 16 w 144"/>
                  <a:gd name="T23" fmla="*/ 32 h 51"/>
                  <a:gd name="T24" fmla="*/ 19 w 144"/>
                  <a:gd name="T25" fmla="*/ 35 h 51"/>
                  <a:gd name="T26" fmla="*/ 125 w 144"/>
                  <a:gd name="T27" fmla="*/ 35 h 51"/>
                  <a:gd name="T28" fmla="*/ 128 w 144"/>
                  <a:gd name="T29" fmla="*/ 32 h 51"/>
                  <a:gd name="T30" fmla="*/ 128 w 144"/>
                  <a:gd name="T31" fmla="*/ 19 h 51"/>
                  <a:gd name="T32" fmla="*/ 125 w 144"/>
                  <a:gd name="T33" fmla="*/ 16 h 51"/>
                  <a:gd name="T34" fmla="*/ 19 w 144"/>
                  <a:gd name="T35" fmla="*/ 1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4" h="51">
                    <a:moveTo>
                      <a:pt x="125" y="51"/>
                    </a:moveTo>
                    <a:cubicBezTo>
                      <a:pt x="19" y="51"/>
                      <a:pt x="19" y="51"/>
                      <a:pt x="19" y="51"/>
                    </a:cubicBezTo>
                    <a:cubicBezTo>
                      <a:pt x="9" y="51"/>
                      <a:pt x="0" y="42"/>
                      <a:pt x="0" y="3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35" y="0"/>
                      <a:pt x="144" y="9"/>
                      <a:pt x="144" y="19"/>
                    </a:cubicBezTo>
                    <a:cubicBezTo>
                      <a:pt x="144" y="32"/>
                      <a:pt x="144" y="32"/>
                      <a:pt x="144" y="32"/>
                    </a:cubicBezTo>
                    <a:cubicBezTo>
                      <a:pt x="144" y="42"/>
                      <a:pt x="135" y="51"/>
                      <a:pt x="125" y="51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8"/>
                      <a:pt x="16" y="19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4"/>
                      <a:pt x="18" y="35"/>
                      <a:pt x="19" y="35"/>
                    </a:cubicBezTo>
                    <a:cubicBezTo>
                      <a:pt x="125" y="35"/>
                      <a:pt x="125" y="35"/>
                      <a:pt x="125" y="35"/>
                    </a:cubicBezTo>
                    <a:cubicBezTo>
                      <a:pt x="126" y="35"/>
                      <a:pt x="128" y="34"/>
                      <a:pt x="128" y="32"/>
                    </a:cubicBezTo>
                    <a:cubicBezTo>
                      <a:pt x="128" y="19"/>
                      <a:pt x="128" y="19"/>
                      <a:pt x="128" y="19"/>
                    </a:cubicBezTo>
                    <a:cubicBezTo>
                      <a:pt x="128" y="18"/>
                      <a:pt x="126" y="16"/>
                      <a:pt x="125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9" name="Freeform 72">
                <a:extLst>
                  <a:ext uri="{FF2B5EF4-FFF2-40B4-BE49-F238E27FC236}">
                    <a16:creationId xmlns="" xmlns:a16="http://schemas.microsoft.com/office/drawing/2014/main" id="{D80C4170-E4BE-4363-B7E6-5F7EA3700D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2138" y="860426"/>
                <a:ext cx="252413" cy="334963"/>
              </a:xfrm>
              <a:custGeom>
                <a:avLst/>
                <a:gdLst>
                  <a:gd name="T0" fmla="*/ 8 w 177"/>
                  <a:gd name="T1" fmla="*/ 234 h 234"/>
                  <a:gd name="T2" fmla="*/ 0 w 177"/>
                  <a:gd name="T3" fmla="*/ 226 h 234"/>
                  <a:gd name="T4" fmla="*/ 169 w 177"/>
                  <a:gd name="T5" fmla="*/ 0 h 234"/>
                  <a:gd name="T6" fmla="*/ 177 w 177"/>
                  <a:gd name="T7" fmla="*/ 8 h 234"/>
                  <a:gd name="T8" fmla="*/ 169 w 177"/>
                  <a:gd name="T9" fmla="*/ 16 h 234"/>
                  <a:gd name="T10" fmla="*/ 16 w 177"/>
                  <a:gd name="T11" fmla="*/ 226 h 234"/>
                  <a:gd name="T12" fmla="*/ 8 w 177"/>
                  <a:gd name="T13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7" h="234">
                    <a:moveTo>
                      <a:pt x="8" y="234"/>
                    </a:moveTo>
                    <a:cubicBezTo>
                      <a:pt x="4" y="234"/>
                      <a:pt x="0" y="230"/>
                      <a:pt x="0" y="226"/>
                    </a:cubicBezTo>
                    <a:cubicBezTo>
                      <a:pt x="0" y="79"/>
                      <a:pt x="120" y="0"/>
                      <a:pt x="169" y="0"/>
                    </a:cubicBezTo>
                    <a:cubicBezTo>
                      <a:pt x="173" y="0"/>
                      <a:pt x="177" y="3"/>
                      <a:pt x="177" y="8"/>
                    </a:cubicBezTo>
                    <a:cubicBezTo>
                      <a:pt x="177" y="12"/>
                      <a:pt x="173" y="16"/>
                      <a:pt x="169" y="16"/>
                    </a:cubicBezTo>
                    <a:cubicBezTo>
                      <a:pt x="130" y="16"/>
                      <a:pt x="16" y="88"/>
                      <a:pt x="16" y="226"/>
                    </a:cubicBezTo>
                    <a:cubicBezTo>
                      <a:pt x="16" y="230"/>
                      <a:pt x="12" y="234"/>
                      <a:pt x="8" y="2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AEC0AFE4-A6F0-4634-81B2-EF16EE426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9256" y="1245513"/>
            <a:ext cx="1540640" cy="398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44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组合 102">
            <a:extLst>
              <a:ext uri="{FF2B5EF4-FFF2-40B4-BE49-F238E27FC236}">
                <a16:creationId xmlns="" xmlns:a16="http://schemas.microsoft.com/office/drawing/2014/main" id="{DD602D38-A89C-467A-8E62-6286C9B06050}"/>
              </a:ext>
            </a:extLst>
          </p:cNvPr>
          <p:cNvGrpSpPr/>
          <p:nvPr/>
        </p:nvGrpSpPr>
        <p:grpSpPr>
          <a:xfrm flipH="1">
            <a:off x="2661895" y="1158843"/>
            <a:ext cx="9325021" cy="1008111"/>
            <a:chOff x="2045545" y="1154844"/>
            <a:chExt cx="9325021" cy="1008111"/>
          </a:xfrm>
        </p:grpSpPr>
        <p:grpSp>
          <p:nvGrpSpPr>
            <p:cNvPr id="104" name="组合 46">
              <a:extLst>
                <a:ext uri="{FF2B5EF4-FFF2-40B4-BE49-F238E27FC236}">
                  <a16:creationId xmlns="" xmlns:a16="http://schemas.microsoft.com/office/drawing/2014/main" id="{C0B74BE0-E3EB-490D-BCCC-2F87F98BE8E1}"/>
                </a:ext>
              </a:extLst>
            </p:cNvPr>
            <p:cNvGrpSpPr/>
            <p:nvPr/>
          </p:nvGrpSpPr>
          <p:grpSpPr>
            <a:xfrm>
              <a:off x="2045545" y="1154844"/>
              <a:ext cx="9325021" cy="1008111"/>
              <a:chOff x="983432" y="2906034"/>
              <a:chExt cx="9327898" cy="1008112"/>
            </a:xfrm>
          </p:grpSpPr>
          <p:sp>
            <p:nvSpPr>
              <p:cNvPr id="108" name="任意多边形 47">
                <a:extLst>
                  <a:ext uri="{FF2B5EF4-FFF2-40B4-BE49-F238E27FC236}">
                    <a16:creationId xmlns="" xmlns:a16="http://schemas.microsoft.com/office/drawing/2014/main" id="{0EB9DA6A-9158-47FD-B5B4-159176AA7BA9}"/>
                  </a:ext>
                </a:extLst>
              </p:cNvPr>
              <p:cNvSpPr/>
              <p:nvPr/>
            </p:nvSpPr>
            <p:spPr>
              <a:xfrm flipH="1">
                <a:off x="983432" y="2906034"/>
                <a:ext cx="9327898" cy="1008112"/>
              </a:xfrm>
              <a:custGeom>
                <a:avLst/>
                <a:gdLst>
                  <a:gd name="connsiteX0" fmla="*/ 0 w 9327898"/>
                  <a:gd name="connsiteY0" fmla="*/ 0 h 1008112"/>
                  <a:gd name="connsiteX1" fmla="*/ 8915278 w 9327898"/>
                  <a:gd name="connsiteY1" fmla="*/ 0 h 1008112"/>
                  <a:gd name="connsiteX2" fmla="*/ 9327898 w 9327898"/>
                  <a:gd name="connsiteY2" fmla="*/ 504056 h 1008112"/>
                  <a:gd name="connsiteX3" fmla="*/ 8915278 w 9327898"/>
                  <a:gd name="connsiteY3" fmla="*/ 1008112 h 1008112"/>
                  <a:gd name="connsiteX4" fmla="*/ 0 w 9327898"/>
                  <a:gd name="connsiteY4" fmla="*/ 1008112 h 1008112"/>
                  <a:gd name="connsiteX5" fmla="*/ 412620 w 9327898"/>
                  <a:gd name="connsiteY5" fmla="*/ 504056 h 1008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327898" h="1008112">
                    <a:moveTo>
                      <a:pt x="0" y="0"/>
                    </a:moveTo>
                    <a:lnTo>
                      <a:pt x="8915278" y="0"/>
                    </a:lnTo>
                    <a:lnTo>
                      <a:pt x="9327898" y="504056"/>
                    </a:lnTo>
                    <a:lnTo>
                      <a:pt x="8915278" y="1008112"/>
                    </a:lnTo>
                    <a:lnTo>
                      <a:pt x="0" y="1008112"/>
                    </a:lnTo>
                    <a:lnTo>
                      <a:pt x="412620" y="50405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rgbClr val="FFEED9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softEdge">
                <a:bevelT w="38100" h="63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9" name="椭圆 108">
                <a:extLst>
                  <a:ext uri="{FF2B5EF4-FFF2-40B4-BE49-F238E27FC236}">
                    <a16:creationId xmlns="" xmlns:a16="http://schemas.microsoft.com/office/drawing/2014/main" id="{C9F6F211-C23C-47B6-8511-BFBAA697E5A8}"/>
                  </a:ext>
                </a:extLst>
              </p:cNvPr>
              <p:cNvSpPr/>
              <p:nvPr/>
            </p:nvSpPr>
            <p:spPr>
              <a:xfrm>
                <a:off x="1239932" y="3064262"/>
                <a:ext cx="720080" cy="720080"/>
              </a:xfrm>
              <a:prstGeom prst="ellipse">
                <a:avLst/>
              </a:prstGeom>
              <a:solidFill>
                <a:srgbClr val="43B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 dirty="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0" name="文本框 134">
                <a:extLst>
                  <a:ext uri="{FF2B5EF4-FFF2-40B4-BE49-F238E27FC236}">
                    <a16:creationId xmlns="" xmlns:a16="http://schemas.microsoft.com/office/drawing/2014/main" id="{ED07F289-2AD2-46B5-9EF4-E36DAC6A43FD}"/>
                  </a:ext>
                </a:extLst>
              </p:cNvPr>
              <p:cNvSpPr txBox="1"/>
              <p:nvPr/>
            </p:nvSpPr>
            <p:spPr>
              <a:xfrm>
                <a:off x="1318484" y="3185925"/>
                <a:ext cx="563149" cy="4615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altLang="zh-CN" sz="2399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01</a:t>
                </a:r>
                <a:endParaRPr lang="zh-CN" altLang="en-US" sz="2399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105" name="组合 104">
              <a:extLst>
                <a:ext uri="{FF2B5EF4-FFF2-40B4-BE49-F238E27FC236}">
                  <a16:creationId xmlns="" xmlns:a16="http://schemas.microsoft.com/office/drawing/2014/main" id="{B1AB17C9-DF53-4392-8F24-F6F57BCA9921}"/>
                </a:ext>
              </a:extLst>
            </p:cNvPr>
            <p:cNvGrpSpPr/>
            <p:nvPr/>
          </p:nvGrpSpPr>
          <p:grpSpPr>
            <a:xfrm>
              <a:off x="3205247" y="1172762"/>
              <a:ext cx="5016391" cy="945248"/>
              <a:chOff x="468937" y="2419540"/>
              <a:chExt cx="4077318" cy="945248"/>
            </a:xfrm>
          </p:grpSpPr>
          <p:sp>
            <p:nvSpPr>
              <p:cNvPr id="106" name="TextBox 18">
                <a:extLst>
                  <a:ext uri="{FF2B5EF4-FFF2-40B4-BE49-F238E27FC236}">
                    <a16:creationId xmlns="" xmlns:a16="http://schemas.microsoft.com/office/drawing/2014/main" id="{C676956B-6A58-4212-85D0-8653BBA5C44D}"/>
                  </a:ext>
                </a:extLst>
              </p:cNvPr>
              <p:cNvSpPr txBox="1"/>
              <p:nvPr/>
            </p:nvSpPr>
            <p:spPr>
              <a:xfrm flipH="1">
                <a:off x="468937" y="2419540"/>
                <a:ext cx="129536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sz="2400" b="1" dirty="0">
                    <a:solidFill>
                      <a:srgbClr val="0B58AD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  <a:cs typeface="Roboto Black" charset="0"/>
                  </a:rPr>
                  <a:t>PRESENT</a:t>
                </a:r>
              </a:p>
            </p:txBody>
          </p:sp>
          <p:sp>
            <p:nvSpPr>
              <p:cNvPr id="107" name="矩形 106">
                <a:extLst>
                  <a:ext uri="{FF2B5EF4-FFF2-40B4-BE49-F238E27FC236}">
                    <a16:creationId xmlns="" xmlns:a16="http://schemas.microsoft.com/office/drawing/2014/main" id="{DB853F21-AB43-458C-B518-B8D6E9583C3B}"/>
                  </a:ext>
                </a:extLst>
              </p:cNvPr>
              <p:cNvSpPr/>
              <p:nvPr/>
            </p:nvSpPr>
            <p:spPr>
              <a:xfrm>
                <a:off x="470270" y="2751094"/>
                <a:ext cx="4075985" cy="6136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CN" sz="1200" dirty="0">
                    <a:solidFill>
                      <a:srgbClr val="0B58AD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OF THIS SCHEME, WE THANK YOU FOR YOUR READING, THE PROPOSAL IS IN WE UNDERSTAND YOUROF THIS SCHEME, </a:t>
                </a:r>
              </a:p>
            </p:txBody>
          </p:sp>
        </p:grpSp>
      </p:grpSp>
      <p:grpSp>
        <p:nvGrpSpPr>
          <p:cNvPr id="111" name="组合 110">
            <a:extLst>
              <a:ext uri="{FF2B5EF4-FFF2-40B4-BE49-F238E27FC236}">
                <a16:creationId xmlns="" xmlns:a16="http://schemas.microsoft.com/office/drawing/2014/main" id="{8C7EFFEE-98B9-4192-B6D4-E92BDF0B1FA8}"/>
              </a:ext>
            </a:extLst>
          </p:cNvPr>
          <p:cNvGrpSpPr/>
          <p:nvPr/>
        </p:nvGrpSpPr>
        <p:grpSpPr>
          <a:xfrm flipH="1">
            <a:off x="2045545" y="2845745"/>
            <a:ext cx="9325021" cy="1240165"/>
            <a:chOff x="2045545" y="1154844"/>
            <a:chExt cx="9325021" cy="1240165"/>
          </a:xfrm>
        </p:grpSpPr>
        <p:grpSp>
          <p:nvGrpSpPr>
            <p:cNvPr id="112" name="组合 46">
              <a:extLst>
                <a:ext uri="{FF2B5EF4-FFF2-40B4-BE49-F238E27FC236}">
                  <a16:creationId xmlns="" xmlns:a16="http://schemas.microsoft.com/office/drawing/2014/main" id="{2FE6E9E1-88D4-4D1F-937E-96F634DB0D01}"/>
                </a:ext>
              </a:extLst>
            </p:cNvPr>
            <p:cNvGrpSpPr/>
            <p:nvPr/>
          </p:nvGrpSpPr>
          <p:grpSpPr>
            <a:xfrm>
              <a:off x="2045545" y="1154844"/>
              <a:ext cx="9325021" cy="1008111"/>
              <a:chOff x="983432" y="2906034"/>
              <a:chExt cx="9327898" cy="1008112"/>
            </a:xfrm>
          </p:grpSpPr>
          <p:sp>
            <p:nvSpPr>
              <p:cNvPr id="116" name="任意多边形 47">
                <a:extLst>
                  <a:ext uri="{FF2B5EF4-FFF2-40B4-BE49-F238E27FC236}">
                    <a16:creationId xmlns="" xmlns:a16="http://schemas.microsoft.com/office/drawing/2014/main" id="{BE6AFAF0-8DCC-4A3B-922D-36C9002EF95D}"/>
                  </a:ext>
                </a:extLst>
              </p:cNvPr>
              <p:cNvSpPr/>
              <p:nvPr/>
            </p:nvSpPr>
            <p:spPr>
              <a:xfrm flipH="1">
                <a:off x="983432" y="2906034"/>
                <a:ext cx="9327898" cy="1008112"/>
              </a:xfrm>
              <a:custGeom>
                <a:avLst/>
                <a:gdLst>
                  <a:gd name="connsiteX0" fmla="*/ 0 w 9327898"/>
                  <a:gd name="connsiteY0" fmla="*/ 0 h 1008112"/>
                  <a:gd name="connsiteX1" fmla="*/ 8915278 w 9327898"/>
                  <a:gd name="connsiteY1" fmla="*/ 0 h 1008112"/>
                  <a:gd name="connsiteX2" fmla="*/ 9327898 w 9327898"/>
                  <a:gd name="connsiteY2" fmla="*/ 504056 h 1008112"/>
                  <a:gd name="connsiteX3" fmla="*/ 8915278 w 9327898"/>
                  <a:gd name="connsiteY3" fmla="*/ 1008112 h 1008112"/>
                  <a:gd name="connsiteX4" fmla="*/ 0 w 9327898"/>
                  <a:gd name="connsiteY4" fmla="*/ 1008112 h 1008112"/>
                  <a:gd name="connsiteX5" fmla="*/ 412620 w 9327898"/>
                  <a:gd name="connsiteY5" fmla="*/ 504056 h 1008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327898" h="1008112">
                    <a:moveTo>
                      <a:pt x="0" y="0"/>
                    </a:moveTo>
                    <a:lnTo>
                      <a:pt x="8915278" y="0"/>
                    </a:lnTo>
                    <a:lnTo>
                      <a:pt x="9327898" y="504056"/>
                    </a:lnTo>
                    <a:lnTo>
                      <a:pt x="8915278" y="1008112"/>
                    </a:lnTo>
                    <a:lnTo>
                      <a:pt x="0" y="1008112"/>
                    </a:lnTo>
                    <a:lnTo>
                      <a:pt x="412620" y="50405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rgbClr val="7BACD5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softEdge">
                <a:bevelT w="38100" h="63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7" name="椭圆 116">
                <a:extLst>
                  <a:ext uri="{FF2B5EF4-FFF2-40B4-BE49-F238E27FC236}">
                    <a16:creationId xmlns="" xmlns:a16="http://schemas.microsoft.com/office/drawing/2014/main" id="{E75D115A-F3A5-4C65-BDDD-62052BA76D08}"/>
                  </a:ext>
                </a:extLst>
              </p:cNvPr>
              <p:cNvSpPr/>
              <p:nvPr/>
            </p:nvSpPr>
            <p:spPr>
              <a:xfrm>
                <a:off x="1239932" y="3064262"/>
                <a:ext cx="720080" cy="720080"/>
              </a:xfrm>
              <a:prstGeom prst="ellipse">
                <a:avLst/>
              </a:prstGeom>
              <a:solidFill>
                <a:srgbClr val="308BF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 dirty="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8" name="文本框 134">
                <a:extLst>
                  <a:ext uri="{FF2B5EF4-FFF2-40B4-BE49-F238E27FC236}">
                    <a16:creationId xmlns="" xmlns:a16="http://schemas.microsoft.com/office/drawing/2014/main" id="{669CBC96-44E0-4E11-9040-87BC8C00D87D}"/>
                  </a:ext>
                </a:extLst>
              </p:cNvPr>
              <p:cNvSpPr txBox="1"/>
              <p:nvPr/>
            </p:nvSpPr>
            <p:spPr>
              <a:xfrm>
                <a:off x="1318484" y="3185925"/>
                <a:ext cx="563149" cy="4615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altLang="zh-CN" sz="2399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02</a:t>
                </a:r>
                <a:endParaRPr lang="zh-CN" altLang="en-US" sz="2399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113" name="组合 112">
              <a:extLst>
                <a:ext uri="{FF2B5EF4-FFF2-40B4-BE49-F238E27FC236}">
                  <a16:creationId xmlns="" xmlns:a16="http://schemas.microsoft.com/office/drawing/2014/main" id="{A98DB52E-771E-483C-931B-5EDC0485C71F}"/>
                </a:ext>
              </a:extLst>
            </p:cNvPr>
            <p:cNvGrpSpPr/>
            <p:nvPr/>
          </p:nvGrpSpPr>
          <p:grpSpPr>
            <a:xfrm>
              <a:off x="3205247" y="1172762"/>
              <a:ext cx="4400042" cy="1222247"/>
              <a:chOff x="468937" y="2419540"/>
              <a:chExt cx="3576350" cy="1222247"/>
            </a:xfrm>
          </p:grpSpPr>
          <p:sp>
            <p:nvSpPr>
              <p:cNvPr id="114" name="TextBox 18">
                <a:extLst>
                  <a:ext uri="{FF2B5EF4-FFF2-40B4-BE49-F238E27FC236}">
                    <a16:creationId xmlns="" xmlns:a16="http://schemas.microsoft.com/office/drawing/2014/main" id="{371E1063-CAB6-4F4C-8164-46597C92C99A}"/>
                  </a:ext>
                </a:extLst>
              </p:cNvPr>
              <p:cNvSpPr txBox="1"/>
              <p:nvPr/>
            </p:nvSpPr>
            <p:spPr>
              <a:xfrm flipH="1">
                <a:off x="468937" y="2419540"/>
                <a:ext cx="129536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sz="2400" b="1" dirty="0">
                    <a:solidFill>
                      <a:srgbClr val="308BF2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  <a:cs typeface="Roboto Black" charset="0"/>
                  </a:rPr>
                  <a:t>PRESENT</a:t>
                </a:r>
              </a:p>
            </p:txBody>
          </p:sp>
          <p:sp>
            <p:nvSpPr>
              <p:cNvPr id="115" name="矩形 114">
                <a:extLst>
                  <a:ext uri="{FF2B5EF4-FFF2-40B4-BE49-F238E27FC236}">
                    <a16:creationId xmlns="" xmlns:a16="http://schemas.microsoft.com/office/drawing/2014/main" id="{40088A7A-98CC-478C-83E8-8689767E2800}"/>
                  </a:ext>
                </a:extLst>
              </p:cNvPr>
              <p:cNvSpPr/>
              <p:nvPr/>
            </p:nvSpPr>
            <p:spPr>
              <a:xfrm>
                <a:off x="470269" y="2751094"/>
                <a:ext cx="3575018" cy="8906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CN" sz="1200" dirty="0">
                    <a:solidFill>
                      <a:srgbClr val="308BF2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OF THIS SCHEME, WE THANK YOU FOR YOUR READING, THE PROPOSAL IS IN WE UNDERSTAND YOUROF THIS SCHEME, 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="" xmlns:a16="http://schemas.microsoft.com/office/drawing/2014/main" id="{105312F6-0756-4A5B-ABE2-574CF6E08661}"/>
              </a:ext>
            </a:extLst>
          </p:cNvPr>
          <p:cNvGrpSpPr/>
          <p:nvPr/>
        </p:nvGrpSpPr>
        <p:grpSpPr>
          <a:xfrm flipH="1">
            <a:off x="1607274" y="4667082"/>
            <a:ext cx="9325021" cy="1008111"/>
            <a:chOff x="2045545" y="1154844"/>
            <a:chExt cx="9325021" cy="1008111"/>
          </a:xfrm>
        </p:grpSpPr>
        <p:grpSp>
          <p:nvGrpSpPr>
            <p:cNvPr id="120" name="组合 46">
              <a:extLst>
                <a:ext uri="{FF2B5EF4-FFF2-40B4-BE49-F238E27FC236}">
                  <a16:creationId xmlns="" xmlns:a16="http://schemas.microsoft.com/office/drawing/2014/main" id="{AAFC3953-84ED-4066-BB8F-E075305EA650}"/>
                </a:ext>
              </a:extLst>
            </p:cNvPr>
            <p:cNvGrpSpPr/>
            <p:nvPr/>
          </p:nvGrpSpPr>
          <p:grpSpPr>
            <a:xfrm>
              <a:off x="2045545" y="1154844"/>
              <a:ext cx="9325021" cy="1008111"/>
              <a:chOff x="983432" y="2906034"/>
              <a:chExt cx="9327898" cy="1008112"/>
            </a:xfrm>
          </p:grpSpPr>
          <p:sp>
            <p:nvSpPr>
              <p:cNvPr id="124" name="任意多边形 47">
                <a:extLst>
                  <a:ext uri="{FF2B5EF4-FFF2-40B4-BE49-F238E27FC236}">
                    <a16:creationId xmlns="" xmlns:a16="http://schemas.microsoft.com/office/drawing/2014/main" id="{F9AF393B-F3EE-4A53-B992-2CAB20F33FED}"/>
                  </a:ext>
                </a:extLst>
              </p:cNvPr>
              <p:cNvSpPr/>
              <p:nvPr/>
            </p:nvSpPr>
            <p:spPr>
              <a:xfrm flipH="1">
                <a:off x="983432" y="2906034"/>
                <a:ext cx="9327898" cy="1008112"/>
              </a:xfrm>
              <a:custGeom>
                <a:avLst/>
                <a:gdLst>
                  <a:gd name="connsiteX0" fmla="*/ 0 w 9327898"/>
                  <a:gd name="connsiteY0" fmla="*/ 0 h 1008112"/>
                  <a:gd name="connsiteX1" fmla="*/ 8915278 w 9327898"/>
                  <a:gd name="connsiteY1" fmla="*/ 0 h 1008112"/>
                  <a:gd name="connsiteX2" fmla="*/ 9327898 w 9327898"/>
                  <a:gd name="connsiteY2" fmla="*/ 504056 h 1008112"/>
                  <a:gd name="connsiteX3" fmla="*/ 8915278 w 9327898"/>
                  <a:gd name="connsiteY3" fmla="*/ 1008112 h 1008112"/>
                  <a:gd name="connsiteX4" fmla="*/ 0 w 9327898"/>
                  <a:gd name="connsiteY4" fmla="*/ 1008112 h 1008112"/>
                  <a:gd name="connsiteX5" fmla="*/ 412620 w 9327898"/>
                  <a:gd name="connsiteY5" fmla="*/ 504056 h 1008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327898" h="1008112">
                    <a:moveTo>
                      <a:pt x="0" y="0"/>
                    </a:moveTo>
                    <a:lnTo>
                      <a:pt x="8915278" y="0"/>
                    </a:lnTo>
                    <a:lnTo>
                      <a:pt x="9327898" y="504056"/>
                    </a:lnTo>
                    <a:lnTo>
                      <a:pt x="8915278" y="1008112"/>
                    </a:lnTo>
                    <a:lnTo>
                      <a:pt x="0" y="1008112"/>
                    </a:lnTo>
                    <a:lnTo>
                      <a:pt x="412620" y="50405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rgbClr val="FFEED9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softEdge">
                <a:bevelT w="38100" h="63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25" name="椭圆 124">
                <a:extLst>
                  <a:ext uri="{FF2B5EF4-FFF2-40B4-BE49-F238E27FC236}">
                    <a16:creationId xmlns="" xmlns:a16="http://schemas.microsoft.com/office/drawing/2014/main" id="{CB6CC5AC-83F3-46E5-A05A-3238ABC8D709}"/>
                  </a:ext>
                </a:extLst>
              </p:cNvPr>
              <p:cNvSpPr/>
              <p:nvPr/>
            </p:nvSpPr>
            <p:spPr>
              <a:xfrm>
                <a:off x="1239932" y="3064262"/>
                <a:ext cx="720080" cy="720080"/>
              </a:xfrm>
              <a:prstGeom prst="ellipse">
                <a:avLst/>
              </a:prstGeom>
              <a:solidFill>
                <a:srgbClr val="0B58AD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26" name="文本框 134">
                <a:extLst>
                  <a:ext uri="{FF2B5EF4-FFF2-40B4-BE49-F238E27FC236}">
                    <a16:creationId xmlns="" xmlns:a16="http://schemas.microsoft.com/office/drawing/2014/main" id="{9BF7ED3A-7C5B-4E89-BE48-FAAA44E29B61}"/>
                  </a:ext>
                </a:extLst>
              </p:cNvPr>
              <p:cNvSpPr txBox="1"/>
              <p:nvPr/>
            </p:nvSpPr>
            <p:spPr>
              <a:xfrm>
                <a:off x="1318484" y="3185925"/>
                <a:ext cx="563149" cy="4615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altLang="zh-CN" sz="2399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03</a:t>
                </a:r>
                <a:endParaRPr lang="zh-CN" altLang="en-US" sz="2399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121" name="组合 120">
              <a:extLst>
                <a:ext uri="{FF2B5EF4-FFF2-40B4-BE49-F238E27FC236}">
                  <a16:creationId xmlns="" xmlns:a16="http://schemas.microsoft.com/office/drawing/2014/main" id="{3B500494-6F6A-414A-8FFF-0A212F16C1C6}"/>
                </a:ext>
              </a:extLst>
            </p:cNvPr>
            <p:cNvGrpSpPr/>
            <p:nvPr/>
          </p:nvGrpSpPr>
          <p:grpSpPr>
            <a:xfrm>
              <a:off x="3205247" y="1172762"/>
              <a:ext cx="4093538" cy="945248"/>
              <a:chOff x="468937" y="2419540"/>
              <a:chExt cx="3327225" cy="945248"/>
            </a:xfrm>
          </p:grpSpPr>
          <p:sp>
            <p:nvSpPr>
              <p:cNvPr id="122" name="TextBox 18">
                <a:extLst>
                  <a:ext uri="{FF2B5EF4-FFF2-40B4-BE49-F238E27FC236}">
                    <a16:creationId xmlns="" xmlns:a16="http://schemas.microsoft.com/office/drawing/2014/main" id="{CB55CFD1-1A66-4BC0-AD53-353F019CCE4C}"/>
                  </a:ext>
                </a:extLst>
              </p:cNvPr>
              <p:cNvSpPr txBox="1"/>
              <p:nvPr/>
            </p:nvSpPr>
            <p:spPr>
              <a:xfrm flipH="1">
                <a:off x="468937" y="2419540"/>
                <a:ext cx="14590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2400" b="1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  <a:cs typeface="Roboto Black" charset="0"/>
                  </a:rPr>
                  <a:t>PRESENT</a:t>
                </a:r>
              </a:p>
            </p:txBody>
          </p:sp>
          <p:sp>
            <p:nvSpPr>
              <p:cNvPr id="123" name="矩形 122">
                <a:extLst>
                  <a:ext uri="{FF2B5EF4-FFF2-40B4-BE49-F238E27FC236}">
                    <a16:creationId xmlns="" xmlns:a16="http://schemas.microsoft.com/office/drawing/2014/main" id="{98A97844-25AC-4697-8BCC-A73CB5D2D37B}"/>
                  </a:ext>
                </a:extLst>
              </p:cNvPr>
              <p:cNvSpPr/>
              <p:nvPr/>
            </p:nvSpPr>
            <p:spPr>
              <a:xfrm>
                <a:off x="470270" y="2751094"/>
                <a:ext cx="3325892" cy="6136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OF THIS SCHEME, WE THANK YOU FOR YOUR READING, THE PROPOSAL IS IN WE UNDERSTAND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4C1856AA-D7EA-4EB3-9FB1-BD168A112C53}"/>
              </a:ext>
            </a:extLst>
          </p:cNvPr>
          <p:cNvGrpSpPr/>
          <p:nvPr/>
        </p:nvGrpSpPr>
        <p:grpSpPr>
          <a:xfrm>
            <a:off x="464457" y="551544"/>
            <a:ext cx="5136243" cy="5617028"/>
            <a:chOff x="464457" y="551544"/>
            <a:chExt cx="5136243" cy="5617028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E3FB524F-086C-4DBD-AC1D-7591BFAFB1A0}"/>
                </a:ext>
              </a:extLst>
            </p:cNvPr>
            <p:cNvSpPr/>
            <p:nvPr/>
          </p:nvSpPr>
          <p:spPr>
            <a:xfrm>
              <a:off x="464457" y="551544"/>
              <a:ext cx="5136243" cy="56170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03200" dist="38100" dir="8100000" algn="tr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" name="矩形 1">
              <a:extLst>
                <a:ext uri="{FF2B5EF4-FFF2-40B4-BE49-F238E27FC236}">
                  <a16:creationId xmlns="" xmlns:a16="http://schemas.microsoft.com/office/drawing/2014/main" id="{5D664550-33F0-46BF-9D0E-AB67C011F5D9}"/>
                </a:ext>
              </a:extLst>
            </p:cNvPr>
            <p:cNvSpPr/>
            <p:nvPr/>
          </p:nvSpPr>
          <p:spPr>
            <a:xfrm>
              <a:off x="730120" y="1108265"/>
              <a:ext cx="4584830" cy="4797235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858603" cy="556721"/>
            <a:chOff x="2924961" y="1867298"/>
            <a:chExt cx="3858603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2079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Project display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109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710301" cy="556721"/>
            <a:chOff x="2924961" y="1867298"/>
            <a:chExt cx="3710301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9316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Project display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8F8F28B8-85FD-4FBE-9D86-DE71AFF39143}"/>
              </a:ext>
            </a:extLst>
          </p:cNvPr>
          <p:cNvGrpSpPr/>
          <p:nvPr/>
        </p:nvGrpSpPr>
        <p:grpSpPr>
          <a:xfrm>
            <a:off x="6173570" y="1626148"/>
            <a:ext cx="5041488" cy="1670352"/>
            <a:chOff x="6173570" y="1626148"/>
            <a:chExt cx="5041488" cy="1670352"/>
          </a:xfrm>
        </p:grpSpPr>
        <p:grpSp>
          <p:nvGrpSpPr>
            <p:cNvPr id="192" name="Group 4">
              <a:extLst>
                <a:ext uri="{FF2B5EF4-FFF2-40B4-BE49-F238E27FC236}">
                  <a16:creationId xmlns="" xmlns:a16="http://schemas.microsoft.com/office/drawing/2014/main" id="{475247D6-0A47-4F37-BC89-F9990DBE295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173570" y="1626148"/>
              <a:ext cx="5041488" cy="1670352"/>
              <a:chOff x="1390" y="1127"/>
              <a:chExt cx="2982" cy="988"/>
            </a:xfrm>
            <a:solidFill>
              <a:schemeClr val="accent5"/>
            </a:solidFill>
          </p:grpSpPr>
          <p:sp>
            <p:nvSpPr>
              <p:cNvPr id="193" name="Freeform 5">
                <a:extLst>
                  <a:ext uri="{FF2B5EF4-FFF2-40B4-BE49-F238E27FC236}">
                    <a16:creationId xmlns="" xmlns:a16="http://schemas.microsoft.com/office/drawing/2014/main" id="{8E5A923A-7744-40EC-9B95-88DB5115E1E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390" y="1127"/>
                <a:ext cx="578" cy="988"/>
              </a:xfrm>
              <a:custGeom>
                <a:avLst/>
                <a:gdLst>
                  <a:gd name="T0" fmla="*/ 122 w 244"/>
                  <a:gd name="T1" fmla="*/ 0 h 415"/>
                  <a:gd name="T2" fmla="*/ 0 w 244"/>
                  <a:gd name="T3" fmla="*/ 122 h 415"/>
                  <a:gd name="T4" fmla="*/ 27 w 244"/>
                  <a:gd name="T5" fmla="*/ 198 h 415"/>
                  <a:gd name="T6" fmla="*/ 244 w 244"/>
                  <a:gd name="T7" fmla="*/ 415 h 415"/>
                  <a:gd name="T8" fmla="*/ 244 w 244"/>
                  <a:gd name="T9" fmla="*/ 122 h 415"/>
                  <a:gd name="T10" fmla="*/ 122 w 244"/>
                  <a:gd name="T11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4" h="415">
                    <a:moveTo>
                      <a:pt x="122" y="0"/>
                    </a:moveTo>
                    <a:cubicBezTo>
                      <a:pt x="55" y="0"/>
                      <a:pt x="0" y="55"/>
                      <a:pt x="0" y="122"/>
                    </a:cubicBezTo>
                    <a:cubicBezTo>
                      <a:pt x="0" y="150"/>
                      <a:pt x="10" y="176"/>
                      <a:pt x="27" y="198"/>
                    </a:cubicBezTo>
                    <a:cubicBezTo>
                      <a:pt x="32" y="204"/>
                      <a:pt x="181" y="352"/>
                      <a:pt x="244" y="415"/>
                    </a:cubicBezTo>
                    <a:cubicBezTo>
                      <a:pt x="244" y="122"/>
                      <a:pt x="244" y="122"/>
                      <a:pt x="244" y="122"/>
                    </a:cubicBezTo>
                    <a:cubicBezTo>
                      <a:pt x="244" y="55"/>
                      <a:pt x="189" y="0"/>
                      <a:pt x="122" y="0"/>
                    </a:cubicBez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4" name="Freeform 6">
                <a:extLst>
                  <a:ext uri="{FF2B5EF4-FFF2-40B4-BE49-F238E27FC236}">
                    <a16:creationId xmlns="" xmlns:a16="http://schemas.microsoft.com/office/drawing/2014/main" id="{ABC7DA1B-F295-4EFD-A45F-EBEF1334E4E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90" y="1596"/>
                <a:ext cx="2382" cy="519"/>
              </a:xfrm>
              <a:custGeom>
                <a:avLst/>
                <a:gdLst>
                  <a:gd name="T0" fmla="*/ 1003 w 1006"/>
                  <a:gd name="T1" fmla="*/ 108 h 218"/>
                  <a:gd name="T2" fmla="*/ 1003 w 1006"/>
                  <a:gd name="T3" fmla="*/ 108 h 218"/>
                  <a:gd name="T4" fmla="*/ 1001 w 1006"/>
                  <a:gd name="T5" fmla="*/ 107 h 218"/>
                  <a:gd name="T6" fmla="*/ 898 w 1006"/>
                  <a:gd name="T7" fmla="*/ 0 h 218"/>
                  <a:gd name="T8" fmla="*/ 0 w 1006"/>
                  <a:gd name="T9" fmla="*/ 0 h 218"/>
                  <a:gd name="T10" fmla="*/ 0 w 1006"/>
                  <a:gd name="T11" fmla="*/ 218 h 218"/>
                  <a:gd name="T12" fmla="*/ 218 w 1006"/>
                  <a:gd name="T13" fmla="*/ 218 h 218"/>
                  <a:gd name="T14" fmla="*/ 898 w 1006"/>
                  <a:gd name="T15" fmla="*/ 218 h 218"/>
                  <a:gd name="T16" fmla="*/ 911 w 1006"/>
                  <a:gd name="T17" fmla="*/ 205 h 218"/>
                  <a:gd name="T18" fmla="*/ 1003 w 1006"/>
                  <a:gd name="T19" fmla="*/ 117 h 218"/>
                  <a:gd name="T20" fmla="*/ 1003 w 1006"/>
                  <a:gd name="T21" fmla="*/ 10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06" h="218">
                    <a:moveTo>
                      <a:pt x="1003" y="108"/>
                    </a:moveTo>
                    <a:cubicBezTo>
                      <a:pt x="1003" y="108"/>
                      <a:pt x="1003" y="108"/>
                      <a:pt x="1003" y="108"/>
                    </a:cubicBezTo>
                    <a:cubicBezTo>
                      <a:pt x="1001" y="107"/>
                      <a:pt x="1001" y="107"/>
                      <a:pt x="1001" y="107"/>
                    </a:cubicBezTo>
                    <a:cubicBezTo>
                      <a:pt x="898" y="0"/>
                      <a:pt x="898" y="0"/>
                      <a:pt x="89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8"/>
                      <a:pt x="0" y="218"/>
                      <a:pt x="0" y="218"/>
                    </a:cubicBezTo>
                    <a:cubicBezTo>
                      <a:pt x="218" y="218"/>
                      <a:pt x="218" y="218"/>
                      <a:pt x="218" y="218"/>
                    </a:cubicBezTo>
                    <a:cubicBezTo>
                      <a:pt x="898" y="218"/>
                      <a:pt x="898" y="218"/>
                      <a:pt x="898" y="218"/>
                    </a:cubicBezTo>
                    <a:cubicBezTo>
                      <a:pt x="911" y="205"/>
                      <a:pt x="911" y="205"/>
                      <a:pt x="911" y="205"/>
                    </a:cubicBezTo>
                    <a:cubicBezTo>
                      <a:pt x="1003" y="117"/>
                      <a:pt x="1003" y="117"/>
                      <a:pt x="1003" y="117"/>
                    </a:cubicBezTo>
                    <a:cubicBezTo>
                      <a:pt x="1006" y="114"/>
                      <a:pt x="1006" y="111"/>
                      <a:pt x="1003" y="108"/>
                    </a:cubicBez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5" name="Freeform 7">
                <a:extLst>
                  <a:ext uri="{FF2B5EF4-FFF2-40B4-BE49-F238E27FC236}">
                    <a16:creationId xmlns="" xmlns:a16="http://schemas.microsoft.com/office/drawing/2014/main" id="{DCB7D2BE-C6AD-43FB-949C-C44620292E4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90" y="1596"/>
                <a:ext cx="516" cy="519"/>
              </a:xfrm>
              <a:custGeom>
                <a:avLst/>
                <a:gdLst>
                  <a:gd name="T0" fmla="*/ 516 w 516"/>
                  <a:gd name="T1" fmla="*/ 519 h 519"/>
                  <a:gd name="T2" fmla="*/ 0 w 516"/>
                  <a:gd name="T3" fmla="*/ 519 h 519"/>
                  <a:gd name="T4" fmla="*/ 0 w 516"/>
                  <a:gd name="T5" fmla="*/ 0 h 519"/>
                  <a:gd name="T6" fmla="*/ 516 w 516"/>
                  <a:gd name="T7" fmla="*/ 51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6" h="519">
                    <a:moveTo>
                      <a:pt x="516" y="519"/>
                    </a:moveTo>
                    <a:lnTo>
                      <a:pt x="0" y="519"/>
                    </a:lnTo>
                    <a:lnTo>
                      <a:pt x="0" y="0"/>
                    </a:lnTo>
                    <a:lnTo>
                      <a:pt x="516" y="519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  <p:sp>
          <p:nvSpPr>
            <p:cNvPr id="201" name="Text Placeholder 68">
              <a:extLst>
                <a:ext uri="{FF2B5EF4-FFF2-40B4-BE49-F238E27FC236}">
                  <a16:creationId xmlns="" xmlns:a16="http://schemas.microsoft.com/office/drawing/2014/main" id="{7C89B4FE-DBDD-43D2-A48C-FC4060DE6AEC}"/>
                </a:ext>
              </a:extLst>
            </p:cNvPr>
            <p:cNvSpPr txBox="1">
              <a:spLocks/>
            </p:cNvSpPr>
            <p:nvPr/>
          </p:nvSpPr>
          <p:spPr>
            <a:xfrm>
              <a:off x="7187955" y="2419058"/>
              <a:ext cx="3878781" cy="87744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667" kern="1200" baseline="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/>
                <a:t>This is a sample text </a:t>
              </a:r>
              <a:endParaRPr lang="en-US" dirty="0"/>
            </a:p>
          </p:txBody>
        </p:sp>
        <p:grpSp>
          <p:nvGrpSpPr>
            <p:cNvPr id="203" name="Group 159">
              <a:extLst>
                <a:ext uri="{FF2B5EF4-FFF2-40B4-BE49-F238E27FC236}">
                  <a16:creationId xmlns="" xmlns:a16="http://schemas.microsoft.com/office/drawing/2014/main" id="{3BE6F416-1F3E-4614-B709-E6870E4A177F}"/>
                </a:ext>
              </a:extLst>
            </p:cNvPr>
            <p:cNvGrpSpPr/>
            <p:nvPr/>
          </p:nvGrpSpPr>
          <p:grpSpPr>
            <a:xfrm>
              <a:off x="6436257" y="1793911"/>
              <a:ext cx="451817" cy="709997"/>
              <a:chOff x="754063" y="179388"/>
              <a:chExt cx="422275" cy="663575"/>
            </a:xfrm>
          </p:grpSpPr>
          <p:sp>
            <p:nvSpPr>
              <p:cNvPr id="204" name="Freeform 65">
                <a:extLst>
                  <a:ext uri="{FF2B5EF4-FFF2-40B4-BE49-F238E27FC236}">
                    <a16:creationId xmlns="" xmlns:a16="http://schemas.microsoft.com/office/drawing/2014/main" id="{62FC9E67-EAAD-49C9-AA3E-410B3FB709F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4063" y="179388"/>
                <a:ext cx="268288" cy="663575"/>
              </a:xfrm>
              <a:custGeom>
                <a:avLst/>
                <a:gdLst>
                  <a:gd name="T0" fmla="*/ 227 w 417"/>
                  <a:gd name="T1" fmla="*/ 1033 h 1033"/>
                  <a:gd name="T2" fmla="*/ 190 w 417"/>
                  <a:gd name="T3" fmla="*/ 1033 h 1033"/>
                  <a:gd name="T4" fmla="*/ 123 w 417"/>
                  <a:gd name="T5" fmla="*/ 966 h 1033"/>
                  <a:gd name="T6" fmla="*/ 138 w 417"/>
                  <a:gd name="T7" fmla="*/ 332 h 1033"/>
                  <a:gd name="T8" fmla="*/ 0 w 417"/>
                  <a:gd name="T9" fmla="*/ 154 h 1033"/>
                  <a:gd name="T10" fmla="*/ 102 w 417"/>
                  <a:gd name="T11" fmla="*/ 3 h 1033"/>
                  <a:gd name="T12" fmla="*/ 105 w 417"/>
                  <a:gd name="T13" fmla="*/ 0 h 1033"/>
                  <a:gd name="T14" fmla="*/ 130 w 417"/>
                  <a:gd name="T15" fmla="*/ 0 h 1033"/>
                  <a:gd name="T16" fmla="*/ 130 w 417"/>
                  <a:gd name="T17" fmla="*/ 123 h 1033"/>
                  <a:gd name="T18" fmla="*/ 169 w 417"/>
                  <a:gd name="T19" fmla="*/ 183 h 1033"/>
                  <a:gd name="T20" fmla="*/ 248 w 417"/>
                  <a:gd name="T21" fmla="*/ 183 h 1033"/>
                  <a:gd name="T22" fmla="*/ 288 w 417"/>
                  <a:gd name="T23" fmla="*/ 123 h 1033"/>
                  <a:gd name="T24" fmla="*/ 288 w 417"/>
                  <a:gd name="T25" fmla="*/ 0 h 1033"/>
                  <a:gd name="T26" fmla="*/ 312 w 417"/>
                  <a:gd name="T27" fmla="*/ 0 h 1033"/>
                  <a:gd name="T28" fmla="*/ 315 w 417"/>
                  <a:gd name="T29" fmla="*/ 3 h 1033"/>
                  <a:gd name="T30" fmla="*/ 417 w 417"/>
                  <a:gd name="T31" fmla="*/ 154 h 1033"/>
                  <a:gd name="T32" fmla="*/ 279 w 417"/>
                  <a:gd name="T33" fmla="*/ 332 h 1033"/>
                  <a:gd name="T34" fmla="*/ 294 w 417"/>
                  <a:gd name="T35" fmla="*/ 966 h 1033"/>
                  <a:gd name="T36" fmla="*/ 227 w 417"/>
                  <a:gd name="T37" fmla="*/ 1033 h 1033"/>
                  <a:gd name="T38" fmla="*/ 149 w 417"/>
                  <a:gd name="T39" fmla="*/ 320 h 1033"/>
                  <a:gd name="T40" fmla="*/ 149 w 417"/>
                  <a:gd name="T41" fmla="*/ 320 h 1033"/>
                  <a:gd name="T42" fmla="*/ 152 w 417"/>
                  <a:gd name="T43" fmla="*/ 322 h 1033"/>
                  <a:gd name="T44" fmla="*/ 153 w 417"/>
                  <a:gd name="T45" fmla="*/ 429 h 1033"/>
                  <a:gd name="T46" fmla="*/ 148 w 417"/>
                  <a:gd name="T47" fmla="*/ 648 h 1033"/>
                  <a:gd name="T48" fmla="*/ 139 w 417"/>
                  <a:gd name="T49" fmla="*/ 966 h 1033"/>
                  <a:gd name="T50" fmla="*/ 190 w 417"/>
                  <a:gd name="T51" fmla="*/ 1017 h 1033"/>
                  <a:gd name="T52" fmla="*/ 227 w 417"/>
                  <a:gd name="T53" fmla="*/ 1017 h 1033"/>
                  <a:gd name="T54" fmla="*/ 278 w 417"/>
                  <a:gd name="T55" fmla="*/ 966 h 1033"/>
                  <a:gd name="T56" fmla="*/ 270 w 417"/>
                  <a:gd name="T57" fmla="*/ 648 h 1033"/>
                  <a:gd name="T58" fmla="*/ 264 w 417"/>
                  <a:gd name="T59" fmla="*/ 429 h 1033"/>
                  <a:gd name="T60" fmla="*/ 266 w 417"/>
                  <a:gd name="T61" fmla="*/ 322 h 1033"/>
                  <a:gd name="T62" fmla="*/ 268 w 417"/>
                  <a:gd name="T63" fmla="*/ 320 h 1033"/>
                  <a:gd name="T64" fmla="*/ 401 w 417"/>
                  <a:gd name="T65" fmla="*/ 154 h 1033"/>
                  <a:gd name="T66" fmla="*/ 305 w 417"/>
                  <a:gd name="T67" fmla="*/ 16 h 1033"/>
                  <a:gd name="T68" fmla="*/ 304 w 417"/>
                  <a:gd name="T69" fmla="*/ 16 h 1033"/>
                  <a:gd name="T70" fmla="*/ 304 w 417"/>
                  <a:gd name="T71" fmla="*/ 128 h 1033"/>
                  <a:gd name="T72" fmla="*/ 256 w 417"/>
                  <a:gd name="T73" fmla="*/ 199 h 1033"/>
                  <a:gd name="T74" fmla="*/ 161 w 417"/>
                  <a:gd name="T75" fmla="*/ 199 h 1033"/>
                  <a:gd name="T76" fmla="*/ 114 w 417"/>
                  <a:gd name="T77" fmla="*/ 128 h 1033"/>
                  <a:gd name="T78" fmla="*/ 114 w 417"/>
                  <a:gd name="T79" fmla="*/ 16 h 1033"/>
                  <a:gd name="T80" fmla="*/ 112 w 417"/>
                  <a:gd name="T81" fmla="*/ 16 h 1033"/>
                  <a:gd name="T82" fmla="*/ 16 w 417"/>
                  <a:gd name="T83" fmla="*/ 154 h 1033"/>
                  <a:gd name="T84" fmla="*/ 149 w 417"/>
                  <a:gd name="T85" fmla="*/ 320 h 1033"/>
                  <a:gd name="T86" fmla="*/ 209 w 417"/>
                  <a:gd name="T87" fmla="*/ 995 h 1033"/>
                  <a:gd name="T88" fmla="*/ 179 w 417"/>
                  <a:gd name="T89" fmla="*/ 966 h 1033"/>
                  <a:gd name="T90" fmla="*/ 209 w 417"/>
                  <a:gd name="T91" fmla="*/ 937 h 1033"/>
                  <a:gd name="T92" fmla="*/ 238 w 417"/>
                  <a:gd name="T93" fmla="*/ 966 h 1033"/>
                  <a:gd name="T94" fmla="*/ 209 w 417"/>
                  <a:gd name="T95" fmla="*/ 995 h 1033"/>
                  <a:gd name="T96" fmla="*/ 209 w 417"/>
                  <a:gd name="T97" fmla="*/ 953 h 1033"/>
                  <a:gd name="T98" fmla="*/ 195 w 417"/>
                  <a:gd name="T99" fmla="*/ 966 h 1033"/>
                  <a:gd name="T100" fmla="*/ 209 w 417"/>
                  <a:gd name="T101" fmla="*/ 979 h 1033"/>
                  <a:gd name="T102" fmla="*/ 222 w 417"/>
                  <a:gd name="T103" fmla="*/ 966 h 1033"/>
                  <a:gd name="T104" fmla="*/ 209 w 417"/>
                  <a:gd name="T105" fmla="*/ 953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17" h="1033">
                    <a:moveTo>
                      <a:pt x="227" y="1033"/>
                    </a:moveTo>
                    <a:cubicBezTo>
                      <a:pt x="190" y="1033"/>
                      <a:pt x="190" y="1033"/>
                      <a:pt x="190" y="1033"/>
                    </a:cubicBezTo>
                    <a:cubicBezTo>
                      <a:pt x="153" y="1033"/>
                      <a:pt x="123" y="1003"/>
                      <a:pt x="123" y="966"/>
                    </a:cubicBezTo>
                    <a:cubicBezTo>
                      <a:pt x="128" y="799"/>
                      <a:pt x="139" y="369"/>
                      <a:pt x="138" y="332"/>
                    </a:cubicBezTo>
                    <a:cubicBezTo>
                      <a:pt x="111" y="304"/>
                      <a:pt x="0" y="191"/>
                      <a:pt x="0" y="154"/>
                    </a:cubicBezTo>
                    <a:cubicBezTo>
                      <a:pt x="0" y="115"/>
                      <a:pt x="92" y="14"/>
                      <a:pt x="102" y="3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0" y="123"/>
                      <a:pt x="130" y="123"/>
                      <a:pt x="130" y="123"/>
                    </a:cubicBezTo>
                    <a:cubicBezTo>
                      <a:pt x="169" y="183"/>
                      <a:pt x="169" y="183"/>
                      <a:pt x="169" y="183"/>
                    </a:cubicBezTo>
                    <a:cubicBezTo>
                      <a:pt x="248" y="183"/>
                      <a:pt x="248" y="183"/>
                      <a:pt x="248" y="183"/>
                    </a:cubicBezTo>
                    <a:cubicBezTo>
                      <a:pt x="288" y="123"/>
                      <a:pt x="288" y="123"/>
                      <a:pt x="288" y="123"/>
                    </a:cubicBezTo>
                    <a:cubicBezTo>
                      <a:pt x="288" y="0"/>
                      <a:pt x="288" y="0"/>
                      <a:pt x="288" y="0"/>
                    </a:cubicBezTo>
                    <a:cubicBezTo>
                      <a:pt x="312" y="0"/>
                      <a:pt x="312" y="0"/>
                      <a:pt x="312" y="0"/>
                    </a:cubicBezTo>
                    <a:cubicBezTo>
                      <a:pt x="315" y="3"/>
                      <a:pt x="315" y="3"/>
                      <a:pt x="315" y="3"/>
                    </a:cubicBezTo>
                    <a:cubicBezTo>
                      <a:pt x="325" y="14"/>
                      <a:pt x="417" y="115"/>
                      <a:pt x="417" y="154"/>
                    </a:cubicBezTo>
                    <a:cubicBezTo>
                      <a:pt x="417" y="191"/>
                      <a:pt x="307" y="304"/>
                      <a:pt x="279" y="332"/>
                    </a:cubicBezTo>
                    <a:cubicBezTo>
                      <a:pt x="278" y="369"/>
                      <a:pt x="289" y="799"/>
                      <a:pt x="294" y="966"/>
                    </a:cubicBezTo>
                    <a:cubicBezTo>
                      <a:pt x="294" y="1003"/>
                      <a:pt x="264" y="1033"/>
                      <a:pt x="227" y="1033"/>
                    </a:cubicBezTo>
                    <a:close/>
                    <a:moveTo>
                      <a:pt x="149" y="320"/>
                    </a:moveTo>
                    <a:cubicBezTo>
                      <a:pt x="149" y="320"/>
                      <a:pt x="149" y="320"/>
                      <a:pt x="149" y="320"/>
                    </a:cubicBezTo>
                    <a:cubicBezTo>
                      <a:pt x="152" y="322"/>
                      <a:pt x="152" y="322"/>
                      <a:pt x="152" y="322"/>
                    </a:cubicBezTo>
                    <a:cubicBezTo>
                      <a:pt x="155" y="326"/>
                      <a:pt x="155" y="326"/>
                      <a:pt x="153" y="429"/>
                    </a:cubicBezTo>
                    <a:cubicBezTo>
                      <a:pt x="152" y="482"/>
                      <a:pt x="150" y="556"/>
                      <a:pt x="148" y="648"/>
                    </a:cubicBezTo>
                    <a:cubicBezTo>
                      <a:pt x="144" y="806"/>
                      <a:pt x="139" y="965"/>
                      <a:pt x="139" y="966"/>
                    </a:cubicBezTo>
                    <a:cubicBezTo>
                      <a:pt x="139" y="994"/>
                      <a:pt x="162" y="1017"/>
                      <a:pt x="190" y="1017"/>
                    </a:cubicBezTo>
                    <a:cubicBezTo>
                      <a:pt x="227" y="1017"/>
                      <a:pt x="227" y="1017"/>
                      <a:pt x="227" y="1017"/>
                    </a:cubicBezTo>
                    <a:cubicBezTo>
                      <a:pt x="255" y="1017"/>
                      <a:pt x="278" y="994"/>
                      <a:pt x="278" y="966"/>
                    </a:cubicBezTo>
                    <a:cubicBezTo>
                      <a:pt x="278" y="965"/>
                      <a:pt x="273" y="806"/>
                      <a:pt x="270" y="648"/>
                    </a:cubicBezTo>
                    <a:cubicBezTo>
                      <a:pt x="267" y="556"/>
                      <a:pt x="265" y="482"/>
                      <a:pt x="264" y="429"/>
                    </a:cubicBezTo>
                    <a:cubicBezTo>
                      <a:pt x="262" y="326"/>
                      <a:pt x="262" y="326"/>
                      <a:pt x="266" y="322"/>
                    </a:cubicBezTo>
                    <a:cubicBezTo>
                      <a:pt x="268" y="320"/>
                      <a:pt x="268" y="320"/>
                      <a:pt x="268" y="320"/>
                    </a:cubicBezTo>
                    <a:cubicBezTo>
                      <a:pt x="321" y="267"/>
                      <a:pt x="401" y="178"/>
                      <a:pt x="401" y="154"/>
                    </a:cubicBezTo>
                    <a:cubicBezTo>
                      <a:pt x="401" y="130"/>
                      <a:pt x="344" y="58"/>
                      <a:pt x="305" y="16"/>
                    </a:cubicBezTo>
                    <a:cubicBezTo>
                      <a:pt x="304" y="16"/>
                      <a:pt x="304" y="16"/>
                      <a:pt x="304" y="16"/>
                    </a:cubicBezTo>
                    <a:cubicBezTo>
                      <a:pt x="304" y="128"/>
                      <a:pt x="304" y="128"/>
                      <a:pt x="304" y="128"/>
                    </a:cubicBezTo>
                    <a:cubicBezTo>
                      <a:pt x="256" y="199"/>
                      <a:pt x="256" y="199"/>
                      <a:pt x="256" y="199"/>
                    </a:cubicBezTo>
                    <a:cubicBezTo>
                      <a:pt x="161" y="199"/>
                      <a:pt x="161" y="199"/>
                      <a:pt x="161" y="199"/>
                    </a:cubicBezTo>
                    <a:cubicBezTo>
                      <a:pt x="114" y="128"/>
                      <a:pt x="114" y="128"/>
                      <a:pt x="114" y="128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12" y="16"/>
                      <a:pt x="112" y="16"/>
                      <a:pt x="112" y="16"/>
                    </a:cubicBezTo>
                    <a:cubicBezTo>
                      <a:pt x="74" y="58"/>
                      <a:pt x="16" y="130"/>
                      <a:pt x="16" y="154"/>
                    </a:cubicBezTo>
                    <a:cubicBezTo>
                      <a:pt x="16" y="178"/>
                      <a:pt x="97" y="267"/>
                      <a:pt x="149" y="320"/>
                    </a:cubicBezTo>
                    <a:close/>
                    <a:moveTo>
                      <a:pt x="209" y="995"/>
                    </a:moveTo>
                    <a:cubicBezTo>
                      <a:pt x="193" y="995"/>
                      <a:pt x="179" y="982"/>
                      <a:pt x="179" y="966"/>
                    </a:cubicBezTo>
                    <a:cubicBezTo>
                      <a:pt x="179" y="950"/>
                      <a:pt x="193" y="937"/>
                      <a:pt x="209" y="937"/>
                    </a:cubicBezTo>
                    <a:cubicBezTo>
                      <a:pt x="225" y="937"/>
                      <a:pt x="238" y="950"/>
                      <a:pt x="238" y="966"/>
                    </a:cubicBezTo>
                    <a:cubicBezTo>
                      <a:pt x="238" y="982"/>
                      <a:pt x="225" y="995"/>
                      <a:pt x="209" y="995"/>
                    </a:cubicBezTo>
                    <a:close/>
                    <a:moveTo>
                      <a:pt x="209" y="953"/>
                    </a:moveTo>
                    <a:cubicBezTo>
                      <a:pt x="201" y="953"/>
                      <a:pt x="195" y="959"/>
                      <a:pt x="195" y="966"/>
                    </a:cubicBezTo>
                    <a:cubicBezTo>
                      <a:pt x="195" y="973"/>
                      <a:pt x="201" y="979"/>
                      <a:pt x="209" y="979"/>
                    </a:cubicBezTo>
                    <a:cubicBezTo>
                      <a:pt x="216" y="979"/>
                      <a:pt x="222" y="973"/>
                      <a:pt x="222" y="966"/>
                    </a:cubicBezTo>
                    <a:cubicBezTo>
                      <a:pt x="222" y="959"/>
                      <a:pt x="216" y="953"/>
                      <a:pt x="209" y="95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05" name="Freeform 66">
                <a:extLst>
                  <a:ext uri="{FF2B5EF4-FFF2-40B4-BE49-F238E27FC236}">
                    <a16:creationId xmlns="" xmlns:a16="http://schemas.microsoft.com/office/drawing/2014/main" id="{CDD929C9-065F-4E3D-979A-959E415A089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5688" y="209550"/>
                <a:ext cx="120650" cy="633413"/>
              </a:xfrm>
              <a:custGeom>
                <a:avLst/>
                <a:gdLst>
                  <a:gd name="T0" fmla="*/ 120 w 187"/>
                  <a:gd name="T1" fmla="*/ 987 h 987"/>
                  <a:gd name="T2" fmla="*/ 66 w 187"/>
                  <a:gd name="T3" fmla="*/ 987 h 987"/>
                  <a:gd name="T4" fmla="*/ 0 w 187"/>
                  <a:gd name="T5" fmla="*/ 920 h 987"/>
                  <a:gd name="T6" fmla="*/ 0 w 187"/>
                  <a:gd name="T7" fmla="*/ 920 h 987"/>
                  <a:gd name="T8" fmla="*/ 15 w 187"/>
                  <a:gd name="T9" fmla="*/ 630 h 987"/>
                  <a:gd name="T10" fmla="*/ 53 w 187"/>
                  <a:gd name="T11" fmla="*/ 570 h 987"/>
                  <a:gd name="T12" fmla="*/ 64 w 187"/>
                  <a:gd name="T13" fmla="*/ 172 h 987"/>
                  <a:gd name="T14" fmla="*/ 47 w 187"/>
                  <a:gd name="T15" fmla="*/ 172 h 987"/>
                  <a:gd name="T16" fmla="*/ 71 w 187"/>
                  <a:gd name="T17" fmla="*/ 0 h 987"/>
                  <a:gd name="T18" fmla="*/ 116 w 187"/>
                  <a:gd name="T19" fmla="*/ 0 h 987"/>
                  <a:gd name="T20" fmla="*/ 140 w 187"/>
                  <a:gd name="T21" fmla="*/ 172 h 987"/>
                  <a:gd name="T22" fmla="*/ 122 w 187"/>
                  <a:gd name="T23" fmla="*/ 172 h 987"/>
                  <a:gd name="T24" fmla="*/ 134 w 187"/>
                  <a:gd name="T25" fmla="*/ 570 h 987"/>
                  <a:gd name="T26" fmla="*/ 171 w 187"/>
                  <a:gd name="T27" fmla="*/ 630 h 987"/>
                  <a:gd name="T28" fmla="*/ 187 w 187"/>
                  <a:gd name="T29" fmla="*/ 920 h 987"/>
                  <a:gd name="T30" fmla="*/ 120 w 187"/>
                  <a:gd name="T31" fmla="*/ 987 h 987"/>
                  <a:gd name="T32" fmla="*/ 16 w 187"/>
                  <a:gd name="T33" fmla="*/ 920 h 987"/>
                  <a:gd name="T34" fmla="*/ 66 w 187"/>
                  <a:gd name="T35" fmla="*/ 971 h 987"/>
                  <a:gd name="T36" fmla="*/ 120 w 187"/>
                  <a:gd name="T37" fmla="*/ 971 h 987"/>
                  <a:gd name="T38" fmla="*/ 171 w 187"/>
                  <a:gd name="T39" fmla="*/ 920 h 987"/>
                  <a:gd name="T40" fmla="*/ 155 w 187"/>
                  <a:gd name="T41" fmla="*/ 630 h 987"/>
                  <a:gd name="T42" fmla="*/ 123 w 187"/>
                  <a:gd name="T43" fmla="*/ 583 h 987"/>
                  <a:gd name="T44" fmla="*/ 118 w 187"/>
                  <a:gd name="T45" fmla="*/ 581 h 987"/>
                  <a:gd name="T46" fmla="*/ 105 w 187"/>
                  <a:gd name="T47" fmla="*/ 156 h 987"/>
                  <a:gd name="T48" fmla="*/ 121 w 187"/>
                  <a:gd name="T49" fmla="*/ 156 h 987"/>
                  <a:gd name="T50" fmla="*/ 102 w 187"/>
                  <a:gd name="T51" fmla="*/ 16 h 987"/>
                  <a:gd name="T52" fmla="*/ 85 w 187"/>
                  <a:gd name="T53" fmla="*/ 16 h 987"/>
                  <a:gd name="T54" fmla="*/ 65 w 187"/>
                  <a:gd name="T55" fmla="*/ 156 h 987"/>
                  <a:gd name="T56" fmla="*/ 81 w 187"/>
                  <a:gd name="T57" fmla="*/ 156 h 987"/>
                  <a:gd name="T58" fmla="*/ 68 w 187"/>
                  <a:gd name="T59" fmla="*/ 581 h 987"/>
                  <a:gd name="T60" fmla="*/ 63 w 187"/>
                  <a:gd name="T61" fmla="*/ 583 h 987"/>
                  <a:gd name="T62" fmla="*/ 31 w 187"/>
                  <a:gd name="T63" fmla="*/ 630 h 987"/>
                  <a:gd name="T64" fmla="*/ 31 w 187"/>
                  <a:gd name="T65" fmla="*/ 630 h 987"/>
                  <a:gd name="T66" fmla="*/ 16 w 187"/>
                  <a:gd name="T67" fmla="*/ 920 h 9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7" h="987">
                    <a:moveTo>
                      <a:pt x="120" y="987"/>
                    </a:moveTo>
                    <a:cubicBezTo>
                      <a:pt x="66" y="987"/>
                      <a:pt x="66" y="987"/>
                      <a:pt x="66" y="987"/>
                    </a:cubicBezTo>
                    <a:cubicBezTo>
                      <a:pt x="30" y="987"/>
                      <a:pt x="0" y="957"/>
                      <a:pt x="0" y="920"/>
                    </a:cubicBezTo>
                    <a:cubicBezTo>
                      <a:pt x="0" y="920"/>
                      <a:pt x="0" y="920"/>
                      <a:pt x="0" y="920"/>
                    </a:cubicBezTo>
                    <a:cubicBezTo>
                      <a:pt x="15" y="630"/>
                      <a:pt x="15" y="630"/>
                      <a:pt x="15" y="630"/>
                    </a:cubicBezTo>
                    <a:cubicBezTo>
                      <a:pt x="15" y="604"/>
                      <a:pt x="30" y="581"/>
                      <a:pt x="53" y="570"/>
                    </a:cubicBezTo>
                    <a:cubicBezTo>
                      <a:pt x="64" y="172"/>
                      <a:pt x="64" y="172"/>
                      <a:pt x="64" y="172"/>
                    </a:cubicBezTo>
                    <a:cubicBezTo>
                      <a:pt x="47" y="172"/>
                      <a:pt x="47" y="172"/>
                      <a:pt x="47" y="172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40" y="172"/>
                      <a:pt x="140" y="172"/>
                      <a:pt x="140" y="172"/>
                    </a:cubicBezTo>
                    <a:cubicBezTo>
                      <a:pt x="122" y="172"/>
                      <a:pt x="122" y="172"/>
                      <a:pt x="122" y="172"/>
                    </a:cubicBezTo>
                    <a:cubicBezTo>
                      <a:pt x="134" y="570"/>
                      <a:pt x="134" y="570"/>
                      <a:pt x="134" y="570"/>
                    </a:cubicBezTo>
                    <a:cubicBezTo>
                      <a:pt x="157" y="581"/>
                      <a:pt x="171" y="604"/>
                      <a:pt x="171" y="630"/>
                    </a:cubicBezTo>
                    <a:cubicBezTo>
                      <a:pt x="187" y="920"/>
                      <a:pt x="187" y="920"/>
                      <a:pt x="187" y="920"/>
                    </a:cubicBezTo>
                    <a:cubicBezTo>
                      <a:pt x="187" y="957"/>
                      <a:pt x="157" y="987"/>
                      <a:pt x="120" y="987"/>
                    </a:cubicBezTo>
                    <a:close/>
                    <a:moveTo>
                      <a:pt x="16" y="920"/>
                    </a:moveTo>
                    <a:cubicBezTo>
                      <a:pt x="16" y="948"/>
                      <a:pt x="38" y="971"/>
                      <a:pt x="66" y="971"/>
                    </a:cubicBezTo>
                    <a:cubicBezTo>
                      <a:pt x="120" y="971"/>
                      <a:pt x="120" y="971"/>
                      <a:pt x="120" y="971"/>
                    </a:cubicBezTo>
                    <a:cubicBezTo>
                      <a:pt x="148" y="971"/>
                      <a:pt x="171" y="948"/>
                      <a:pt x="171" y="920"/>
                    </a:cubicBezTo>
                    <a:cubicBezTo>
                      <a:pt x="155" y="630"/>
                      <a:pt x="155" y="630"/>
                      <a:pt x="155" y="630"/>
                    </a:cubicBezTo>
                    <a:cubicBezTo>
                      <a:pt x="155" y="609"/>
                      <a:pt x="143" y="590"/>
                      <a:pt x="123" y="583"/>
                    </a:cubicBezTo>
                    <a:cubicBezTo>
                      <a:pt x="118" y="581"/>
                      <a:pt x="118" y="581"/>
                      <a:pt x="118" y="581"/>
                    </a:cubicBezTo>
                    <a:cubicBezTo>
                      <a:pt x="105" y="156"/>
                      <a:pt x="105" y="156"/>
                      <a:pt x="105" y="156"/>
                    </a:cubicBezTo>
                    <a:cubicBezTo>
                      <a:pt x="121" y="156"/>
                      <a:pt x="121" y="156"/>
                      <a:pt x="121" y="15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65" y="156"/>
                      <a:pt x="65" y="156"/>
                      <a:pt x="65" y="156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68" y="581"/>
                      <a:pt x="68" y="581"/>
                      <a:pt x="68" y="581"/>
                    </a:cubicBezTo>
                    <a:cubicBezTo>
                      <a:pt x="63" y="583"/>
                      <a:pt x="63" y="583"/>
                      <a:pt x="63" y="583"/>
                    </a:cubicBezTo>
                    <a:cubicBezTo>
                      <a:pt x="44" y="590"/>
                      <a:pt x="31" y="609"/>
                      <a:pt x="31" y="630"/>
                    </a:cubicBezTo>
                    <a:cubicBezTo>
                      <a:pt x="31" y="630"/>
                      <a:pt x="31" y="630"/>
                      <a:pt x="31" y="630"/>
                    </a:cubicBezTo>
                    <a:lnTo>
                      <a:pt x="16" y="9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06" name="Freeform 67">
                <a:extLst>
                  <a:ext uri="{FF2B5EF4-FFF2-40B4-BE49-F238E27FC236}">
                    <a16:creationId xmlns="" xmlns:a16="http://schemas.microsoft.com/office/drawing/2014/main" id="{AD52F3D0-151E-4C50-A852-3C7253A2B5A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96963" y="781050"/>
                <a:ext cx="38100" cy="38100"/>
              </a:xfrm>
              <a:custGeom>
                <a:avLst/>
                <a:gdLst>
                  <a:gd name="T0" fmla="*/ 29 w 58"/>
                  <a:gd name="T1" fmla="*/ 58 h 58"/>
                  <a:gd name="T2" fmla="*/ 0 w 58"/>
                  <a:gd name="T3" fmla="*/ 29 h 58"/>
                  <a:gd name="T4" fmla="*/ 29 w 58"/>
                  <a:gd name="T5" fmla="*/ 0 h 58"/>
                  <a:gd name="T6" fmla="*/ 58 w 58"/>
                  <a:gd name="T7" fmla="*/ 29 h 58"/>
                  <a:gd name="T8" fmla="*/ 29 w 58"/>
                  <a:gd name="T9" fmla="*/ 58 h 58"/>
                  <a:gd name="T10" fmla="*/ 29 w 58"/>
                  <a:gd name="T11" fmla="*/ 16 h 58"/>
                  <a:gd name="T12" fmla="*/ 16 w 58"/>
                  <a:gd name="T13" fmla="*/ 29 h 58"/>
                  <a:gd name="T14" fmla="*/ 29 w 58"/>
                  <a:gd name="T15" fmla="*/ 42 h 58"/>
                  <a:gd name="T16" fmla="*/ 42 w 58"/>
                  <a:gd name="T17" fmla="*/ 29 h 58"/>
                  <a:gd name="T18" fmla="*/ 29 w 58"/>
                  <a:gd name="T19" fmla="*/ 1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58">
                    <a:moveTo>
                      <a:pt x="29" y="58"/>
                    </a:moveTo>
                    <a:cubicBezTo>
                      <a:pt x="13" y="58"/>
                      <a:pt x="0" y="45"/>
                      <a:pt x="0" y="29"/>
                    </a:cubicBezTo>
                    <a:cubicBezTo>
                      <a:pt x="0" y="13"/>
                      <a:pt x="13" y="0"/>
                      <a:pt x="29" y="0"/>
                    </a:cubicBezTo>
                    <a:cubicBezTo>
                      <a:pt x="45" y="0"/>
                      <a:pt x="58" y="13"/>
                      <a:pt x="58" y="29"/>
                    </a:cubicBezTo>
                    <a:cubicBezTo>
                      <a:pt x="58" y="45"/>
                      <a:pt x="45" y="58"/>
                      <a:pt x="29" y="58"/>
                    </a:cubicBezTo>
                    <a:close/>
                    <a:moveTo>
                      <a:pt x="29" y="16"/>
                    </a:moveTo>
                    <a:cubicBezTo>
                      <a:pt x="22" y="16"/>
                      <a:pt x="16" y="22"/>
                      <a:pt x="16" y="29"/>
                    </a:cubicBezTo>
                    <a:cubicBezTo>
                      <a:pt x="16" y="36"/>
                      <a:pt x="22" y="42"/>
                      <a:pt x="29" y="42"/>
                    </a:cubicBezTo>
                    <a:cubicBezTo>
                      <a:pt x="36" y="42"/>
                      <a:pt x="42" y="36"/>
                      <a:pt x="42" y="29"/>
                    </a:cubicBezTo>
                    <a:cubicBezTo>
                      <a:pt x="42" y="22"/>
                      <a:pt x="36" y="16"/>
                      <a:pt x="29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772D1A00-D9D0-4573-9C23-FB3AFEF9FEA6}"/>
              </a:ext>
            </a:extLst>
          </p:cNvPr>
          <p:cNvGrpSpPr/>
          <p:nvPr/>
        </p:nvGrpSpPr>
        <p:grpSpPr>
          <a:xfrm>
            <a:off x="796973" y="3235602"/>
            <a:ext cx="5041488" cy="1670352"/>
            <a:chOff x="796973" y="3235602"/>
            <a:chExt cx="5041488" cy="1670352"/>
          </a:xfrm>
        </p:grpSpPr>
        <p:grpSp>
          <p:nvGrpSpPr>
            <p:cNvPr id="188" name="Group 4">
              <a:extLst>
                <a:ext uri="{FF2B5EF4-FFF2-40B4-BE49-F238E27FC236}">
                  <a16:creationId xmlns="" xmlns:a16="http://schemas.microsoft.com/office/drawing/2014/main" id="{A477C37B-36F6-4F72-9CB0-F435190B791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96973" y="3235602"/>
              <a:ext cx="5041488" cy="1670352"/>
              <a:chOff x="1390" y="1127"/>
              <a:chExt cx="2982" cy="988"/>
            </a:xfrm>
            <a:solidFill>
              <a:schemeClr val="accent1"/>
            </a:solidFill>
          </p:grpSpPr>
          <p:sp>
            <p:nvSpPr>
              <p:cNvPr id="189" name="Freeform 5">
                <a:extLst>
                  <a:ext uri="{FF2B5EF4-FFF2-40B4-BE49-F238E27FC236}">
                    <a16:creationId xmlns="" xmlns:a16="http://schemas.microsoft.com/office/drawing/2014/main" id="{4301BC0C-229E-4C80-BFEB-25D1AD6EC61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390" y="1127"/>
                <a:ext cx="578" cy="988"/>
              </a:xfrm>
              <a:custGeom>
                <a:avLst/>
                <a:gdLst>
                  <a:gd name="T0" fmla="*/ 122 w 244"/>
                  <a:gd name="T1" fmla="*/ 0 h 415"/>
                  <a:gd name="T2" fmla="*/ 0 w 244"/>
                  <a:gd name="T3" fmla="*/ 122 h 415"/>
                  <a:gd name="T4" fmla="*/ 27 w 244"/>
                  <a:gd name="T5" fmla="*/ 198 h 415"/>
                  <a:gd name="T6" fmla="*/ 244 w 244"/>
                  <a:gd name="T7" fmla="*/ 415 h 415"/>
                  <a:gd name="T8" fmla="*/ 244 w 244"/>
                  <a:gd name="T9" fmla="*/ 122 h 415"/>
                  <a:gd name="T10" fmla="*/ 122 w 244"/>
                  <a:gd name="T11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4" h="415">
                    <a:moveTo>
                      <a:pt x="122" y="0"/>
                    </a:moveTo>
                    <a:cubicBezTo>
                      <a:pt x="55" y="0"/>
                      <a:pt x="0" y="55"/>
                      <a:pt x="0" y="122"/>
                    </a:cubicBezTo>
                    <a:cubicBezTo>
                      <a:pt x="0" y="150"/>
                      <a:pt x="10" y="176"/>
                      <a:pt x="27" y="198"/>
                    </a:cubicBezTo>
                    <a:cubicBezTo>
                      <a:pt x="32" y="204"/>
                      <a:pt x="181" y="352"/>
                      <a:pt x="244" y="415"/>
                    </a:cubicBezTo>
                    <a:cubicBezTo>
                      <a:pt x="244" y="122"/>
                      <a:pt x="244" y="122"/>
                      <a:pt x="244" y="122"/>
                    </a:cubicBezTo>
                    <a:cubicBezTo>
                      <a:pt x="244" y="55"/>
                      <a:pt x="189" y="0"/>
                      <a:pt x="122" y="0"/>
                    </a:cubicBez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0" name="Freeform 6">
                <a:extLst>
                  <a:ext uri="{FF2B5EF4-FFF2-40B4-BE49-F238E27FC236}">
                    <a16:creationId xmlns="" xmlns:a16="http://schemas.microsoft.com/office/drawing/2014/main" id="{651AFB33-1FDB-4BAC-AE3C-3C10B09ED59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90" y="1596"/>
                <a:ext cx="2382" cy="519"/>
              </a:xfrm>
              <a:custGeom>
                <a:avLst/>
                <a:gdLst>
                  <a:gd name="T0" fmla="*/ 1003 w 1006"/>
                  <a:gd name="T1" fmla="*/ 108 h 218"/>
                  <a:gd name="T2" fmla="*/ 1003 w 1006"/>
                  <a:gd name="T3" fmla="*/ 108 h 218"/>
                  <a:gd name="T4" fmla="*/ 1001 w 1006"/>
                  <a:gd name="T5" fmla="*/ 107 h 218"/>
                  <a:gd name="T6" fmla="*/ 898 w 1006"/>
                  <a:gd name="T7" fmla="*/ 0 h 218"/>
                  <a:gd name="T8" fmla="*/ 0 w 1006"/>
                  <a:gd name="T9" fmla="*/ 0 h 218"/>
                  <a:gd name="T10" fmla="*/ 0 w 1006"/>
                  <a:gd name="T11" fmla="*/ 218 h 218"/>
                  <a:gd name="T12" fmla="*/ 218 w 1006"/>
                  <a:gd name="T13" fmla="*/ 218 h 218"/>
                  <a:gd name="T14" fmla="*/ 898 w 1006"/>
                  <a:gd name="T15" fmla="*/ 218 h 218"/>
                  <a:gd name="T16" fmla="*/ 911 w 1006"/>
                  <a:gd name="T17" fmla="*/ 205 h 218"/>
                  <a:gd name="T18" fmla="*/ 1003 w 1006"/>
                  <a:gd name="T19" fmla="*/ 117 h 218"/>
                  <a:gd name="T20" fmla="*/ 1003 w 1006"/>
                  <a:gd name="T21" fmla="*/ 10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06" h="218">
                    <a:moveTo>
                      <a:pt x="1003" y="108"/>
                    </a:moveTo>
                    <a:cubicBezTo>
                      <a:pt x="1003" y="108"/>
                      <a:pt x="1003" y="108"/>
                      <a:pt x="1003" y="108"/>
                    </a:cubicBezTo>
                    <a:cubicBezTo>
                      <a:pt x="1001" y="107"/>
                      <a:pt x="1001" y="107"/>
                      <a:pt x="1001" y="107"/>
                    </a:cubicBezTo>
                    <a:cubicBezTo>
                      <a:pt x="898" y="0"/>
                      <a:pt x="898" y="0"/>
                      <a:pt x="89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8"/>
                      <a:pt x="0" y="218"/>
                      <a:pt x="0" y="218"/>
                    </a:cubicBezTo>
                    <a:cubicBezTo>
                      <a:pt x="218" y="218"/>
                      <a:pt x="218" y="218"/>
                      <a:pt x="218" y="218"/>
                    </a:cubicBezTo>
                    <a:cubicBezTo>
                      <a:pt x="898" y="218"/>
                      <a:pt x="898" y="218"/>
                      <a:pt x="898" y="218"/>
                    </a:cubicBezTo>
                    <a:cubicBezTo>
                      <a:pt x="911" y="205"/>
                      <a:pt x="911" y="205"/>
                      <a:pt x="911" y="205"/>
                    </a:cubicBezTo>
                    <a:cubicBezTo>
                      <a:pt x="1003" y="117"/>
                      <a:pt x="1003" y="117"/>
                      <a:pt x="1003" y="117"/>
                    </a:cubicBezTo>
                    <a:cubicBezTo>
                      <a:pt x="1006" y="114"/>
                      <a:pt x="1006" y="111"/>
                      <a:pt x="1003" y="108"/>
                    </a:cubicBez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1" name="Freeform 7">
                <a:extLst>
                  <a:ext uri="{FF2B5EF4-FFF2-40B4-BE49-F238E27FC236}">
                    <a16:creationId xmlns="" xmlns:a16="http://schemas.microsoft.com/office/drawing/2014/main" id="{9AA4CB4A-0997-4623-9DBB-504C0BF9958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90" y="1596"/>
                <a:ext cx="516" cy="519"/>
              </a:xfrm>
              <a:custGeom>
                <a:avLst/>
                <a:gdLst>
                  <a:gd name="T0" fmla="*/ 516 w 516"/>
                  <a:gd name="T1" fmla="*/ 519 h 519"/>
                  <a:gd name="T2" fmla="*/ 0 w 516"/>
                  <a:gd name="T3" fmla="*/ 519 h 519"/>
                  <a:gd name="T4" fmla="*/ 0 w 516"/>
                  <a:gd name="T5" fmla="*/ 0 h 519"/>
                  <a:gd name="T6" fmla="*/ 516 w 516"/>
                  <a:gd name="T7" fmla="*/ 51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6" h="519">
                    <a:moveTo>
                      <a:pt x="516" y="519"/>
                    </a:moveTo>
                    <a:lnTo>
                      <a:pt x="0" y="519"/>
                    </a:lnTo>
                    <a:lnTo>
                      <a:pt x="0" y="0"/>
                    </a:lnTo>
                    <a:lnTo>
                      <a:pt x="516" y="519"/>
                    </a:lnTo>
                    <a:close/>
                  </a:path>
                </a:pathLst>
              </a:custGeom>
              <a:solidFill>
                <a:srgbClr val="0B58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  <p:sp>
          <p:nvSpPr>
            <p:cNvPr id="200" name="Text Placeholder 68">
              <a:extLst>
                <a:ext uri="{FF2B5EF4-FFF2-40B4-BE49-F238E27FC236}">
                  <a16:creationId xmlns="" xmlns:a16="http://schemas.microsoft.com/office/drawing/2014/main" id="{5ABEC0E9-4876-4887-AFCB-CC4BB303BACF}"/>
                </a:ext>
              </a:extLst>
            </p:cNvPr>
            <p:cNvSpPr txBox="1">
              <a:spLocks/>
            </p:cNvSpPr>
            <p:nvPr/>
          </p:nvSpPr>
          <p:spPr>
            <a:xfrm>
              <a:off x="1811396" y="4028513"/>
              <a:ext cx="3877056" cy="87744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667" kern="1200" baseline="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/>
                <a:t>This is a sample text </a:t>
              </a:r>
              <a:endParaRPr lang="en-US" dirty="0"/>
            </a:p>
          </p:txBody>
        </p:sp>
        <p:grpSp>
          <p:nvGrpSpPr>
            <p:cNvPr id="207" name="Group 163">
              <a:extLst>
                <a:ext uri="{FF2B5EF4-FFF2-40B4-BE49-F238E27FC236}">
                  <a16:creationId xmlns="" xmlns:a16="http://schemas.microsoft.com/office/drawing/2014/main" id="{0EB95007-C1E4-4DC6-AF3F-A35EF499E438}"/>
                </a:ext>
              </a:extLst>
            </p:cNvPr>
            <p:cNvGrpSpPr/>
            <p:nvPr/>
          </p:nvGrpSpPr>
          <p:grpSpPr>
            <a:xfrm>
              <a:off x="937398" y="3457410"/>
              <a:ext cx="715095" cy="577512"/>
              <a:chOff x="6799263" y="241300"/>
              <a:chExt cx="668338" cy="539751"/>
            </a:xfrm>
          </p:grpSpPr>
          <p:sp>
            <p:nvSpPr>
              <p:cNvPr id="208" name="Freeform 102">
                <a:extLst>
                  <a:ext uri="{FF2B5EF4-FFF2-40B4-BE49-F238E27FC236}">
                    <a16:creationId xmlns="" xmlns:a16="http://schemas.microsoft.com/office/drawing/2014/main" id="{61C2D6A1-EA15-4EC3-B23A-806045869F0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799263" y="241300"/>
                <a:ext cx="503238" cy="481013"/>
              </a:xfrm>
              <a:custGeom>
                <a:avLst/>
                <a:gdLst>
                  <a:gd name="T0" fmla="*/ 255 w 781"/>
                  <a:gd name="T1" fmla="*/ 746 h 748"/>
                  <a:gd name="T2" fmla="*/ 132 w 781"/>
                  <a:gd name="T3" fmla="*/ 670 h 748"/>
                  <a:gd name="T4" fmla="*/ 101 w 781"/>
                  <a:gd name="T5" fmla="*/ 493 h 748"/>
                  <a:gd name="T6" fmla="*/ 0 w 781"/>
                  <a:gd name="T7" fmla="*/ 443 h 748"/>
                  <a:gd name="T8" fmla="*/ 5 w 781"/>
                  <a:gd name="T9" fmla="*/ 298 h 748"/>
                  <a:gd name="T10" fmla="*/ 143 w 781"/>
                  <a:gd name="T11" fmla="*/ 183 h 748"/>
                  <a:gd name="T12" fmla="*/ 136 w 781"/>
                  <a:gd name="T13" fmla="*/ 70 h 748"/>
                  <a:gd name="T14" fmla="*/ 264 w 781"/>
                  <a:gd name="T15" fmla="*/ 2 h 748"/>
                  <a:gd name="T16" fmla="*/ 432 w 781"/>
                  <a:gd name="T17" fmla="*/ 64 h 748"/>
                  <a:gd name="T18" fmla="*/ 526 w 781"/>
                  <a:gd name="T19" fmla="*/ 1 h 748"/>
                  <a:gd name="T20" fmla="*/ 649 w 781"/>
                  <a:gd name="T21" fmla="*/ 78 h 748"/>
                  <a:gd name="T22" fmla="*/ 680 w 781"/>
                  <a:gd name="T23" fmla="*/ 255 h 748"/>
                  <a:gd name="T24" fmla="*/ 781 w 781"/>
                  <a:gd name="T25" fmla="*/ 305 h 748"/>
                  <a:gd name="T26" fmla="*/ 776 w 781"/>
                  <a:gd name="T27" fmla="*/ 450 h 748"/>
                  <a:gd name="T28" fmla="*/ 638 w 781"/>
                  <a:gd name="T29" fmla="*/ 565 h 748"/>
                  <a:gd name="T30" fmla="*/ 646 w 781"/>
                  <a:gd name="T31" fmla="*/ 677 h 748"/>
                  <a:gd name="T32" fmla="*/ 518 w 781"/>
                  <a:gd name="T33" fmla="*/ 746 h 748"/>
                  <a:gd name="T34" fmla="*/ 349 w 781"/>
                  <a:gd name="T35" fmla="*/ 684 h 748"/>
                  <a:gd name="T36" fmla="*/ 259 w 781"/>
                  <a:gd name="T37" fmla="*/ 748 h 748"/>
                  <a:gd name="T38" fmla="*/ 259 w 781"/>
                  <a:gd name="T39" fmla="*/ 730 h 748"/>
                  <a:gd name="T40" fmla="*/ 346 w 781"/>
                  <a:gd name="T41" fmla="*/ 668 h 748"/>
                  <a:gd name="T42" fmla="*/ 435 w 781"/>
                  <a:gd name="T43" fmla="*/ 668 h 748"/>
                  <a:gd name="T44" fmla="*/ 523 w 781"/>
                  <a:gd name="T45" fmla="*/ 730 h 748"/>
                  <a:gd name="T46" fmla="*/ 622 w 781"/>
                  <a:gd name="T47" fmla="*/ 564 h 748"/>
                  <a:gd name="T48" fmla="*/ 668 w 781"/>
                  <a:gd name="T49" fmla="*/ 482 h 748"/>
                  <a:gd name="T50" fmla="*/ 765 w 781"/>
                  <a:gd name="T51" fmla="*/ 437 h 748"/>
                  <a:gd name="T52" fmla="*/ 671 w 781"/>
                  <a:gd name="T53" fmla="*/ 268 h 748"/>
                  <a:gd name="T54" fmla="*/ 623 w 781"/>
                  <a:gd name="T55" fmla="*/ 188 h 748"/>
                  <a:gd name="T56" fmla="*/ 633 w 781"/>
                  <a:gd name="T57" fmla="*/ 81 h 748"/>
                  <a:gd name="T58" fmla="*/ 440 w 781"/>
                  <a:gd name="T59" fmla="*/ 78 h 748"/>
                  <a:gd name="T60" fmla="*/ 346 w 781"/>
                  <a:gd name="T61" fmla="*/ 80 h 748"/>
                  <a:gd name="T62" fmla="*/ 341 w 781"/>
                  <a:gd name="T63" fmla="*/ 78 h 748"/>
                  <a:gd name="T64" fmla="*/ 148 w 781"/>
                  <a:gd name="T65" fmla="*/ 82 h 748"/>
                  <a:gd name="T66" fmla="*/ 158 w 781"/>
                  <a:gd name="T67" fmla="*/ 189 h 748"/>
                  <a:gd name="T68" fmla="*/ 110 w 781"/>
                  <a:gd name="T69" fmla="*/ 269 h 748"/>
                  <a:gd name="T70" fmla="*/ 16 w 781"/>
                  <a:gd name="T71" fmla="*/ 438 h 748"/>
                  <a:gd name="T72" fmla="*/ 114 w 781"/>
                  <a:gd name="T73" fmla="*/ 482 h 748"/>
                  <a:gd name="T74" fmla="*/ 160 w 781"/>
                  <a:gd name="T75" fmla="*/ 564 h 748"/>
                  <a:gd name="T76" fmla="*/ 391 w 781"/>
                  <a:gd name="T77" fmla="*/ 547 h 748"/>
                  <a:gd name="T78" fmla="*/ 217 w 781"/>
                  <a:gd name="T79" fmla="*/ 374 h 748"/>
                  <a:gd name="T80" fmla="*/ 391 w 781"/>
                  <a:gd name="T81" fmla="*/ 201 h 748"/>
                  <a:gd name="T82" fmla="*/ 391 w 781"/>
                  <a:gd name="T83" fmla="*/ 547 h 748"/>
                  <a:gd name="T84" fmla="*/ 279 w 781"/>
                  <a:gd name="T85" fmla="*/ 263 h 748"/>
                  <a:gd name="T86" fmla="*/ 279 w 781"/>
                  <a:gd name="T87" fmla="*/ 485 h 748"/>
                  <a:gd name="T88" fmla="*/ 548 w 781"/>
                  <a:gd name="T89" fmla="*/ 374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81" h="748">
                    <a:moveTo>
                      <a:pt x="259" y="748"/>
                    </a:moveTo>
                    <a:cubicBezTo>
                      <a:pt x="258" y="748"/>
                      <a:pt x="257" y="747"/>
                      <a:pt x="255" y="746"/>
                    </a:cubicBezTo>
                    <a:cubicBezTo>
                      <a:pt x="136" y="678"/>
                      <a:pt x="136" y="678"/>
                      <a:pt x="136" y="678"/>
                    </a:cubicBezTo>
                    <a:cubicBezTo>
                      <a:pt x="133" y="676"/>
                      <a:pt x="132" y="673"/>
                      <a:pt x="132" y="670"/>
                    </a:cubicBezTo>
                    <a:cubicBezTo>
                      <a:pt x="143" y="565"/>
                      <a:pt x="143" y="565"/>
                      <a:pt x="143" y="565"/>
                    </a:cubicBezTo>
                    <a:cubicBezTo>
                      <a:pt x="101" y="493"/>
                      <a:pt x="101" y="493"/>
                      <a:pt x="101" y="493"/>
                    </a:cubicBezTo>
                    <a:cubicBezTo>
                      <a:pt x="5" y="450"/>
                      <a:pt x="5" y="450"/>
                      <a:pt x="5" y="450"/>
                    </a:cubicBezTo>
                    <a:cubicBezTo>
                      <a:pt x="2" y="449"/>
                      <a:pt x="0" y="446"/>
                      <a:pt x="0" y="443"/>
                    </a:cubicBezTo>
                    <a:cubicBezTo>
                      <a:pt x="0" y="305"/>
                      <a:pt x="0" y="305"/>
                      <a:pt x="0" y="305"/>
                    </a:cubicBezTo>
                    <a:cubicBezTo>
                      <a:pt x="0" y="302"/>
                      <a:pt x="2" y="299"/>
                      <a:pt x="5" y="298"/>
                    </a:cubicBezTo>
                    <a:cubicBezTo>
                      <a:pt x="101" y="255"/>
                      <a:pt x="101" y="255"/>
                      <a:pt x="101" y="255"/>
                    </a:cubicBezTo>
                    <a:cubicBezTo>
                      <a:pt x="143" y="183"/>
                      <a:pt x="143" y="183"/>
                      <a:pt x="143" y="183"/>
                    </a:cubicBezTo>
                    <a:cubicBezTo>
                      <a:pt x="132" y="78"/>
                      <a:pt x="132" y="78"/>
                      <a:pt x="132" y="78"/>
                    </a:cubicBezTo>
                    <a:cubicBezTo>
                      <a:pt x="131" y="75"/>
                      <a:pt x="133" y="72"/>
                      <a:pt x="136" y="70"/>
                    </a:cubicBezTo>
                    <a:cubicBezTo>
                      <a:pt x="255" y="1"/>
                      <a:pt x="255" y="1"/>
                      <a:pt x="255" y="1"/>
                    </a:cubicBezTo>
                    <a:cubicBezTo>
                      <a:pt x="258" y="0"/>
                      <a:pt x="261" y="0"/>
                      <a:pt x="264" y="2"/>
                    </a:cubicBezTo>
                    <a:cubicBezTo>
                      <a:pt x="349" y="64"/>
                      <a:pt x="349" y="64"/>
                      <a:pt x="349" y="64"/>
                    </a:cubicBezTo>
                    <a:cubicBezTo>
                      <a:pt x="432" y="64"/>
                      <a:pt x="432" y="64"/>
                      <a:pt x="432" y="64"/>
                    </a:cubicBezTo>
                    <a:cubicBezTo>
                      <a:pt x="517" y="2"/>
                      <a:pt x="517" y="2"/>
                      <a:pt x="517" y="2"/>
                    </a:cubicBezTo>
                    <a:cubicBezTo>
                      <a:pt x="520" y="0"/>
                      <a:pt x="523" y="0"/>
                      <a:pt x="526" y="1"/>
                    </a:cubicBezTo>
                    <a:cubicBezTo>
                      <a:pt x="645" y="70"/>
                      <a:pt x="645" y="70"/>
                      <a:pt x="645" y="70"/>
                    </a:cubicBezTo>
                    <a:cubicBezTo>
                      <a:pt x="648" y="72"/>
                      <a:pt x="650" y="75"/>
                      <a:pt x="649" y="78"/>
                    </a:cubicBezTo>
                    <a:cubicBezTo>
                      <a:pt x="638" y="182"/>
                      <a:pt x="638" y="182"/>
                      <a:pt x="638" y="182"/>
                    </a:cubicBezTo>
                    <a:cubicBezTo>
                      <a:pt x="680" y="255"/>
                      <a:pt x="680" y="255"/>
                      <a:pt x="680" y="255"/>
                    </a:cubicBezTo>
                    <a:cubicBezTo>
                      <a:pt x="776" y="297"/>
                      <a:pt x="776" y="297"/>
                      <a:pt x="776" y="297"/>
                    </a:cubicBezTo>
                    <a:cubicBezTo>
                      <a:pt x="779" y="299"/>
                      <a:pt x="781" y="301"/>
                      <a:pt x="781" y="305"/>
                    </a:cubicBezTo>
                    <a:cubicBezTo>
                      <a:pt x="781" y="442"/>
                      <a:pt x="781" y="442"/>
                      <a:pt x="781" y="442"/>
                    </a:cubicBezTo>
                    <a:cubicBezTo>
                      <a:pt x="781" y="446"/>
                      <a:pt x="779" y="448"/>
                      <a:pt x="776" y="450"/>
                    </a:cubicBezTo>
                    <a:cubicBezTo>
                      <a:pt x="680" y="492"/>
                      <a:pt x="680" y="492"/>
                      <a:pt x="680" y="492"/>
                    </a:cubicBezTo>
                    <a:cubicBezTo>
                      <a:pt x="638" y="565"/>
                      <a:pt x="638" y="565"/>
                      <a:pt x="638" y="565"/>
                    </a:cubicBezTo>
                    <a:cubicBezTo>
                      <a:pt x="650" y="669"/>
                      <a:pt x="650" y="669"/>
                      <a:pt x="650" y="669"/>
                    </a:cubicBezTo>
                    <a:cubicBezTo>
                      <a:pt x="650" y="673"/>
                      <a:pt x="649" y="676"/>
                      <a:pt x="646" y="677"/>
                    </a:cubicBezTo>
                    <a:cubicBezTo>
                      <a:pt x="526" y="746"/>
                      <a:pt x="526" y="746"/>
                      <a:pt x="526" y="746"/>
                    </a:cubicBezTo>
                    <a:cubicBezTo>
                      <a:pt x="524" y="748"/>
                      <a:pt x="520" y="748"/>
                      <a:pt x="518" y="746"/>
                    </a:cubicBezTo>
                    <a:cubicBezTo>
                      <a:pt x="433" y="684"/>
                      <a:pt x="433" y="684"/>
                      <a:pt x="433" y="684"/>
                    </a:cubicBezTo>
                    <a:cubicBezTo>
                      <a:pt x="349" y="684"/>
                      <a:pt x="349" y="684"/>
                      <a:pt x="349" y="684"/>
                    </a:cubicBezTo>
                    <a:cubicBezTo>
                      <a:pt x="264" y="746"/>
                      <a:pt x="264" y="746"/>
                      <a:pt x="264" y="746"/>
                    </a:cubicBezTo>
                    <a:cubicBezTo>
                      <a:pt x="263" y="747"/>
                      <a:pt x="261" y="748"/>
                      <a:pt x="259" y="748"/>
                    </a:cubicBezTo>
                    <a:close/>
                    <a:moveTo>
                      <a:pt x="149" y="666"/>
                    </a:moveTo>
                    <a:cubicBezTo>
                      <a:pt x="259" y="730"/>
                      <a:pt x="259" y="730"/>
                      <a:pt x="259" y="730"/>
                    </a:cubicBezTo>
                    <a:cubicBezTo>
                      <a:pt x="342" y="669"/>
                      <a:pt x="342" y="669"/>
                      <a:pt x="342" y="669"/>
                    </a:cubicBezTo>
                    <a:cubicBezTo>
                      <a:pt x="343" y="668"/>
                      <a:pt x="345" y="668"/>
                      <a:pt x="346" y="668"/>
                    </a:cubicBezTo>
                    <a:cubicBezTo>
                      <a:pt x="435" y="668"/>
                      <a:pt x="435" y="668"/>
                      <a:pt x="435" y="668"/>
                    </a:cubicBezTo>
                    <a:cubicBezTo>
                      <a:pt x="435" y="668"/>
                      <a:pt x="435" y="668"/>
                      <a:pt x="435" y="668"/>
                    </a:cubicBezTo>
                    <a:cubicBezTo>
                      <a:pt x="437" y="668"/>
                      <a:pt x="439" y="668"/>
                      <a:pt x="440" y="669"/>
                    </a:cubicBezTo>
                    <a:cubicBezTo>
                      <a:pt x="523" y="730"/>
                      <a:pt x="523" y="730"/>
                      <a:pt x="523" y="730"/>
                    </a:cubicBezTo>
                    <a:cubicBezTo>
                      <a:pt x="633" y="666"/>
                      <a:pt x="633" y="666"/>
                      <a:pt x="633" y="666"/>
                    </a:cubicBezTo>
                    <a:cubicBezTo>
                      <a:pt x="622" y="564"/>
                      <a:pt x="622" y="564"/>
                      <a:pt x="622" y="564"/>
                    </a:cubicBezTo>
                    <a:cubicBezTo>
                      <a:pt x="622" y="562"/>
                      <a:pt x="622" y="561"/>
                      <a:pt x="623" y="559"/>
                    </a:cubicBezTo>
                    <a:cubicBezTo>
                      <a:pt x="668" y="482"/>
                      <a:pt x="668" y="482"/>
                      <a:pt x="668" y="482"/>
                    </a:cubicBezTo>
                    <a:cubicBezTo>
                      <a:pt x="668" y="481"/>
                      <a:pt x="670" y="479"/>
                      <a:pt x="671" y="479"/>
                    </a:cubicBezTo>
                    <a:cubicBezTo>
                      <a:pt x="765" y="437"/>
                      <a:pt x="765" y="437"/>
                      <a:pt x="765" y="437"/>
                    </a:cubicBezTo>
                    <a:cubicBezTo>
                      <a:pt x="765" y="310"/>
                      <a:pt x="765" y="310"/>
                      <a:pt x="765" y="310"/>
                    </a:cubicBezTo>
                    <a:cubicBezTo>
                      <a:pt x="671" y="268"/>
                      <a:pt x="671" y="268"/>
                      <a:pt x="671" y="268"/>
                    </a:cubicBezTo>
                    <a:cubicBezTo>
                      <a:pt x="669" y="268"/>
                      <a:pt x="668" y="267"/>
                      <a:pt x="667" y="265"/>
                    </a:cubicBezTo>
                    <a:cubicBezTo>
                      <a:pt x="623" y="188"/>
                      <a:pt x="623" y="188"/>
                      <a:pt x="623" y="188"/>
                    </a:cubicBezTo>
                    <a:cubicBezTo>
                      <a:pt x="622" y="187"/>
                      <a:pt x="622" y="185"/>
                      <a:pt x="622" y="183"/>
                    </a:cubicBezTo>
                    <a:cubicBezTo>
                      <a:pt x="633" y="81"/>
                      <a:pt x="633" y="81"/>
                      <a:pt x="633" y="81"/>
                    </a:cubicBezTo>
                    <a:cubicBezTo>
                      <a:pt x="522" y="18"/>
                      <a:pt x="522" y="18"/>
                      <a:pt x="522" y="18"/>
                    </a:cubicBezTo>
                    <a:cubicBezTo>
                      <a:pt x="440" y="78"/>
                      <a:pt x="440" y="78"/>
                      <a:pt x="440" y="78"/>
                    </a:cubicBezTo>
                    <a:cubicBezTo>
                      <a:pt x="438" y="79"/>
                      <a:pt x="437" y="80"/>
                      <a:pt x="435" y="80"/>
                    </a:cubicBezTo>
                    <a:cubicBezTo>
                      <a:pt x="346" y="80"/>
                      <a:pt x="346" y="80"/>
                      <a:pt x="346" y="80"/>
                    </a:cubicBezTo>
                    <a:cubicBezTo>
                      <a:pt x="346" y="80"/>
                      <a:pt x="346" y="80"/>
                      <a:pt x="346" y="80"/>
                    </a:cubicBezTo>
                    <a:cubicBezTo>
                      <a:pt x="344" y="80"/>
                      <a:pt x="343" y="79"/>
                      <a:pt x="341" y="78"/>
                    </a:cubicBezTo>
                    <a:cubicBezTo>
                      <a:pt x="258" y="18"/>
                      <a:pt x="258" y="18"/>
                      <a:pt x="258" y="18"/>
                    </a:cubicBezTo>
                    <a:cubicBezTo>
                      <a:pt x="148" y="82"/>
                      <a:pt x="148" y="82"/>
                      <a:pt x="148" y="82"/>
                    </a:cubicBezTo>
                    <a:cubicBezTo>
                      <a:pt x="159" y="184"/>
                      <a:pt x="159" y="184"/>
                      <a:pt x="159" y="184"/>
                    </a:cubicBezTo>
                    <a:cubicBezTo>
                      <a:pt x="159" y="185"/>
                      <a:pt x="159" y="187"/>
                      <a:pt x="158" y="189"/>
                    </a:cubicBezTo>
                    <a:cubicBezTo>
                      <a:pt x="114" y="266"/>
                      <a:pt x="114" y="266"/>
                      <a:pt x="114" y="266"/>
                    </a:cubicBezTo>
                    <a:cubicBezTo>
                      <a:pt x="113" y="267"/>
                      <a:pt x="112" y="268"/>
                      <a:pt x="110" y="269"/>
                    </a:cubicBezTo>
                    <a:cubicBezTo>
                      <a:pt x="16" y="310"/>
                      <a:pt x="16" y="310"/>
                      <a:pt x="16" y="310"/>
                    </a:cubicBezTo>
                    <a:cubicBezTo>
                      <a:pt x="16" y="438"/>
                      <a:pt x="16" y="438"/>
                      <a:pt x="16" y="438"/>
                    </a:cubicBezTo>
                    <a:cubicBezTo>
                      <a:pt x="110" y="479"/>
                      <a:pt x="110" y="479"/>
                      <a:pt x="110" y="479"/>
                    </a:cubicBezTo>
                    <a:cubicBezTo>
                      <a:pt x="112" y="480"/>
                      <a:pt x="113" y="481"/>
                      <a:pt x="114" y="482"/>
                    </a:cubicBezTo>
                    <a:cubicBezTo>
                      <a:pt x="158" y="559"/>
                      <a:pt x="158" y="559"/>
                      <a:pt x="158" y="559"/>
                    </a:cubicBezTo>
                    <a:cubicBezTo>
                      <a:pt x="159" y="561"/>
                      <a:pt x="160" y="563"/>
                      <a:pt x="160" y="564"/>
                    </a:cubicBezTo>
                    <a:lnTo>
                      <a:pt x="149" y="666"/>
                    </a:lnTo>
                    <a:close/>
                    <a:moveTo>
                      <a:pt x="391" y="547"/>
                    </a:moveTo>
                    <a:cubicBezTo>
                      <a:pt x="344" y="547"/>
                      <a:pt x="301" y="529"/>
                      <a:pt x="268" y="496"/>
                    </a:cubicBezTo>
                    <a:cubicBezTo>
                      <a:pt x="235" y="464"/>
                      <a:pt x="217" y="420"/>
                      <a:pt x="217" y="374"/>
                    </a:cubicBezTo>
                    <a:cubicBezTo>
                      <a:pt x="217" y="328"/>
                      <a:pt x="235" y="284"/>
                      <a:pt x="268" y="251"/>
                    </a:cubicBezTo>
                    <a:cubicBezTo>
                      <a:pt x="301" y="219"/>
                      <a:pt x="344" y="201"/>
                      <a:pt x="391" y="201"/>
                    </a:cubicBezTo>
                    <a:cubicBezTo>
                      <a:pt x="486" y="201"/>
                      <a:pt x="564" y="278"/>
                      <a:pt x="564" y="374"/>
                    </a:cubicBezTo>
                    <a:cubicBezTo>
                      <a:pt x="564" y="469"/>
                      <a:pt x="486" y="547"/>
                      <a:pt x="391" y="547"/>
                    </a:cubicBezTo>
                    <a:close/>
                    <a:moveTo>
                      <a:pt x="391" y="217"/>
                    </a:moveTo>
                    <a:cubicBezTo>
                      <a:pt x="349" y="217"/>
                      <a:pt x="309" y="233"/>
                      <a:pt x="279" y="263"/>
                    </a:cubicBezTo>
                    <a:cubicBezTo>
                      <a:pt x="250" y="292"/>
                      <a:pt x="233" y="332"/>
                      <a:pt x="233" y="374"/>
                    </a:cubicBezTo>
                    <a:cubicBezTo>
                      <a:pt x="233" y="416"/>
                      <a:pt x="250" y="455"/>
                      <a:pt x="279" y="485"/>
                    </a:cubicBezTo>
                    <a:cubicBezTo>
                      <a:pt x="309" y="515"/>
                      <a:pt x="349" y="531"/>
                      <a:pt x="391" y="531"/>
                    </a:cubicBezTo>
                    <a:cubicBezTo>
                      <a:pt x="477" y="531"/>
                      <a:pt x="548" y="461"/>
                      <a:pt x="548" y="374"/>
                    </a:cubicBezTo>
                    <a:cubicBezTo>
                      <a:pt x="548" y="287"/>
                      <a:pt x="477" y="217"/>
                      <a:pt x="391" y="2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0" name="Freeform 103">
                <a:extLst>
                  <a:ext uri="{FF2B5EF4-FFF2-40B4-BE49-F238E27FC236}">
                    <a16:creationId xmlns="" xmlns:a16="http://schemas.microsoft.com/office/drawing/2014/main" id="{65F7C1BD-F3A3-4AF1-8180-7D8AA69824D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27888" y="531813"/>
                <a:ext cx="239713" cy="249238"/>
              </a:xfrm>
              <a:custGeom>
                <a:avLst/>
                <a:gdLst>
                  <a:gd name="T0" fmla="*/ 149 w 373"/>
                  <a:gd name="T1" fmla="*/ 382 h 387"/>
                  <a:gd name="T2" fmla="*/ 95 w 373"/>
                  <a:gd name="T3" fmla="*/ 319 h 387"/>
                  <a:gd name="T4" fmla="*/ 38 w 373"/>
                  <a:gd name="T5" fmla="*/ 321 h 387"/>
                  <a:gd name="T6" fmla="*/ 4 w 373"/>
                  <a:gd name="T7" fmla="*/ 255 h 387"/>
                  <a:gd name="T8" fmla="*/ 32 w 373"/>
                  <a:gd name="T9" fmla="*/ 177 h 387"/>
                  <a:gd name="T10" fmla="*/ 2 w 373"/>
                  <a:gd name="T11" fmla="*/ 128 h 387"/>
                  <a:gd name="T12" fmla="*/ 42 w 373"/>
                  <a:gd name="T13" fmla="*/ 66 h 387"/>
                  <a:gd name="T14" fmla="*/ 124 w 373"/>
                  <a:gd name="T15" fmla="*/ 51 h 387"/>
                  <a:gd name="T16" fmla="*/ 150 w 373"/>
                  <a:gd name="T17" fmla="*/ 1 h 387"/>
                  <a:gd name="T18" fmla="*/ 224 w 373"/>
                  <a:gd name="T19" fmla="*/ 4 h 387"/>
                  <a:gd name="T20" fmla="*/ 278 w 373"/>
                  <a:gd name="T21" fmla="*/ 68 h 387"/>
                  <a:gd name="T22" fmla="*/ 335 w 373"/>
                  <a:gd name="T23" fmla="*/ 65 h 387"/>
                  <a:gd name="T24" fmla="*/ 369 w 373"/>
                  <a:gd name="T25" fmla="*/ 131 h 387"/>
                  <a:gd name="T26" fmla="*/ 341 w 373"/>
                  <a:gd name="T27" fmla="*/ 210 h 387"/>
                  <a:gd name="T28" fmla="*/ 371 w 373"/>
                  <a:gd name="T29" fmla="*/ 258 h 387"/>
                  <a:gd name="T30" fmla="*/ 331 w 373"/>
                  <a:gd name="T31" fmla="*/ 320 h 387"/>
                  <a:gd name="T32" fmla="*/ 249 w 373"/>
                  <a:gd name="T33" fmla="*/ 335 h 387"/>
                  <a:gd name="T34" fmla="*/ 223 w 373"/>
                  <a:gd name="T35" fmla="*/ 386 h 387"/>
                  <a:gd name="T36" fmla="*/ 156 w 373"/>
                  <a:gd name="T37" fmla="*/ 387 h 387"/>
                  <a:gd name="T38" fmla="*/ 101 w 373"/>
                  <a:gd name="T39" fmla="*/ 303 h 387"/>
                  <a:gd name="T40" fmla="*/ 142 w 373"/>
                  <a:gd name="T41" fmla="*/ 328 h 387"/>
                  <a:gd name="T42" fmla="*/ 217 w 373"/>
                  <a:gd name="T43" fmla="*/ 370 h 387"/>
                  <a:gd name="T44" fmla="*/ 239 w 373"/>
                  <a:gd name="T45" fmla="*/ 323 h 387"/>
                  <a:gd name="T46" fmla="*/ 281 w 373"/>
                  <a:gd name="T47" fmla="*/ 299 h 387"/>
                  <a:gd name="T48" fmla="*/ 355 w 373"/>
                  <a:gd name="T49" fmla="*/ 255 h 387"/>
                  <a:gd name="T50" fmla="*/ 325 w 373"/>
                  <a:gd name="T51" fmla="*/ 213 h 387"/>
                  <a:gd name="T52" fmla="*/ 326 w 373"/>
                  <a:gd name="T53" fmla="*/ 165 h 387"/>
                  <a:gd name="T54" fmla="*/ 324 w 373"/>
                  <a:gd name="T55" fmla="*/ 78 h 387"/>
                  <a:gd name="T56" fmla="*/ 272 w 373"/>
                  <a:gd name="T57" fmla="*/ 83 h 387"/>
                  <a:gd name="T58" fmla="*/ 231 w 373"/>
                  <a:gd name="T59" fmla="*/ 58 h 387"/>
                  <a:gd name="T60" fmla="*/ 156 w 373"/>
                  <a:gd name="T61" fmla="*/ 17 h 387"/>
                  <a:gd name="T62" fmla="*/ 134 w 373"/>
                  <a:gd name="T63" fmla="*/ 64 h 387"/>
                  <a:gd name="T64" fmla="*/ 92 w 373"/>
                  <a:gd name="T65" fmla="*/ 87 h 387"/>
                  <a:gd name="T66" fmla="*/ 18 w 373"/>
                  <a:gd name="T67" fmla="*/ 132 h 387"/>
                  <a:gd name="T68" fmla="*/ 48 w 373"/>
                  <a:gd name="T69" fmla="*/ 174 h 387"/>
                  <a:gd name="T70" fmla="*/ 47 w 373"/>
                  <a:gd name="T71" fmla="*/ 222 h 387"/>
                  <a:gd name="T72" fmla="*/ 49 w 373"/>
                  <a:gd name="T73" fmla="*/ 308 h 387"/>
                  <a:gd name="T74" fmla="*/ 97 w 373"/>
                  <a:gd name="T75" fmla="*/ 302 h 387"/>
                  <a:gd name="T76" fmla="*/ 144 w 373"/>
                  <a:gd name="T77" fmla="*/ 270 h 387"/>
                  <a:gd name="T78" fmla="*/ 187 w 373"/>
                  <a:gd name="T79" fmla="*/ 105 h 387"/>
                  <a:gd name="T80" fmla="*/ 271 w 373"/>
                  <a:gd name="T81" fmla="*/ 169 h 387"/>
                  <a:gd name="T82" fmla="*/ 186 w 373"/>
                  <a:gd name="T83" fmla="*/ 281 h 387"/>
                  <a:gd name="T84" fmla="*/ 124 w 373"/>
                  <a:gd name="T85" fmla="*/ 158 h 387"/>
                  <a:gd name="T86" fmla="*/ 186 w 373"/>
                  <a:gd name="T87" fmla="*/ 265 h 387"/>
                  <a:gd name="T88" fmla="*/ 256 w 373"/>
                  <a:gd name="T89" fmla="*/ 174 h 387"/>
                  <a:gd name="T90" fmla="*/ 187 w 373"/>
                  <a:gd name="T91" fmla="*/ 121 h 3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73" h="387">
                    <a:moveTo>
                      <a:pt x="156" y="387"/>
                    </a:moveTo>
                    <a:cubicBezTo>
                      <a:pt x="153" y="387"/>
                      <a:pt x="150" y="385"/>
                      <a:pt x="149" y="382"/>
                    </a:cubicBezTo>
                    <a:cubicBezTo>
                      <a:pt x="128" y="337"/>
                      <a:pt x="128" y="337"/>
                      <a:pt x="128" y="337"/>
                    </a:cubicBezTo>
                    <a:cubicBezTo>
                      <a:pt x="95" y="319"/>
                      <a:pt x="95" y="319"/>
                      <a:pt x="95" y="319"/>
                    </a:cubicBezTo>
                    <a:cubicBezTo>
                      <a:pt x="46" y="325"/>
                      <a:pt x="46" y="325"/>
                      <a:pt x="46" y="325"/>
                    </a:cubicBezTo>
                    <a:cubicBezTo>
                      <a:pt x="43" y="325"/>
                      <a:pt x="40" y="324"/>
                      <a:pt x="38" y="321"/>
                    </a:cubicBezTo>
                    <a:cubicBezTo>
                      <a:pt x="4" y="264"/>
                      <a:pt x="4" y="264"/>
                      <a:pt x="4" y="264"/>
                    </a:cubicBezTo>
                    <a:cubicBezTo>
                      <a:pt x="2" y="261"/>
                      <a:pt x="2" y="258"/>
                      <a:pt x="4" y="255"/>
                    </a:cubicBezTo>
                    <a:cubicBezTo>
                      <a:pt x="33" y="215"/>
                      <a:pt x="33" y="215"/>
                      <a:pt x="33" y="215"/>
                    </a:cubicBezTo>
                    <a:cubicBezTo>
                      <a:pt x="32" y="177"/>
                      <a:pt x="32" y="177"/>
                      <a:pt x="32" y="177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0" y="135"/>
                      <a:pt x="0" y="131"/>
                      <a:pt x="2" y="128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6" y="67"/>
                      <a:pt x="39" y="66"/>
                      <a:pt x="42" y="66"/>
                    </a:cubicBezTo>
                    <a:cubicBezTo>
                      <a:pt x="91" y="71"/>
                      <a:pt x="91" y="71"/>
                      <a:pt x="91" y="71"/>
                    </a:cubicBezTo>
                    <a:cubicBezTo>
                      <a:pt x="124" y="51"/>
                      <a:pt x="124" y="51"/>
                      <a:pt x="124" y="51"/>
                    </a:cubicBezTo>
                    <a:cubicBezTo>
                      <a:pt x="143" y="6"/>
                      <a:pt x="143" y="6"/>
                      <a:pt x="143" y="6"/>
                    </a:cubicBezTo>
                    <a:cubicBezTo>
                      <a:pt x="144" y="3"/>
                      <a:pt x="147" y="1"/>
                      <a:pt x="150" y="1"/>
                    </a:cubicBezTo>
                    <a:cubicBezTo>
                      <a:pt x="217" y="0"/>
                      <a:pt x="217" y="0"/>
                      <a:pt x="217" y="0"/>
                    </a:cubicBezTo>
                    <a:cubicBezTo>
                      <a:pt x="220" y="0"/>
                      <a:pt x="223" y="1"/>
                      <a:pt x="224" y="4"/>
                    </a:cubicBezTo>
                    <a:cubicBezTo>
                      <a:pt x="245" y="49"/>
                      <a:pt x="245" y="49"/>
                      <a:pt x="245" y="49"/>
                    </a:cubicBezTo>
                    <a:cubicBezTo>
                      <a:pt x="278" y="68"/>
                      <a:pt x="278" y="68"/>
                      <a:pt x="278" y="68"/>
                    </a:cubicBezTo>
                    <a:cubicBezTo>
                      <a:pt x="327" y="62"/>
                      <a:pt x="327" y="62"/>
                      <a:pt x="327" y="62"/>
                    </a:cubicBezTo>
                    <a:cubicBezTo>
                      <a:pt x="330" y="61"/>
                      <a:pt x="333" y="63"/>
                      <a:pt x="335" y="65"/>
                    </a:cubicBezTo>
                    <a:cubicBezTo>
                      <a:pt x="369" y="123"/>
                      <a:pt x="369" y="123"/>
                      <a:pt x="369" y="123"/>
                    </a:cubicBezTo>
                    <a:cubicBezTo>
                      <a:pt x="371" y="125"/>
                      <a:pt x="371" y="129"/>
                      <a:pt x="369" y="131"/>
                    </a:cubicBezTo>
                    <a:cubicBezTo>
                      <a:pt x="340" y="172"/>
                      <a:pt x="340" y="172"/>
                      <a:pt x="340" y="172"/>
                    </a:cubicBezTo>
                    <a:cubicBezTo>
                      <a:pt x="341" y="210"/>
                      <a:pt x="341" y="210"/>
                      <a:pt x="341" y="210"/>
                    </a:cubicBezTo>
                    <a:cubicBezTo>
                      <a:pt x="371" y="249"/>
                      <a:pt x="371" y="249"/>
                      <a:pt x="371" y="249"/>
                    </a:cubicBezTo>
                    <a:cubicBezTo>
                      <a:pt x="373" y="252"/>
                      <a:pt x="373" y="255"/>
                      <a:pt x="371" y="258"/>
                    </a:cubicBezTo>
                    <a:cubicBezTo>
                      <a:pt x="339" y="316"/>
                      <a:pt x="339" y="316"/>
                      <a:pt x="339" y="316"/>
                    </a:cubicBezTo>
                    <a:cubicBezTo>
                      <a:pt x="337" y="319"/>
                      <a:pt x="334" y="321"/>
                      <a:pt x="331" y="320"/>
                    </a:cubicBezTo>
                    <a:cubicBezTo>
                      <a:pt x="282" y="316"/>
                      <a:pt x="282" y="316"/>
                      <a:pt x="282" y="316"/>
                    </a:cubicBezTo>
                    <a:cubicBezTo>
                      <a:pt x="249" y="335"/>
                      <a:pt x="249" y="335"/>
                      <a:pt x="249" y="335"/>
                    </a:cubicBezTo>
                    <a:cubicBezTo>
                      <a:pt x="230" y="381"/>
                      <a:pt x="230" y="381"/>
                      <a:pt x="230" y="381"/>
                    </a:cubicBezTo>
                    <a:cubicBezTo>
                      <a:pt x="229" y="384"/>
                      <a:pt x="226" y="386"/>
                      <a:pt x="223" y="386"/>
                    </a:cubicBezTo>
                    <a:cubicBezTo>
                      <a:pt x="156" y="387"/>
                      <a:pt x="156" y="387"/>
                      <a:pt x="156" y="387"/>
                    </a:cubicBezTo>
                    <a:cubicBezTo>
                      <a:pt x="156" y="387"/>
                      <a:pt x="156" y="387"/>
                      <a:pt x="156" y="387"/>
                    </a:cubicBezTo>
                    <a:close/>
                    <a:moveTo>
                      <a:pt x="97" y="302"/>
                    </a:moveTo>
                    <a:cubicBezTo>
                      <a:pt x="98" y="302"/>
                      <a:pt x="99" y="303"/>
                      <a:pt x="101" y="30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140" y="325"/>
                      <a:pt x="141" y="326"/>
                      <a:pt x="142" y="328"/>
                    </a:cubicBezTo>
                    <a:cubicBezTo>
                      <a:pt x="161" y="371"/>
                      <a:pt x="161" y="371"/>
                      <a:pt x="161" y="371"/>
                    </a:cubicBezTo>
                    <a:cubicBezTo>
                      <a:pt x="217" y="370"/>
                      <a:pt x="217" y="370"/>
                      <a:pt x="217" y="370"/>
                    </a:cubicBezTo>
                    <a:cubicBezTo>
                      <a:pt x="236" y="326"/>
                      <a:pt x="236" y="326"/>
                      <a:pt x="236" y="326"/>
                    </a:cubicBezTo>
                    <a:cubicBezTo>
                      <a:pt x="236" y="325"/>
                      <a:pt x="237" y="324"/>
                      <a:pt x="239" y="323"/>
                    </a:cubicBezTo>
                    <a:cubicBezTo>
                      <a:pt x="276" y="301"/>
                      <a:pt x="276" y="301"/>
                      <a:pt x="276" y="301"/>
                    </a:cubicBezTo>
                    <a:cubicBezTo>
                      <a:pt x="277" y="300"/>
                      <a:pt x="279" y="299"/>
                      <a:pt x="281" y="299"/>
                    </a:cubicBezTo>
                    <a:cubicBezTo>
                      <a:pt x="327" y="304"/>
                      <a:pt x="327" y="304"/>
                      <a:pt x="327" y="304"/>
                    </a:cubicBezTo>
                    <a:cubicBezTo>
                      <a:pt x="355" y="255"/>
                      <a:pt x="355" y="255"/>
                      <a:pt x="355" y="255"/>
                    </a:cubicBezTo>
                    <a:cubicBezTo>
                      <a:pt x="326" y="217"/>
                      <a:pt x="326" y="217"/>
                      <a:pt x="326" y="217"/>
                    </a:cubicBezTo>
                    <a:cubicBezTo>
                      <a:pt x="325" y="216"/>
                      <a:pt x="325" y="214"/>
                      <a:pt x="325" y="213"/>
                    </a:cubicBezTo>
                    <a:cubicBezTo>
                      <a:pt x="324" y="169"/>
                      <a:pt x="324" y="169"/>
                      <a:pt x="324" y="169"/>
                    </a:cubicBezTo>
                    <a:cubicBezTo>
                      <a:pt x="324" y="168"/>
                      <a:pt x="325" y="166"/>
                      <a:pt x="326" y="165"/>
                    </a:cubicBezTo>
                    <a:cubicBezTo>
                      <a:pt x="353" y="126"/>
                      <a:pt x="353" y="126"/>
                      <a:pt x="353" y="126"/>
                    </a:cubicBezTo>
                    <a:cubicBezTo>
                      <a:pt x="324" y="78"/>
                      <a:pt x="324" y="78"/>
                      <a:pt x="324" y="78"/>
                    </a:cubicBezTo>
                    <a:cubicBezTo>
                      <a:pt x="277" y="84"/>
                      <a:pt x="277" y="84"/>
                      <a:pt x="277" y="84"/>
                    </a:cubicBezTo>
                    <a:cubicBezTo>
                      <a:pt x="276" y="84"/>
                      <a:pt x="274" y="84"/>
                      <a:pt x="272" y="83"/>
                    </a:cubicBezTo>
                    <a:cubicBezTo>
                      <a:pt x="235" y="62"/>
                      <a:pt x="235" y="62"/>
                      <a:pt x="235" y="62"/>
                    </a:cubicBezTo>
                    <a:cubicBezTo>
                      <a:pt x="233" y="61"/>
                      <a:pt x="232" y="60"/>
                      <a:pt x="231" y="58"/>
                    </a:cubicBezTo>
                    <a:cubicBezTo>
                      <a:pt x="212" y="16"/>
                      <a:pt x="212" y="16"/>
                      <a:pt x="212" y="16"/>
                    </a:cubicBezTo>
                    <a:cubicBezTo>
                      <a:pt x="156" y="17"/>
                      <a:pt x="156" y="17"/>
                      <a:pt x="156" y="17"/>
                    </a:cubicBezTo>
                    <a:cubicBezTo>
                      <a:pt x="137" y="60"/>
                      <a:pt x="137" y="60"/>
                      <a:pt x="137" y="60"/>
                    </a:cubicBezTo>
                    <a:cubicBezTo>
                      <a:pt x="137" y="61"/>
                      <a:pt x="136" y="63"/>
                      <a:pt x="134" y="64"/>
                    </a:cubicBezTo>
                    <a:cubicBezTo>
                      <a:pt x="97" y="86"/>
                      <a:pt x="97" y="86"/>
                      <a:pt x="97" y="86"/>
                    </a:cubicBezTo>
                    <a:cubicBezTo>
                      <a:pt x="96" y="87"/>
                      <a:pt x="94" y="87"/>
                      <a:pt x="92" y="87"/>
                    </a:cubicBezTo>
                    <a:cubicBezTo>
                      <a:pt x="46" y="83"/>
                      <a:pt x="46" y="83"/>
                      <a:pt x="46" y="83"/>
                    </a:cubicBezTo>
                    <a:cubicBezTo>
                      <a:pt x="18" y="132"/>
                      <a:pt x="18" y="132"/>
                      <a:pt x="18" y="132"/>
                    </a:cubicBezTo>
                    <a:cubicBezTo>
                      <a:pt x="47" y="169"/>
                      <a:pt x="47" y="169"/>
                      <a:pt x="47" y="169"/>
                    </a:cubicBezTo>
                    <a:cubicBezTo>
                      <a:pt x="48" y="171"/>
                      <a:pt x="48" y="172"/>
                      <a:pt x="48" y="174"/>
                    </a:cubicBezTo>
                    <a:cubicBezTo>
                      <a:pt x="49" y="217"/>
                      <a:pt x="49" y="217"/>
                      <a:pt x="49" y="217"/>
                    </a:cubicBezTo>
                    <a:cubicBezTo>
                      <a:pt x="49" y="219"/>
                      <a:pt x="48" y="220"/>
                      <a:pt x="47" y="222"/>
                    </a:cubicBezTo>
                    <a:cubicBezTo>
                      <a:pt x="20" y="260"/>
                      <a:pt x="20" y="260"/>
                      <a:pt x="20" y="260"/>
                    </a:cubicBezTo>
                    <a:cubicBezTo>
                      <a:pt x="49" y="308"/>
                      <a:pt x="49" y="308"/>
                      <a:pt x="49" y="308"/>
                    </a:cubicBezTo>
                    <a:cubicBezTo>
                      <a:pt x="96" y="302"/>
                      <a:pt x="96" y="302"/>
                      <a:pt x="96" y="302"/>
                    </a:cubicBezTo>
                    <a:cubicBezTo>
                      <a:pt x="96" y="302"/>
                      <a:pt x="96" y="302"/>
                      <a:pt x="97" y="302"/>
                    </a:cubicBezTo>
                    <a:close/>
                    <a:moveTo>
                      <a:pt x="186" y="281"/>
                    </a:moveTo>
                    <a:cubicBezTo>
                      <a:pt x="172" y="281"/>
                      <a:pt x="157" y="277"/>
                      <a:pt x="144" y="270"/>
                    </a:cubicBezTo>
                    <a:cubicBezTo>
                      <a:pt x="101" y="246"/>
                      <a:pt x="86" y="193"/>
                      <a:pt x="110" y="150"/>
                    </a:cubicBezTo>
                    <a:cubicBezTo>
                      <a:pt x="125" y="123"/>
                      <a:pt x="155" y="105"/>
                      <a:pt x="187" y="105"/>
                    </a:cubicBezTo>
                    <a:cubicBezTo>
                      <a:pt x="201" y="105"/>
                      <a:pt x="216" y="109"/>
                      <a:pt x="229" y="116"/>
                    </a:cubicBezTo>
                    <a:cubicBezTo>
                      <a:pt x="250" y="128"/>
                      <a:pt x="265" y="147"/>
                      <a:pt x="271" y="169"/>
                    </a:cubicBezTo>
                    <a:cubicBezTo>
                      <a:pt x="278" y="192"/>
                      <a:pt x="275" y="215"/>
                      <a:pt x="263" y="236"/>
                    </a:cubicBezTo>
                    <a:cubicBezTo>
                      <a:pt x="248" y="264"/>
                      <a:pt x="218" y="281"/>
                      <a:pt x="186" y="281"/>
                    </a:cubicBezTo>
                    <a:close/>
                    <a:moveTo>
                      <a:pt x="187" y="121"/>
                    </a:moveTo>
                    <a:cubicBezTo>
                      <a:pt x="160" y="121"/>
                      <a:pt x="136" y="135"/>
                      <a:pt x="124" y="158"/>
                    </a:cubicBezTo>
                    <a:cubicBezTo>
                      <a:pt x="104" y="193"/>
                      <a:pt x="117" y="237"/>
                      <a:pt x="151" y="256"/>
                    </a:cubicBezTo>
                    <a:cubicBezTo>
                      <a:pt x="162" y="262"/>
                      <a:pt x="174" y="265"/>
                      <a:pt x="186" y="265"/>
                    </a:cubicBezTo>
                    <a:cubicBezTo>
                      <a:pt x="213" y="265"/>
                      <a:pt x="237" y="251"/>
                      <a:pt x="249" y="228"/>
                    </a:cubicBezTo>
                    <a:cubicBezTo>
                      <a:pt x="259" y="211"/>
                      <a:pt x="261" y="192"/>
                      <a:pt x="256" y="174"/>
                    </a:cubicBezTo>
                    <a:cubicBezTo>
                      <a:pt x="250" y="155"/>
                      <a:pt x="238" y="140"/>
                      <a:pt x="222" y="130"/>
                    </a:cubicBezTo>
                    <a:cubicBezTo>
                      <a:pt x="211" y="124"/>
                      <a:pt x="199" y="121"/>
                      <a:pt x="187" y="1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BC9A84D6-2081-43A9-99CD-7FCF871B7F1A}"/>
              </a:ext>
            </a:extLst>
          </p:cNvPr>
          <p:cNvGrpSpPr/>
          <p:nvPr/>
        </p:nvGrpSpPr>
        <p:grpSpPr>
          <a:xfrm>
            <a:off x="6173570" y="3235602"/>
            <a:ext cx="5041488" cy="1670352"/>
            <a:chOff x="6173570" y="3235602"/>
            <a:chExt cx="5041488" cy="1670352"/>
          </a:xfrm>
        </p:grpSpPr>
        <p:grpSp>
          <p:nvGrpSpPr>
            <p:cNvPr id="196" name="Group 4">
              <a:extLst>
                <a:ext uri="{FF2B5EF4-FFF2-40B4-BE49-F238E27FC236}">
                  <a16:creationId xmlns="" xmlns:a16="http://schemas.microsoft.com/office/drawing/2014/main" id="{C6E47A19-A9CE-43C5-B3AC-788DEDAE776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173570" y="3235602"/>
              <a:ext cx="5041488" cy="1670352"/>
              <a:chOff x="1390" y="1127"/>
              <a:chExt cx="2982" cy="988"/>
            </a:xfrm>
            <a:solidFill>
              <a:schemeClr val="accent6"/>
            </a:solidFill>
          </p:grpSpPr>
          <p:sp>
            <p:nvSpPr>
              <p:cNvPr id="197" name="Freeform 5">
                <a:extLst>
                  <a:ext uri="{FF2B5EF4-FFF2-40B4-BE49-F238E27FC236}">
                    <a16:creationId xmlns="" xmlns:a16="http://schemas.microsoft.com/office/drawing/2014/main" id="{CFEFC7B1-7ADA-4023-8931-5C655B665A9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390" y="1127"/>
                <a:ext cx="578" cy="988"/>
              </a:xfrm>
              <a:custGeom>
                <a:avLst/>
                <a:gdLst>
                  <a:gd name="T0" fmla="*/ 122 w 244"/>
                  <a:gd name="T1" fmla="*/ 0 h 415"/>
                  <a:gd name="T2" fmla="*/ 0 w 244"/>
                  <a:gd name="T3" fmla="*/ 122 h 415"/>
                  <a:gd name="T4" fmla="*/ 27 w 244"/>
                  <a:gd name="T5" fmla="*/ 198 h 415"/>
                  <a:gd name="T6" fmla="*/ 244 w 244"/>
                  <a:gd name="T7" fmla="*/ 415 h 415"/>
                  <a:gd name="T8" fmla="*/ 244 w 244"/>
                  <a:gd name="T9" fmla="*/ 122 h 415"/>
                  <a:gd name="T10" fmla="*/ 122 w 244"/>
                  <a:gd name="T11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4" h="415">
                    <a:moveTo>
                      <a:pt x="122" y="0"/>
                    </a:moveTo>
                    <a:cubicBezTo>
                      <a:pt x="55" y="0"/>
                      <a:pt x="0" y="55"/>
                      <a:pt x="0" y="122"/>
                    </a:cubicBezTo>
                    <a:cubicBezTo>
                      <a:pt x="0" y="150"/>
                      <a:pt x="10" y="176"/>
                      <a:pt x="27" y="198"/>
                    </a:cubicBezTo>
                    <a:cubicBezTo>
                      <a:pt x="32" y="204"/>
                      <a:pt x="181" y="352"/>
                      <a:pt x="244" y="415"/>
                    </a:cubicBezTo>
                    <a:cubicBezTo>
                      <a:pt x="244" y="122"/>
                      <a:pt x="244" y="122"/>
                      <a:pt x="244" y="122"/>
                    </a:cubicBezTo>
                    <a:cubicBezTo>
                      <a:pt x="244" y="55"/>
                      <a:pt x="189" y="0"/>
                      <a:pt x="122" y="0"/>
                    </a:cubicBezTo>
                    <a:close/>
                  </a:path>
                </a:pathLst>
              </a:custGeom>
              <a:solidFill>
                <a:srgbClr val="0B58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8" name="Freeform 6">
                <a:extLst>
                  <a:ext uri="{FF2B5EF4-FFF2-40B4-BE49-F238E27FC236}">
                    <a16:creationId xmlns="" xmlns:a16="http://schemas.microsoft.com/office/drawing/2014/main" id="{016B71D0-DCA6-4DEC-9B22-BBFA2FB4F10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90" y="1596"/>
                <a:ext cx="2382" cy="519"/>
              </a:xfrm>
              <a:custGeom>
                <a:avLst/>
                <a:gdLst>
                  <a:gd name="T0" fmla="*/ 1003 w 1006"/>
                  <a:gd name="T1" fmla="*/ 108 h 218"/>
                  <a:gd name="T2" fmla="*/ 1003 w 1006"/>
                  <a:gd name="T3" fmla="*/ 108 h 218"/>
                  <a:gd name="T4" fmla="*/ 1001 w 1006"/>
                  <a:gd name="T5" fmla="*/ 107 h 218"/>
                  <a:gd name="T6" fmla="*/ 898 w 1006"/>
                  <a:gd name="T7" fmla="*/ 0 h 218"/>
                  <a:gd name="T8" fmla="*/ 0 w 1006"/>
                  <a:gd name="T9" fmla="*/ 0 h 218"/>
                  <a:gd name="T10" fmla="*/ 0 w 1006"/>
                  <a:gd name="T11" fmla="*/ 218 h 218"/>
                  <a:gd name="T12" fmla="*/ 218 w 1006"/>
                  <a:gd name="T13" fmla="*/ 218 h 218"/>
                  <a:gd name="T14" fmla="*/ 898 w 1006"/>
                  <a:gd name="T15" fmla="*/ 218 h 218"/>
                  <a:gd name="T16" fmla="*/ 911 w 1006"/>
                  <a:gd name="T17" fmla="*/ 205 h 218"/>
                  <a:gd name="T18" fmla="*/ 1003 w 1006"/>
                  <a:gd name="T19" fmla="*/ 117 h 218"/>
                  <a:gd name="T20" fmla="*/ 1003 w 1006"/>
                  <a:gd name="T21" fmla="*/ 10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06" h="218">
                    <a:moveTo>
                      <a:pt x="1003" y="108"/>
                    </a:moveTo>
                    <a:cubicBezTo>
                      <a:pt x="1003" y="108"/>
                      <a:pt x="1003" y="108"/>
                      <a:pt x="1003" y="108"/>
                    </a:cubicBezTo>
                    <a:cubicBezTo>
                      <a:pt x="1001" y="107"/>
                      <a:pt x="1001" y="107"/>
                      <a:pt x="1001" y="107"/>
                    </a:cubicBezTo>
                    <a:cubicBezTo>
                      <a:pt x="898" y="0"/>
                      <a:pt x="898" y="0"/>
                      <a:pt x="89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8"/>
                      <a:pt x="0" y="218"/>
                      <a:pt x="0" y="218"/>
                    </a:cubicBezTo>
                    <a:cubicBezTo>
                      <a:pt x="218" y="218"/>
                      <a:pt x="218" y="218"/>
                      <a:pt x="218" y="218"/>
                    </a:cubicBezTo>
                    <a:cubicBezTo>
                      <a:pt x="898" y="218"/>
                      <a:pt x="898" y="218"/>
                      <a:pt x="898" y="218"/>
                    </a:cubicBezTo>
                    <a:cubicBezTo>
                      <a:pt x="911" y="205"/>
                      <a:pt x="911" y="205"/>
                      <a:pt x="911" y="205"/>
                    </a:cubicBezTo>
                    <a:cubicBezTo>
                      <a:pt x="1003" y="117"/>
                      <a:pt x="1003" y="117"/>
                      <a:pt x="1003" y="117"/>
                    </a:cubicBezTo>
                    <a:cubicBezTo>
                      <a:pt x="1006" y="114"/>
                      <a:pt x="1006" y="111"/>
                      <a:pt x="1003" y="108"/>
                    </a:cubicBezTo>
                    <a:close/>
                  </a:path>
                </a:pathLst>
              </a:custGeom>
              <a:solidFill>
                <a:srgbClr val="0B58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9" name="Freeform 7">
                <a:extLst>
                  <a:ext uri="{FF2B5EF4-FFF2-40B4-BE49-F238E27FC236}">
                    <a16:creationId xmlns="" xmlns:a16="http://schemas.microsoft.com/office/drawing/2014/main" id="{7D375AFE-84D2-45A2-BB9E-27045D6C81F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90" y="1596"/>
                <a:ext cx="516" cy="519"/>
              </a:xfrm>
              <a:custGeom>
                <a:avLst/>
                <a:gdLst>
                  <a:gd name="T0" fmla="*/ 516 w 516"/>
                  <a:gd name="T1" fmla="*/ 519 h 519"/>
                  <a:gd name="T2" fmla="*/ 0 w 516"/>
                  <a:gd name="T3" fmla="*/ 519 h 519"/>
                  <a:gd name="T4" fmla="*/ 0 w 516"/>
                  <a:gd name="T5" fmla="*/ 0 h 519"/>
                  <a:gd name="T6" fmla="*/ 516 w 516"/>
                  <a:gd name="T7" fmla="*/ 51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6" h="519">
                    <a:moveTo>
                      <a:pt x="516" y="519"/>
                    </a:moveTo>
                    <a:lnTo>
                      <a:pt x="0" y="519"/>
                    </a:lnTo>
                    <a:lnTo>
                      <a:pt x="0" y="0"/>
                    </a:lnTo>
                    <a:lnTo>
                      <a:pt x="516" y="519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  <p:sp>
          <p:nvSpPr>
            <p:cNvPr id="202" name="Text Placeholder 68">
              <a:extLst>
                <a:ext uri="{FF2B5EF4-FFF2-40B4-BE49-F238E27FC236}">
                  <a16:creationId xmlns="" xmlns:a16="http://schemas.microsoft.com/office/drawing/2014/main" id="{FF829AAF-DCFA-4B53-AFC3-A87961352372}"/>
                </a:ext>
              </a:extLst>
            </p:cNvPr>
            <p:cNvSpPr txBox="1">
              <a:spLocks/>
            </p:cNvSpPr>
            <p:nvPr/>
          </p:nvSpPr>
          <p:spPr>
            <a:xfrm>
              <a:off x="7179056" y="4028513"/>
              <a:ext cx="3877056" cy="87744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667" kern="1200" baseline="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/>
                <a:t>This is a sample text </a:t>
              </a:r>
              <a:endParaRPr lang="en-US" dirty="0"/>
            </a:p>
          </p:txBody>
        </p:sp>
        <p:grpSp>
          <p:nvGrpSpPr>
            <p:cNvPr id="251" name="Group 166">
              <a:extLst>
                <a:ext uri="{FF2B5EF4-FFF2-40B4-BE49-F238E27FC236}">
                  <a16:creationId xmlns="" xmlns:a16="http://schemas.microsoft.com/office/drawing/2014/main" id="{C2935CFF-68C0-47DF-85EC-10580EA12285}"/>
                </a:ext>
              </a:extLst>
            </p:cNvPr>
            <p:cNvGrpSpPr/>
            <p:nvPr/>
          </p:nvGrpSpPr>
          <p:grpSpPr>
            <a:xfrm>
              <a:off x="6470231" y="3456416"/>
              <a:ext cx="395765" cy="667535"/>
              <a:chOff x="1820863" y="2263775"/>
              <a:chExt cx="369888" cy="623888"/>
            </a:xfrm>
          </p:grpSpPr>
          <p:sp>
            <p:nvSpPr>
              <p:cNvPr id="252" name="Freeform 367">
                <a:extLst>
                  <a:ext uri="{FF2B5EF4-FFF2-40B4-BE49-F238E27FC236}">
                    <a16:creationId xmlns="" xmlns:a16="http://schemas.microsoft.com/office/drawing/2014/main" id="{996CB625-C78D-4F05-870F-F3847E81569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20863" y="2263775"/>
                <a:ext cx="369888" cy="487363"/>
              </a:xfrm>
              <a:custGeom>
                <a:avLst/>
                <a:gdLst>
                  <a:gd name="T0" fmla="*/ 383 w 574"/>
                  <a:gd name="T1" fmla="*/ 757 h 757"/>
                  <a:gd name="T2" fmla="*/ 191 w 574"/>
                  <a:gd name="T3" fmla="*/ 757 h 757"/>
                  <a:gd name="T4" fmla="*/ 167 w 574"/>
                  <a:gd name="T5" fmla="*/ 734 h 757"/>
                  <a:gd name="T6" fmla="*/ 167 w 574"/>
                  <a:gd name="T7" fmla="*/ 678 h 757"/>
                  <a:gd name="T8" fmla="*/ 84 w 574"/>
                  <a:gd name="T9" fmla="*/ 499 h 757"/>
                  <a:gd name="T10" fmla="*/ 55 w 574"/>
                  <a:gd name="T11" fmla="*/ 456 h 757"/>
                  <a:gd name="T12" fmla="*/ 29 w 574"/>
                  <a:gd name="T13" fmla="*/ 412 h 757"/>
                  <a:gd name="T14" fmla="*/ 27 w 574"/>
                  <a:gd name="T15" fmla="*/ 408 h 757"/>
                  <a:gd name="T16" fmla="*/ 0 w 574"/>
                  <a:gd name="T17" fmla="*/ 287 h 757"/>
                  <a:gd name="T18" fmla="*/ 287 w 574"/>
                  <a:gd name="T19" fmla="*/ 0 h 757"/>
                  <a:gd name="T20" fmla="*/ 574 w 574"/>
                  <a:gd name="T21" fmla="*/ 287 h 757"/>
                  <a:gd name="T22" fmla="*/ 547 w 574"/>
                  <a:gd name="T23" fmla="*/ 408 h 757"/>
                  <a:gd name="T24" fmla="*/ 545 w 574"/>
                  <a:gd name="T25" fmla="*/ 412 h 757"/>
                  <a:gd name="T26" fmla="*/ 519 w 574"/>
                  <a:gd name="T27" fmla="*/ 456 h 757"/>
                  <a:gd name="T28" fmla="*/ 490 w 574"/>
                  <a:gd name="T29" fmla="*/ 499 h 757"/>
                  <a:gd name="T30" fmla="*/ 407 w 574"/>
                  <a:gd name="T31" fmla="*/ 678 h 757"/>
                  <a:gd name="T32" fmla="*/ 407 w 574"/>
                  <a:gd name="T33" fmla="*/ 734 h 757"/>
                  <a:gd name="T34" fmla="*/ 383 w 574"/>
                  <a:gd name="T35" fmla="*/ 757 h 757"/>
                  <a:gd name="T36" fmla="*/ 287 w 574"/>
                  <a:gd name="T37" fmla="*/ 16 h 757"/>
                  <a:gd name="T38" fmla="*/ 16 w 574"/>
                  <a:gd name="T39" fmla="*/ 287 h 757"/>
                  <a:gd name="T40" fmla="*/ 41 w 574"/>
                  <a:gd name="T41" fmla="*/ 401 h 757"/>
                  <a:gd name="T42" fmla="*/ 43 w 574"/>
                  <a:gd name="T43" fmla="*/ 404 h 757"/>
                  <a:gd name="T44" fmla="*/ 43 w 574"/>
                  <a:gd name="T45" fmla="*/ 405 h 757"/>
                  <a:gd name="T46" fmla="*/ 68 w 574"/>
                  <a:gd name="T47" fmla="*/ 447 h 757"/>
                  <a:gd name="T48" fmla="*/ 69 w 574"/>
                  <a:gd name="T49" fmla="*/ 447 h 757"/>
                  <a:gd name="T50" fmla="*/ 97 w 574"/>
                  <a:gd name="T51" fmla="*/ 490 h 757"/>
                  <a:gd name="T52" fmla="*/ 183 w 574"/>
                  <a:gd name="T53" fmla="*/ 678 h 757"/>
                  <a:gd name="T54" fmla="*/ 183 w 574"/>
                  <a:gd name="T55" fmla="*/ 734 h 757"/>
                  <a:gd name="T56" fmla="*/ 191 w 574"/>
                  <a:gd name="T57" fmla="*/ 741 h 757"/>
                  <a:gd name="T58" fmla="*/ 383 w 574"/>
                  <a:gd name="T59" fmla="*/ 741 h 757"/>
                  <a:gd name="T60" fmla="*/ 391 w 574"/>
                  <a:gd name="T61" fmla="*/ 734 h 757"/>
                  <a:gd name="T62" fmla="*/ 391 w 574"/>
                  <a:gd name="T63" fmla="*/ 678 h 757"/>
                  <a:gd name="T64" fmla="*/ 477 w 574"/>
                  <a:gd name="T65" fmla="*/ 490 h 757"/>
                  <a:gd name="T66" fmla="*/ 505 w 574"/>
                  <a:gd name="T67" fmla="*/ 447 h 757"/>
                  <a:gd name="T68" fmla="*/ 506 w 574"/>
                  <a:gd name="T69" fmla="*/ 447 h 757"/>
                  <a:gd name="T70" fmla="*/ 531 w 574"/>
                  <a:gd name="T71" fmla="*/ 405 h 757"/>
                  <a:gd name="T72" fmla="*/ 531 w 574"/>
                  <a:gd name="T73" fmla="*/ 404 h 757"/>
                  <a:gd name="T74" fmla="*/ 532 w 574"/>
                  <a:gd name="T75" fmla="*/ 402 h 757"/>
                  <a:gd name="T76" fmla="*/ 558 w 574"/>
                  <a:gd name="T77" fmla="*/ 287 h 757"/>
                  <a:gd name="T78" fmla="*/ 287 w 574"/>
                  <a:gd name="T79" fmla="*/ 16 h 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74" h="757">
                    <a:moveTo>
                      <a:pt x="383" y="757"/>
                    </a:moveTo>
                    <a:cubicBezTo>
                      <a:pt x="191" y="757"/>
                      <a:pt x="191" y="757"/>
                      <a:pt x="191" y="757"/>
                    </a:cubicBezTo>
                    <a:cubicBezTo>
                      <a:pt x="178" y="757"/>
                      <a:pt x="167" y="746"/>
                      <a:pt x="167" y="734"/>
                    </a:cubicBezTo>
                    <a:cubicBezTo>
                      <a:pt x="167" y="678"/>
                      <a:pt x="167" y="678"/>
                      <a:pt x="167" y="678"/>
                    </a:cubicBezTo>
                    <a:cubicBezTo>
                      <a:pt x="167" y="625"/>
                      <a:pt x="125" y="561"/>
                      <a:pt x="84" y="499"/>
                    </a:cubicBezTo>
                    <a:cubicBezTo>
                      <a:pt x="74" y="485"/>
                      <a:pt x="64" y="470"/>
                      <a:pt x="55" y="456"/>
                    </a:cubicBezTo>
                    <a:cubicBezTo>
                      <a:pt x="45" y="442"/>
                      <a:pt x="36" y="428"/>
                      <a:pt x="29" y="412"/>
                    </a:cubicBezTo>
                    <a:cubicBezTo>
                      <a:pt x="28" y="410"/>
                      <a:pt x="27" y="408"/>
                      <a:pt x="27" y="408"/>
                    </a:cubicBezTo>
                    <a:cubicBezTo>
                      <a:pt x="9" y="370"/>
                      <a:pt x="0" y="329"/>
                      <a:pt x="0" y="287"/>
                    </a:cubicBezTo>
                    <a:cubicBezTo>
                      <a:pt x="0" y="129"/>
                      <a:pt x="129" y="0"/>
                      <a:pt x="287" y="0"/>
                    </a:cubicBezTo>
                    <a:cubicBezTo>
                      <a:pt x="445" y="0"/>
                      <a:pt x="574" y="129"/>
                      <a:pt x="574" y="287"/>
                    </a:cubicBezTo>
                    <a:cubicBezTo>
                      <a:pt x="574" y="329"/>
                      <a:pt x="565" y="370"/>
                      <a:pt x="547" y="408"/>
                    </a:cubicBezTo>
                    <a:cubicBezTo>
                      <a:pt x="547" y="408"/>
                      <a:pt x="546" y="411"/>
                      <a:pt x="545" y="412"/>
                    </a:cubicBezTo>
                    <a:cubicBezTo>
                      <a:pt x="538" y="428"/>
                      <a:pt x="529" y="442"/>
                      <a:pt x="519" y="456"/>
                    </a:cubicBezTo>
                    <a:cubicBezTo>
                      <a:pt x="510" y="470"/>
                      <a:pt x="500" y="485"/>
                      <a:pt x="490" y="499"/>
                    </a:cubicBezTo>
                    <a:cubicBezTo>
                      <a:pt x="449" y="561"/>
                      <a:pt x="407" y="625"/>
                      <a:pt x="407" y="678"/>
                    </a:cubicBezTo>
                    <a:cubicBezTo>
                      <a:pt x="407" y="734"/>
                      <a:pt x="407" y="734"/>
                      <a:pt x="407" y="734"/>
                    </a:cubicBezTo>
                    <a:cubicBezTo>
                      <a:pt x="407" y="746"/>
                      <a:pt x="396" y="757"/>
                      <a:pt x="383" y="757"/>
                    </a:cubicBezTo>
                    <a:close/>
                    <a:moveTo>
                      <a:pt x="287" y="16"/>
                    </a:moveTo>
                    <a:cubicBezTo>
                      <a:pt x="138" y="16"/>
                      <a:pt x="16" y="138"/>
                      <a:pt x="16" y="287"/>
                    </a:cubicBezTo>
                    <a:cubicBezTo>
                      <a:pt x="16" y="327"/>
                      <a:pt x="25" y="365"/>
                      <a:pt x="41" y="401"/>
                    </a:cubicBezTo>
                    <a:cubicBezTo>
                      <a:pt x="42" y="402"/>
                      <a:pt x="42" y="403"/>
                      <a:pt x="43" y="404"/>
                    </a:cubicBezTo>
                    <a:cubicBezTo>
                      <a:pt x="43" y="405"/>
                      <a:pt x="43" y="405"/>
                      <a:pt x="43" y="405"/>
                    </a:cubicBezTo>
                    <a:cubicBezTo>
                      <a:pt x="50" y="420"/>
                      <a:pt x="59" y="434"/>
                      <a:pt x="68" y="447"/>
                    </a:cubicBezTo>
                    <a:cubicBezTo>
                      <a:pt x="69" y="447"/>
                      <a:pt x="69" y="447"/>
                      <a:pt x="69" y="447"/>
                    </a:cubicBezTo>
                    <a:cubicBezTo>
                      <a:pt x="78" y="462"/>
                      <a:pt x="87" y="476"/>
                      <a:pt x="97" y="490"/>
                    </a:cubicBezTo>
                    <a:cubicBezTo>
                      <a:pt x="141" y="557"/>
                      <a:pt x="183" y="621"/>
                      <a:pt x="183" y="678"/>
                    </a:cubicBezTo>
                    <a:cubicBezTo>
                      <a:pt x="183" y="734"/>
                      <a:pt x="183" y="734"/>
                      <a:pt x="183" y="734"/>
                    </a:cubicBezTo>
                    <a:cubicBezTo>
                      <a:pt x="183" y="738"/>
                      <a:pt x="187" y="741"/>
                      <a:pt x="191" y="741"/>
                    </a:cubicBezTo>
                    <a:cubicBezTo>
                      <a:pt x="383" y="741"/>
                      <a:pt x="383" y="741"/>
                      <a:pt x="383" y="741"/>
                    </a:cubicBezTo>
                    <a:cubicBezTo>
                      <a:pt x="387" y="741"/>
                      <a:pt x="391" y="738"/>
                      <a:pt x="391" y="734"/>
                    </a:cubicBezTo>
                    <a:cubicBezTo>
                      <a:pt x="391" y="678"/>
                      <a:pt x="391" y="678"/>
                      <a:pt x="391" y="678"/>
                    </a:cubicBezTo>
                    <a:cubicBezTo>
                      <a:pt x="391" y="621"/>
                      <a:pt x="433" y="557"/>
                      <a:pt x="477" y="490"/>
                    </a:cubicBezTo>
                    <a:cubicBezTo>
                      <a:pt x="486" y="476"/>
                      <a:pt x="496" y="462"/>
                      <a:pt x="505" y="447"/>
                    </a:cubicBezTo>
                    <a:cubicBezTo>
                      <a:pt x="506" y="447"/>
                      <a:pt x="506" y="447"/>
                      <a:pt x="506" y="447"/>
                    </a:cubicBezTo>
                    <a:cubicBezTo>
                      <a:pt x="515" y="434"/>
                      <a:pt x="524" y="420"/>
                      <a:pt x="531" y="405"/>
                    </a:cubicBezTo>
                    <a:cubicBezTo>
                      <a:pt x="531" y="404"/>
                      <a:pt x="531" y="404"/>
                      <a:pt x="531" y="404"/>
                    </a:cubicBezTo>
                    <a:cubicBezTo>
                      <a:pt x="532" y="403"/>
                      <a:pt x="532" y="402"/>
                      <a:pt x="532" y="402"/>
                    </a:cubicBezTo>
                    <a:cubicBezTo>
                      <a:pt x="549" y="365"/>
                      <a:pt x="558" y="327"/>
                      <a:pt x="558" y="287"/>
                    </a:cubicBezTo>
                    <a:cubicBezTo>
                      <a:pt x="558" y="138"/>
                      <a:pt x="436" y="16"/>
                      <a:pt x="287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3" name="Freeform 368">
                <a:extLst>
                  <a:ext uri="{FF2B5EF4-FFF2-40B4-BE49-F238E27FC236}">
                    <a16:creationId xmlns="" xmlns:a16="http://schemas.microsoft.com/office/drawing/2014/main" id="{6ADAFE11-C2EF-4F86-A540-7D128652F3F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28813" y="2768600"/>
                <a:ext cx="153988" cy="31750"/>
              </a:xfrm>
              <a:custGeom>
                <a:avLst/>
                <a:gdLst>
                  <a:gd name="T0" fmla="*/ 221 w 240"/>
                  <a:gd name="T1" fmla="*/ 50 h 50"/>
                  <a:gd name="T2" fmla="*/ 19 w 240"/>
                  <a:gd name="T3" fmla="*/ 50 h 50"/>
                  <a:gd name="T4" fmla="*/ 0 w 240"/>
                  <a:gd name="T5" fmla="*/ 31 h 50"/>
                  <a:gd name="T6" fmla="*/ 0 w 240"/>
                  <a:gd name="T7" fmla="*/ 19 h 50"/>
                  <a:gd name="T8" fmla="*/ 19 w 240"/>
                  <a:gd name="T9" fmla="*/ 0 h 50"/>
                  <a:gd name="T10" fmla="*/ 221 w 240"/>
                  <a:gd name="T11" fmla="*/ 0 h 50"/>
                  <a:gd name="T12" fmla="*/ 240 w 240"/>
                  <a:gd name="T13" fmla="*/ 19 h 50"/>
                  <a:gd name="T14" fmla="*/ 240 w 240"/>
                  <a:gd name="T15" fmla="*/ 31 h 50"/>
                  <a:gd name="T16" fmla="*/ 221 w 240"/>
                  <a:gd name="T17" fmla="*/ 50 h 50"/>
                  <a:gd name="T18" fmla="*/ 19 w 240"/>
                  <a:gd name="T19" fmla="*/ 16 h 50"/>
                  <a:gd name="T20" fmla="*/ 16 w 240"/>
                  <a:gd name="T21" fmla="*/ 19 h 50"/>
                  <a:gd name="T22" fmla="*/ 16 w 240"/>
                  <a:gd name="T23" fmla="*/ 31 h 50"/>
                  <a:gd name="T24" fmla="*/ 19 w 240"/>
                  <a:gd name="T25" fmla="*/ 34 h 50"/>
                  <a:gd name="T26" fmla="*/ 221 w 240"/>
                  <a:gd name="T27" fmla="*/ 34 h 50"/>
                  <a:gd name="T28" fmla="*/ 224 w 240"/>
                  <a:gd name="T29" fmla="*/ 31 h 50"/>
                  <a:gd name="T30" fmla="*/ 224 w 240"/>
                  <a:gd name="T31" fmla="*/ 19 h 50"/>
                  <a:gd name="T32" fmla="*/ 221 w 240"/>
                  <a:gd name="T33" fmla="*/ 16 h 50"/>
                  <a:gd name="T34" fmla="*/ 19 w 240"/>
                  <a:gd name="T35" fmla="*/ 1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0" h="50">
                    <a:moveTo>
                      <a:pt x="221" y="50"/>
                    </a:moveTo>
                    <a:cubicBezTo>
                      <a:pt x="19" y="50"/>
                      <a:pt x="19" y="50"/>
                      <a:pt x="19" y="50"/>
                    </a:cubicBezTo>
                    <a:cubicBezTo>
                      <a:pt x="9" y="50"/>
                      <a:pt x="0" y="42"/>
                      <a:pt x="0" y="3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8"/>
                      <a:pt x="9" y="0"/>
                      <a:pt x="19" y="0"/>
                    </a:cubicBezTo>
                    <a:cubicBezTo>
                      <a:pt x="221" y="0"/>
                      <a:pt x="221" y="0"/>
                      <a:pt x="221" y="0"/>
                    </a:cubicBezTo>
                    <a:cubicBezTo>
                      <a:pt x="231" y="0"/>
                      <a:pt x="240" y="8"/>
                      <a:pt x="240" y="19"/>
                    </a:cubicBezTo>
                    <a:cubicBezTo>
                      <a:pt x="240" y="31"/>
                      <a:pt x="240" y="31"/>
                      <a:pt x="240" y="31"/>
                    </a:cubicBezTo>
                    <a:cubicBezTo>
                      <a:pt x="240" y="42"/>
                      <a:pt x="231" y="50"/>
                      <a:pt x="221" y="50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7"/>
                      <a:pt x="16" y="19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3"/>
                      <a:pt x="18" y="34"/>
                      <a:pt x="19" y="34"/>
                    </a:cubicBezTo>
                    <a:cubicBezTo>
                      <a:pt x="221" y="34"/>
                      <a:pt x="221" y="34"/>
                      <a:pt x="221" y="34"/>
                    </a:cubicBezTo>
                    <a:cubicBezTo>
                      <a:pt x="222" y="34"/>
                      <a:pt x="224" y="33"/>
                      <a:pt x="224" y="31"/>
                    </a:cubicBezTo>
                    <a:cubicBezTo>
                      <a:pt x="224" y="19"/>
                      <a:pt x="224" y="19"/>
                      <a:pt x="224" y="19"/>
                    </a:cubicBezTo>
                    <a:cubicBezTo>
                      <a:pt x="224" y="17"/>
                      <a:pt x="222" y="16"/>
                      <a:pt x="221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4" name="Freeform 369">
                <a:extLst>
                  <a:ext uri="{FF2B5EF4-FFF2-40B4-BE49-F238E27FC236}">
                    <a16:creationId xmlns="" xmlns:a16="http://schemas.microsoft.com/office/drawing/2014/main" id="{6AAF81AB-4810-4C31-8AC9-57A0E4E67BF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44688" y="2811463"/>
                <a:ext cx="122238" cy="31750"/>
              </a:xfrm>
              <a:custGeom>
                <a:avLst/>
                <a:gdLst>
                  <a:gd name="T0" fmla="*/ 173 w 192"/>
                  <a:gd name="T1" fmla="*/ 50 h 50"/>
                  <a:gd name="T2" fmla="*/ 19 w 192"/>
                  <a:gd name="T3" fmla="*/ 50 h 50"/>
                  <a:gd name="T4" fmla="*/ 0 w 192"/>
                  <a:gd name="T5" fmla="*/ 31 h 50"/>
                  <a:gd name="T6" fmla="*/ 0 w 192"/>
                  <a:gd name="T7" fmla="*/ 18 h 50"/>
                  <a:gd name="T8" fmla="*/ 19 w 192"/>
                  <a:gd name="T9" fmla="*/ 0 h 50"/>
                  <a:gd name="T10" fmla="*/ 173 w 192"/>
                  <a:gd name="T11" fmla="*/ 0 h 50"/>
                  <a:gd name="T12" fmla="*/ 192 w 192"/>
                  <a:gd name="T13" fmla="*/ 18 h 50"/>
                  <a:gd name="T14" fmla="*/ 192 w 192"/>
                  <a:gd name="T15" fmla="*/ 31 h 50"/>
                  <a:gd name="T16" fmla="*/ 173 w 192"/>
                  <a:gd name="T17" fmla="*/ 50 h 50"/>
                  <a:gd name="T18" fmla="*/ 19 w 192"/>
                  <a:gd name="T19" fmla="*/ 16 h 50"/>
                  <a:gd name="T20" fmla="*/ 16 w 192"/>
                  <a:gd name="T21" fmla="*/ 18 h 50"/>
                  <a:gd name="T22" fmla="*/ 16 w 192"/>
                  <a:gd name="T23" fmla="*/ 31 h 50"/>
                  <a:gd name="T24" fmla="*/ 19 w 192"/>
                  <a:gd name="T25" fmla="*/ 34 h 50"/>
                  <a:gd name="T26" fmla="*/ 173 w 192"/>
                  <a:gd name="T27" fmla="*/ 34 h 50"/>
                  <a:gd name="T28" fmla="*/ 176 w 192"/>
                  <a:gd name="T29" fmla="*/ 31 h 50"/>
                  <a:gd name="T30" fmla="*/ 176 w 192"/>
                  <a:gd name="T31" fmla="*/ 18 h 50"/>
                  <a:gd name="T32" fmla="*/ 173 w 192"/>
                  <a:gd name="T33" fmla="*/ 16 h 50"/>
                  <a:gd name="T34" fmla="*/ 19 w 192"/>
                  <a:gd name="T35" fmla="*/ 1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2" h="50">
                    <a:moveTo>
                      <a:pt x="173" y="50"/>
                    </a:moveTo>
                    <a:cubicBezTo>
                      <a:pt x="19" y="50"/>
                      <a:pt x="19" y="50"/>
                      <a:pt x="19" y="50"/>
                    </a:cubicBezTo>
                    <a:cubicBezTo>
                      <a:pt x="9" y="50"/>
                      <a:pt x="0" y="42"/>
                      <a:pt x="0" y="31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9" y="0"/>
                      <a:pt x="19" y="0"/>
                    </a:cubicBezTo>
                    <a:cubicBezTo>
                      <a:pt x="173" y="0"/>
                      <a:pt x="173" y="0"/>
                      <a:pt x="173" y="0"/>
                    </a:cubicBezTo>
                    <a:cubicBezTo>
                      <a:pt x="183" y="0"/>
                      <a:pt x="192" y="8"/>
                      <a:pt x="192" y="18"/>
                    </a:cubicBezTo>
                    <a:cubicBezTo>
                      <a:pt x="192" y="31"/>
                      <a:pt x="192" y="31"/>
                      <a:pt x="192" y="31"/>
                    </a:cubicBezTo>
                    <a:cubicBezTo>
                      <a:pt x="192" y="42"/>
                      <a:pt x="183" y="50"/>
                      <a:pt x="173" y="50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7"/>
                      <a:pt x="16" y="18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3"/>
                      <a:pt x="18" y="34"/>
                      <a:pt x="19" y="34"/>
                    </a:cubicBezTo>
                    <a:cubicBezTo>
                      <a:pt x="173" y="34"/>
                      <a:pt x="173" y="34"/>
                      <a:pt x="173" y="34"/>
                    </a:cubicBezTo>
                    <a:cubicBezTo>
                      <a:pt x="174" y="34"/>
                      <a:pt x="176" y="33"/>
                      <a:pt x="176" y="31"/>
                    </a:cubicBezTo>
                    <a:cubicBezTo>
                      <a:pt x="176" y="18"/>
                      <a:pt x="176" y="18"/>
                      <a:pt x="176" y="18"/>
                    </a:cubicBezTo>
                    <a:cubicBezTo>
                      <a:pt x="176" y="17"/>
                      <a:pt x="174" y="16"/>
                      <a:pt x="173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5" name="Freeform 370">
                <a:extLst>
                  <a:ext uri="{FF2B5EF4-FFF2-40B4-BE49-F238E27FC236}">
                    <a16:creationId xmlns="" xmlns:a16="http://schemas.microsoft.com/office/drawing/2014/main" id="{89664E39-6DAF-4525-8F57-FCAB8013F65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58975" y="2854325"/>
                <a:ext cx="93663" cy="33338"/>
              </a:xfrm>
              <a:custGeom>
                <a:avLst/>
                <a:gdLst>
                  <a:gd name="T0" fmla="*/ 125 w 144"/>
                  <a:gd name="T1" fmla="*/ 51 h 51"/>
                  <a:gd name="T2" fmla="*/ 19 w 144"/>
                  <a:gd name="T3" fmla="*/ 51 h 51"/>
                  <a:gd name="T4" fmla="*/ 0 w 144"/>
                  <a:gd name="T5" fmla="*/ 32 h 51"/>
                  <a:gd name="T6" fmla="*/ 0 w 144"/>
                  <a:gd name="T7" fmla="*/ 19 h 51"/>
                  <a:gd name="T8" fmla="*/ 19 w 144"/>
                  <a:gd name="T9" fmla="*/ 0 h 51"/>
                  <a:gd name="T10" fmla="*/ 125 w 144"/>
                  <a:gd name="T11" fmla="*/ 0 h 51"/>
                  <a:gd name="T12" fmla="*/ 144 w 144"/>
                  <a:gd name="T13" fmla="*/ 19 h 51"/>
                  <a:gd name="T14" fmla="*/ 144 w 144"/>
                  <a:gd name="T15" fmla="*/ 32 h 51"/>
                  <a:gd name="T16" fmla="*/ 125 w 144"/>
                  <a:gd name="T17" fmla="*/ 51 h 51"/>
                  <a:gd name="T18" fmla="*/ 19 w 144"/>
                  <a:gd name="T19" fmla="*/ 16 h 51"/>
                  <a:gd name="T20" fmla="*/ 16 w 144"/>
                  <a:gd name="T21" fmla="*/ 19 h 51"/>
                  <a:gd name="T22" fmla="*/ 16 w 144"/>
                  <a:gd name="T23" fmla="*/ 32 h 51"/>
                  <a:gd name="T24" fmla="*/ 19 w 144"/>
                  <a:gd name="T25" fmla="*/ 35 h 51"/>
                  <a:gd name="T26" fmla="*/ 125 w 144"/>
                  <a:gd name="T27" fmla="*/ 35 h 51"/>
                  <a:gd name="T28" fmla="*/ 128 w 144"/>
                  <a:gd name="T29" fmla="*/ 32 h 51"/>
                  <a:gd name="T30" fmla="*/ 128 w 144"/>
                  <a:gd name="T31" fmla="*/ 19 h 51"/>
                  <a:gd name="T32" fmla="*/ 125 w 144"/>
                  <a:gd name="T33" fmla="*/ 16 h 51"/>
                  <a:gd name="T34" fmla="*/ 19 w 144"/>
                  <a:gd name="T35" fmla="*/ 1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4" h="51">
                    <a:moveTo>
                      <a:pt x="125" y="51"/>
                    </a:moveTo>
                    <a:cubicBezTo>
                      <a:pt x="19" y="51"/>
                      <a:pt x="19" y="51"/>
                      <a:pt x="19" y="51"/>
                    </a:cubicBezTo>
                    <a:cubicBezTo>
                      <a:pt x="9" y="51"/>
                      <a:pt x="0" y="42"/>
                      <a:pt x="0" y="3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35" y="0"/>
                      <a:pt x="144" y="9"/>
                      <a:pt x="144" y="19"/>
                    </a:cubicBezTo>
                    <a:cubicBezTo>
                      <a:pt x="144" y="32"/>
                      <a:pt x="144" y="32"/>
                      <a:pt x="144" y="32"/>
                    </a:cubicBezTo>
                    <a:cubicBezTo>
                      <a:pt x="144" y="42"/>
                      <a:pt x="135" y="51"/>
                      <a:pt x="125" y="51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8"/>
                      <a:pt x="16" y="19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4"/>
                      <a:pt x="18" y="35"/>
                      <a:pt x="19" y="35"/>
                    </a:cubicBezTo>
                    <a:cubicBezTo>
                      <a:pt x="125" y="35"/>
                      <a:pt x="125" y="35"/>
                      <a:pt x="125" y="35"/>
                    </a:cubicBezTo>
                    <a:cubicBezTo>
                      <a:pt x="126" y="35"/>
                      <a:pt x="128" y="34"/>
                      <a:pt x="128" y="32"/>
                    </a:cubicBezTo>
                    <a:cubicBezTo>
                      <a:pt x="128" y="19"/>
                      <a:pt x="128" y="19"/>
                      <a:pt x="128" y="19"/>
                    </a:cubicBezTo>
                    <a:cubicBezTo>
                      <a:pt x="128" y="18"/>
                      <a:pt x="126" y="16"/>
                      <a:pt x="125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6" name="Freeform 371">
                <a:extLst>
                  <a:ext uri="{FF2B5EF4-FFF2-40B4-BE49-F238E27FC236}">
                    <a16:creationId xmlns="" xmlns:a16="http://schemas.microsoft.com/office/drawing/2014/main" id="{565BB84E-D097-4100-8865-47065E51A3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6900" y="2316163"/>
                <a:ext cx="112713" cy="150813"/>
              </a:xfrm>
              <a:custGeom>
                <a:avLst/>
                <a:gdLst>
                  <a:gd name="T0" fmla="*/ 8 w 177"/>
                  <a:gd name="T1" fmla="*/ 234 h 234"/>
                  <a:gd name="T2" fmla="*/ 0 w 177"/>
                  <a:gd name="T3" fmla="*/ 226 h 234"/>
                  <a:gd name="T4" fmla="*/ 169 w 177"/>
                  <a:gd name="T5" fmla="*/ 0 h 234"/>
                  <a:gd name="T6" fmla="*/ 177 w 177"/>
                  <a:gd name="T7" fmla="*/ 8 h 234"/>
                  <a:gd name="T8" fmla="*/ 169 w 177"/>
                  <a:gd name="T9" fmla="*/ 16 h 234"/>
                  <a:gd name="T10" fmla="*/ 16 w 177"/>
                  <a:gd name="T11" fmla="*/ 226 h 234"/>
                  <a:gd name="T12" fmla="*/ 8 w 177"/>
                  <a:gd name="T13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7" h="234">
                    <a:moveTo>
                      <a:pt x="8" y="234"/>
                    </a:moveTo>
                    <a:cubicBezTo>
                      <a:pt x="4" y="234"/>
                      <a:pt x="0" y="230"/>
                      <a:pt x="0" y="226"/>
                    </a:cubicBezTo>
                    <a:cubicBezTo>
                      <a:pt x="0" y="79"/>
                      <a:pt x="120" y="0"/>
                      <a:pt x="169" y="0"/>
                    </a:cubicBezTo>
                    <a:cubicBezTo>
                      <a:pt x="173" y="0"/>
                      <a:pt x="177" y="3"/>
                      <a:pt x="177" y="8"/>
                    </a:cubicBezTo>
                    <a:cubicBezTo>
                      <a:pt x="177" y="12"/>
                      <a:pt x="173" y="16"/>
                      <a:pt x="169" y="16"/>
                    </a:cubicBezTo>
                    <a:cubicBezTo>
                      <a:pt x="130" y="16"/>
                      <a:pt x="16" y="88"/>
                      <a:pt x="16" y="226"/>
                    </a:cubicBezTo>
                    <a:cubicBezTo>
                      <a:pt x="16" y="230"/>
                      <a:pt x="12" y="234"/>
                      <a:pt x="8" y="2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D6C1E21B-97CD-41A1-8170-C33B9623EE54}"/>
              </a:ext>
            </a:extLst>
          </p:cNvPr>
          <p:cNvGrpSpPr/>
          <p:nvPr/>
        </p:nvGrpSpPr>
        <p:grpSpPr>
          <a:xfrm>
            <a:off x="796973" y="1626148"/>
            <a:ext cx="5041488" cy="1670352"/>
            <a:chOff x="796973" y="1626148"/>
            <a:chExt cx="5041488" cy="1670352"/>
          </a:xfrm>
        </p:grpSpPr>
        <p:grpSp>
          <p:nvGrpSpPr>
            <p:cNvPr id="183" name="Group 4">
              <a:extLst>
                <a:ext uri="{FF2B5EF4-FFF2-40B4-BE49-F238E27FC236}">
                  <a16:creationId xmlns="" xmlns:a16="http://schemas.microsoft.com/office/drawing/2014/main" id="{2C6633F9-CA1D-42E9-83AC-DDAE494B7C2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96973" y="1626148"/>
              <a:ext cx="5041488" cy="1670352"/>
              <a:chOff x="1390" y="1127"/>
              <a:chExt cx="2982" cy="988"/>
            </a:xfrm>
          </p:grpSpPr>
          <p:sp>
            <p:nvSpPr>
              <p:cNvPr id="184" name="Freeform 5">
                <a:extLst>
                  <a:ext uri="{FF2B5EF4-FFF2-40B4-BE49-F238E27FC236}">
                    <a16:creationId xmlns="" xmlns:a16="http://schemas.microsoft.com/office/drawing/2014/main" id="{975A46A4-E067-4EAD-B35F-0DC055D3E73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390" y="1127"/>
                <a:ext cx="578" cy="988"/>
              </a:xfrm>
              <a:custGeom>
                <a:avLst/>
                <a:gdLst>
                  <a:gd name="T0" fmla="*/ 122 w 244"/>
                  <a:gd name="T1" fmla="*/ 0 h 415"/>
                  <a:gd name="T2" fmla="*/ 0 w 244"/>
                  <a:gd name="T3" fmla="*/ 122 h 415"/>
                  <a:gd name="T4" fmla="*/ 27 w 244"/>
                  <a:gd name="T5" fmla="*/ 198 h 415"/>
                  <a:gd name="T6" fmla="*/ 244 w 244"/>
                  <a:gd name="T7" fmla="*/ 415 h 415"/>
                  <a:gd name="T8" fmla="*/ 244 w 244"/>
                  <a:gd name="T9" fmla="*/ 122 h 415"/>
                  <a:gd name="T10" fmla="*/ 122 w 244"/>
                  <a:gd name="T11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4" h="415">
                    <a:moveTo>
                      <a:pt x="122" y="0"/>
                    </a:moveTo>
                    <a:cubicBezTo>
                      <a:pt x="55" y="0"/>
                      <a:pt x="0" y="55"/>
                      <a:pt x="0" y="122"/>
                    </a:cubicBezTo>
                    <a:cubicBezTo>
                      <a:pt x="0" y="150"/>
                      <a:pt x="10" y="176"/>
                      <a:pt x="27" y="198"/>
                    </a:cubicBezTo>
                    <a:cubicBezTo>
                      <a:pt x="32" y="204"/>
                      <a:pt x="181" y="352"/>
                      <a:pt x="244" y="415"/>
                    </a:cubicBezTo>
                    <a:cubicBezTo>
                      <a:pt x="244" y="122"/>
                      <a:pt x="244" y="122"/>
                      <a:pt x="244" y="122"/>
                    </a:cubicBezTo>
                    <a:cubicBezTo>
                      <a:pt x="244" y="55"/>
                      <a:pt x="189" y="0"/>
                      <a:pt x="122" y="0"/>
                    </a:cubicBez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85" name="Freeform 6">
                <a:extLst>
                  <a:ext uri="{FF2B5EF4-FFF2-40B4-BE49-F238E27FC236}">
                    <a16:creationId xmlns="" xmlns:a16="http://schemas.microsoft.com/office/drawing/2014/main" id="{5ABBB032-9D96-430B-8976-68CA67ADF3A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90" y="1596"/>
                <a:ext cx="2382" cy="519"/>
              </a:xfrm>
              <a:custGeom>
                <a:avLst/>
                <a:gdLst>
                  <a:gd name="T0" fmla="*/ 1003 w 1006"/>
                  <a:gd name="T1" fmla="*/ 108 h 218"/>
                  <a:gd name="T2" fmla="*/ 1003 w 1006"/>
                  <a:gd name="T3" fmla="*/ 108 h 218"/>
                  <a:gd name="T4" fmla="*/ 1001 w 1006"/>
                  <a:gd name="T5" fmla="*/ 107 h 218"/>
                  <a:gd name="T6" fmla="*/ 898 w 1006"/>
                  <a:gd name="T7" fmla="*/ 0 h 218"/>
                  <a:gd name="T8" fmla="*/ 0 w 1006"/>
                  <a:gd name="T9" fmla="*/ 0 h 218"/>
                  <a:gd name="T10" fmla="*/ 0 w 1006"/>
                  <a:gd name="T11" fmla="*/ 218 h 218"/>
                  <a:gd name="T12" fmla="*/ 218 w 1006"/>
                  <a:gd name="T13" fmla="*/ 218 h 218"/>
                  <a:gd name="T14" fmla="*/ 898 w 1006"/>
                  <a:gd name="T15" fmla="*/ 218 h 218"/>
                  <a:gd name="T16" fmla="*/ 911 w 1006"/>
                  <a:gd name="T17" fmla="*/ 205 h 218"/>
                  <a:gd name="T18" fmla="*/ 1003 w 1006"/>
                  <a:gd name="T19" fmla="*/ 117 h 218"/>
                  <a:gd name="T20" fmla="*/ 1003 w 1006"/>
                  <a:gd name="T21" fmla="*/ 10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06" h="218">
                    <a:moveTo>
                      <a:pt x="1003" y="108"/>
                    </a:moveTo>
                    <a:cubicBezTo>
                      <a:pt x="1003" y="108"/>
                      <a:pt x="1003" y="108"/>
                      <a:pt x="1003" y="108"/>
                    </a:cubicBezTo>
                    <a:cubicBezTo>
                      <a:pt x="1001" y="107"/>
                      <a:pt x="1001" y="107"/>
                      <a:pt x="1001" y="107"/>
                    </a:cubicBezTo>
                    <a:cubicBezTo>
                      <a:pt x="898" y="0"/>
                      <a:pt x="898" y="0"/>
                      <a:pt x="89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8"/>
                      <a:pt x="0" y="218"/>
                      <a:pt x="0" y="218"/>
                    </a:cubicBezTo>
                    <a:cubicBezTo>
                      <a:pt x="218" y="218"/>
                      <a:pt x="218" y="218"/>
                      <a:pt x="218" y="218"/>
                    </a:cubicBezTo>
                    <a:cubicBezTo>
                      <a:pt x="898" y="218"/>
                      <a:pt x="898" y="218"/>
                      <a:pt x="898" y="218"/>
                    </a:cubicBezTo>
                    <a:cubicBezTo>
                      <a:pt x="911" y="205"/>
                      <a:pt x="911" y="205"/>
                      <a:pt x="911" y="205"/>
                    </a:cubicBezTo>
                    <a:cubicBezTo>
                      <a:pt x="1003" y="117"/>
                      <a:pt x="1003" y="117"/>
                      <a:pt x="1003" y="117"/>
                    </a:cubicBezTo>
                    <a:cubicBezTo>
                      <a:pt x="1006" y="114"/>
                      <a:pt x="1006" y="111"/>
                      <a:pt x="1003" y="108"/>
                    </a:cubicBez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86" name="Freeform 7">
                <a:extLst>
                  <a:ext uri="{FF2B5EF4-FFF2-40B4-BE49-F238E27FC236}">
                    <a16:creationId xmlns="" xmlns:a16="http://schemas.microsoft.com/office/drawing/2014/main" id="{A85E86DD-9FDC-4879-B55B-23E84159550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90" y="1596"/>
                <a:ext cx="516" cy="519"/>
              </a:xfrm>
              <a:custGeom>
                <a:avLst/>
                <a:gdLst>
                  <a:gd name="T0" fmla="*/ 516 w 516"/>
                  <a:gd name="T1" fmla="*/ 519 h 519"/>
                  <a:gd name="T2" fmla="*/ 0 w 516"/>
                  <a:gd name="T3" fmla="*/ 519 h 519"/>
                  <a:gd name="T4" fmla="*/ 0 w 516"/>
                  <a:gd name="T5" fmla="*/ 0 h 519"/>
                  <a:gd name="T6" fmla="*/ 516 w 516"/>
                  <a:gd name="T7" fmla="*/ 51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6" h="519">
                    <a:moveTo>
                      <a:pt x="516" y="519"/>
                    </a:moveTo>
                    <a:lnTo>
                      <a:pt x="0" y="519"/>
                    </a:lnTo>
                    <a:lnTo>
                      <a:pt x="0" y="0"/>
                    </a:lnTo>
                    <a:lnTo>
                      <a:pt x="516" y="519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  <p:sp>
          <p:nvSpPr>
            <p:cNvPr id="187" name="Text Placeholder 68">
              <a:extLst>
                <a:ext uri="{FF2B5EF4-FFF2-40B4-BE49-F238E27FC236}">
                  <a16:creationId xmlns="" xmlns:a16="http://schemas.microsoft.com/office/drawing/2014/main" id="{84AFBE5F-3488-4C5D-B304-1029C900ADCE}"/>
                </a:ext>
              </a:extLst>
            </p:cNvPr>
            <p:cNvSpPr txBox="1">
              <a:spLocks/>
            </p:cNvSpPr>
            <p:nvPr/>
          </p:nvSpPr>
          <p:spPr>
            <a:xfrm>
              <a:off x="1800733" y="2419058"/>
              <a:ext cx="3878781" cy="87744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667" kern="1200" baseline="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/>
                <a:t>This is a sample text</a:t>
              </a:r>
            </a:p>
          </p:txBody>
        </p:sp>
        <p:grpSp>
          <p:nvGrpSpPr>
            <p:cNvPr id="257" name="Group 172">
              <a:extLst>
                <a:ext uri="{FF2B5EF4-FFF2-40B4-BE49-F238E27FC236}">
                  <a16:creationId xmlns="" xmlns:a16="http://schemas.microsoft.com/office/drawing/2014/main" id="{0340DD83-12AB-4577-ADB8-558A2314313E}"/>
                </a:ext>
              </a:extLst>
            </p:cNvPr>
            <p:cNvGrpSpPr/>
            <p:nvPr/>
          </p:nvGrpSpPr>
          <p:grpSpPr>
            <a:xfrm>
              <a:off x="961149" y="1797310"/>
              <a:ext cx="650549" cy="553731"/>
              <a:chOff x="7869238" y="3335338"/>
              <a:chExt cx="608013" cy="517525"/>
            </a:xfrm>
          </p:grpSpPr>
          <p:sp>
            <p:nvSpPr>
              <p:cNvPr id="258" name="Freeform 159">
                <a:extLst>
                  <a:ext uri="{FF2B5EF4-FFF2-40B4-BE49-F238E27FC236}">
                    <a16:creationId xmlns="" xmlns:a16="http://schemas.microsoft.com/office/drawing/2014/main" id="{92031F54-590E-4DDC-8744-A731046B30A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54975" y="3335338"/>
                <a:ext cx="236538" cy="114300"/>
              </a:xfrm>
              <a:custGeom>
                <a:avLst/>
                <a:gdLst>
                  <a:gd name="T0" fmla="*/ 366 w 366"/>
                  <a:gd name="T1" fmla="*/ 176 h 176"/>
                  <a:gd name="T2" fmla="*/ 293 w 366"/>
                  <a:gd name="T3" fmla="*/ 176 h 176"/>
                  <a:gd name="T4" fmla="*/ 292 w 366"/>
                  <a:gd name="T5" fmla="*/ 169 h 176"/>
                  <a:gd name="T6" fmla="*/ 183 w 366"/>
                  <a:gd name="T7" fmla="*/ 73 h 176"/>
                  <a:gd name="T8" fmla="*/ 73 w 366"/>
                  <a:gd name="T9" fmla="*/ 169 h 176"/>
                  <a:gd name="T10" fmla="*/ 73 w 366"/>
                  <a:gd name="T11" fmla="*/ 176 h 176"/>
                  <a:gd name="T12" fmla="*/ 0 w 366"/>
                  <a:gd name="T13" fmla="*/ 176 h 176"/>
                  <a:gd name="T14" fmla="*/ 1 w 366"/>
                  <a:gd name="T15" fmla="*/ 167 h 176"/>
                  <a:gd name="T16" fmla="*/ 183 w 366"/>
                  <a:gd name="T17" fmla="*/ 0 h 176"/>
                  <a:gd name="T18" fmla="*/ 365 w 366"/>
                  <a:gd name="T19" fmla="*/ 167 h 176"/>
                  <a:gd name="T20" fmla="*/ 366 w 366"/>
                  <a:gd name="T21" fmla="*/ 176 h 176"/>
                  <a:gd name="T22" fmla="*/ 307 w 366"/>
                  <a:gd name="T23" fmla="*/ 160 h 176"/>
                  <a:gd name="T24" fmla="*/ 348 w 366"/>
                  <a:gd name="T25" fmla="*/ 160 h 176"/>
                  <a:gd name="T26" fmla="*/ 183 w 366"/>
                  <a:gd name="T27" fmla="*/ 16 h 176"/>
                  <a:gd name="T28" fmla="*/ 18 w 366"/>
                  <a:gd name="T29" fmla="*/ 160 h 176"/>
                  <a:gd name="T30" fmla="*/ 59 w 366"/>
                  <a:gd name="T31" fmla="*/ 160 h 176"/>
                  <a:gd name="T32" fmla="*/ 183 w 366"/>
                  <a:gd name="T33" fmla="*/ 57 h 176"/>
                  <a:gd name="T34" fmla="*/ 307 w 366"/>
                  <a:gd name="T35" fmla="*/ 16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6" h="176">
                    <a:moveTo>
                      <a:pt x="366" y="176"/>
                    </a:moveTo>
                    <a:cubicBezTo>
                      <a:pt x="293" y="176"/>
                      <a:pt x="293" y="176"/>
                      <a:pt x="293" y="176"/>
                    </a:cubicBezTo>
                    <a:cubicBezTo>
                      <a:pt x="292" y="169"/>
                      <a:pt x="292" y="169"/>
                      <a:pt x="292" y="169"/>
                    </a:cubicBezTo>
                    <a:cubicBezTo>
                      <a:pt x="285" y="114"/>
                      <a:pt x="238" y="73"/>
                      <a:pt x="183" y="73"/>
                    </a:cubicBezTo>
                    <a:cubicBezTo>
                      <a:pt x="127" y="73"/>
                      <a:pt x="80" y="114"/>
                      <a:pt x="73" y="169"/>
                    </a:cubicBezTo>
                    <a:cubicBezTo>
                      <a:pt x="73" y="176"/>
                      <a:pt x="73" y="176"/>
                      <a:pt x="73" y="176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1" y="167"/>
                      <a:pt x="1" y="167"/>
                      <a:pt x="1" y="167"/>
                    </a:cubicBezTo>
                    <a:cubicBezTo>
                      <a:pt x="9" y="74"/>
                      <a:pt x="89" y="0"/>
                      <a:pt x="183" y="0"/>
                    </a:cubicBezTo>
                    <a:cubicBezTo>
                      <a:pt x="277" y="0"/>
                      <a:pt x="357" y="74"/>
                      <a:pt x="365" y="167"/>
                    </a:cubicBezTo>
                    <a:lnTo>
                      <a:pt x="366" y="176"/>
                    </a:lnTo>
                    <a:close/>
                    <a:moveTo>
                      <a:pt x="307" y="160"/>
                    </a:moveTo>
                    <a:cubicBezTo>
                      <a:pt x="348" y="160"/>
                      <a:pt x="348" y="160"/>
                      <a:pt x="348" y="160"/>
                    </a:cubicBezTo>
                    <a:cubicBezTo>
                      <a:pt x="337" y="79"/>
                      <a:pt x="266" y="16"/>
                      <a:pt x="183" y="16"/>
                    </a:cubicBezTo>
                    <a:cubicBezTo>
                      <a:pt x="100" y="16"/>
                      <a:pt x="29" y="79"/>
                      <a:pt x="18" y="160"/>
                    </a:cubicBezTo>
                    <a:cubicBezTo>
                      <a:pt x="59" y="160"/>
                      <a:pt x="59" y="160"/>
                      <a:pt x="59" y="160"/>
                    </a:cubicBezTo>
                    <a:cubicBezTo>
                      <a:pt x="70" y="101"/>
                      <a:pt x="122" y="57"/>
                      <a:pt x="183" y="57"/>
                    </a:cubicBezTo>
                    <a:cubicBezTo>
                      <a:pt x="244" y="57"/>
                      <a:pt x="296" y="101"/>
                      <a:pt x="307" y="16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9" name="Freeform 160">
                <a:extLst>
                  <a:ext uri="{FF2B5EF4-FFF2-40B4-BE49-F238E27FC236}">
                    <a16:creationId xmlns="" xmlns:a16="http://schemas.microsoft.com/office/drawing/2014/main" id="{62B52C26-435D-4414-BE2A-37514A833DE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869238" y="3438525"/>
                <a:ext cx="608013" cy="114300"/>
              </a:xfrm>
              <a:custGeom>
                <a:avLst/>
                <a:gdLst>
                  <a:gd name="T0" fmla="*/ 946 w 946"/>
                  <a:gd name="T1" fmla="*/ 177 h 177"/>
                  <a:gd name="T2" fmla="*/ 713 w 946"/>
                  <a:gd name="T3" fmla="*/ 177 h 177"/>
                  <a:gd name="T4" fmla="*/ 713 w 946"/>
                  <a:gd name="T5" fmla="*/ 153 h 177"/>
                  <a:gd name="T6" fmla="*/ 702 w 946"/>
                  <a:gd name="T7" fmla="*/ 143 h 177"/>
                  <a:gd name="T8" fmla="*/ 666 w 946"/>
                  <a:gd name="T9" fmla="*/ 143 h 177"/>
                  <a:gd name="T10" fmla="*/ 655 w 946"/>
                  <a:gd name="T11" fmla="*/ 153 h 177"/>
                  <a:gd name="T12" fmla="*/ 655 w 946"/>
                  <a:gd name="T13" fmla="*/ 177 h 177"/>
                  <a:gd name="T14" fmla="*/ 291 w 946"/>
                  <a:gd name="T15" fmla="*/ 177 h 177"/>
                  <a:gd name="T16" fmla="*/ 291 w 946"/>
                  <a:gd name="T17" fmla="*/ 153 h 177"/>
                  <a:gd name="T18" fmla="*/ 280 w 946"/>
                  <a:gd name="T19" fmla="*/ 143 h 177"/>
                  <a:gd name="T20" fmla="*/ 244 w 946"/>
                  <a:gd name="T21" fmla="*/ 143 h 177"/>
                  <a:gd name="T22" fmla="*/ 233 w 946"/>
                  <a:gd name="T23" fmla="*/ 153 h 177"/>
                  <a:gd name="T24" fmla="*/ 233 w 946"/>
                  <a:gd name="T25" fmla="*/ 177 h 177"/>
                  <a:gd name="T26" fmla="*/ 0 w 946"/>
                  <a:gd name="T27" fmla="*/ 177 h 177"/>
                  <a:gd name="T28" fmla="*/ 0 w 946"/>
                  <a:gd name="T29" fmla="*/ 131 h 177"/>
                  <a:gd name="T30" fmla="*/ 131 w 946"/>
                  <a:gd name="T31" fmla="*/ 0 h 177"/>
                  <a:gd name="T32" fmla="*/ 815 w 946"/>
                  <a:gd name="T33" fmla="*/ 0 h 177"/>
                  <a:gd name="T34" fmla="*/ 946 w 946"/>
                  <a:gd name="T35" fmla="*/ 131 h 177"/>
                  <a:gd name="T36" fmla="*/ 946 w 946"/>
                  <a:gd name="T37" fmla="*/ 177 h 177"/>
                  <a:gd name="T38" fmla="*/ 729 w 946"/>
                  <a:gd name="T39" fmla="*/ 161 h 177"/>
                  <a:gd name="T40" fmla="*/ 930 w 946"/>
                  <a:gd name="T41" fmla="*/ 161 h 177"/>
                  <a:gd name="T42" fmla="*/ 930 w 946"/>
                  <a:gd name="T43" fmla="*/ 131 h 177"/>
                  <a:gd name="T44" fmla="*/ 815 w 946"/>
                  <a:gd name="T45" fmla="*/ 16 h 177"/>
                  <a:gd name="T46" fmla="*/ 131 w 946"/>
                  <a:gd name="T47" fmla="*/ 16 h 177"/>
                  <a:gd name="T48" fmla="*/ 16 w 946"/>
                  <a:gd name="T49" fmla="*/ 131 h 177"/>
                  <a:gd name="T50" fmla="*/ 16 w 946"/>
                  <a:gd name="T51" fmla="*/ 161 h 177"/>
                  <a:gd name="T52" fmla="*/ 217 w 946"/>
                  <a:gd name="T53" fmla="*/ 161 h 177"/>
                  <a:gd name="T54" fmla="*/ 217 w 946"/>
                  <a:gd name="T55" fmla="*/ 153 h 177"/>
                  <a:gd name="T56" fmla="*/ 244 w 946"/>
                  <a:gd name="T57" fmla="*/ 127 h 177"/>
                  <a:gd name="T58" fmla="*/ 280 w 946"/>
                  <a:gd name="T59" fmla="*/ 127 h 177"/>
                  <a:gd name="T60" fmla="*/ 307 w 946"/>
                  <a:gd name="T61" fmla="*/ 153 h 177"/>
                  <a:gd name="T62" fmla="*/ 307 w 946"/>
                  <a:gd name="T63" fmla="*/ 161 h 177"/>
                  <a:gd name="T64" fmla="*/ 639 w 946"/>
                  <a:gd name="T65" fmla="*/ 161 h 177"/>
                  <a:gd name="T66" fmla="*/ 639 w 946"/>
                  <a:gd name="T67" fmla="*/ 153 h 177"/>
                  <a:gd name="T68" fmla="*/ 666 w 946"/>
                  <a:gd name="T69" fmla="*/ 127 h 177"/>
                  <a:gd name="T70" fmla="*/ 702 w 946"/>
                  <a:gd name="T71" fmla="*/ 127 h 177"/>
                  <a:gd name="T72" fmla="*/ 729 w 946"/>
                  <a:gd name="T73" fmla="*/ 153 h 177"/>
                  <a:gd name="T74" fmla="*/ 729 w 946"/>
                  <a:gd name="T75" fmla="*/ 161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46" h="177">
                    <a:moveTo>
                      <a:pt x="946" y="177"/>
                    </a:moveTo>
                    <a:cubicBezTo>
                      <a:pt x="713" y="177"/>
                      <a:pt x="713" y="177"/>
                      <a:pt x="713" y="177"/>
                    </a:cubicBezTo>
                    <a:cubicBezTo>
                      <a:pt x="713" y="153"/>
                      <a:pt x="713" y="153"/>
                      <a:pt x="713" y="153"/>
                    </a:cubicBezTo>
                    <a:cubicBezTo>
                      <a:pt x="713" y="147"/>
                      <a:pt x="708" y="143"/>
                      <a:pt x="702" y="143"/>
                    </a:cubicBezTo>
                    <a:cubicBezTo>
                      <a:pt x="666" y="143"/>
                      <a:pt x="666" y="143"/>
                      <a:pt x="666" y="143"/>
                    </a:cubicBezTo>
                    <a:cubicBezTo>
                      <a:pt x="660" y="143"/>
                      <a:pt x="655" y="147"/>
                      <a:pt x="655" y="153"/>
                    </a:cubicBezTo>
                    <a:cubicBezTo>
                      <a:pt x="655" y="177"/>
                      <a:pt x="655" y="177"/>
                      <a:pt x="655" y="177"/>
                    </a:cubicBezTo>
                    <a:cubicBezTo>
                      <a:pt x="291" y="177"/>
                      <a:pt x="291" y="177"/>
                      <a:pt x="291" y="177"/>
                    </a:cubicBezTo>
                    <a:cubicBezTo>
                      <a:pt x="291" y="153"/>
                      <a:pt x="291" y="153"/>
                      <a:pt x="291" y="153"/>
                    </a:cubicBezTo>
                    <a:cubicBezTo>
                      <a:pt x="291" y="147"/>
                      <a:pt x="286" y="143"/>
                      <a:pt x="280" y="143"/>
                    </a:cubicBezTo>
                    <a:cubicBezTo>
                      <a:pt x="244" y="143"/>
                      <a:pt x="244" y="143"/>
                      <a:pt x="244" y="143"/>
                    </a:cubicBezTo>
                    <a:cubicBezTo>
                      <a:pt x="238" y="143"/>
                      <a:pt x="233" y="147"/>
                      <a:pt x="233" y="153"/>
                    </a:cubicBezTo>
                    <a:cubicBezTo>
                      <a:pt x="233" y="177"/>
                      <a:pt x="233" y="177"/>
                      <a:pt x="233" y="177"/>
                    </a:cubicBezTo>
                    <a:cubicBezTo>
                      <a:pt x="0" y="177"/>
                      <a:pt x="0" y="177"/>
                      <a:pt x="0" y="177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59"/>
                      <a:pt x="58" y="0"/>
                      <a:pt x="131" y="0"/>
                    </a:cubicBezTo>
                    <a:cubicBezTo>
                      <a:pt x="815" y="0"/>
                      <a:pt x="815" y="0"/>
                      <a:pt x="815" y="0"/>
                    </a:cubicBezTo>
                    <a:cubicBezTo>
                      <a:pt x="887" y="0"/>
                      <a:pt x="946" y="59"/>
                      <a:pt x="946" y="131"/>
                    </a:cubicBezTo>
                    <a:lnTo>
                      <a:pt x="946" y="177"/>
                    </a:lnTo>
                    <a:close/>
                    <a:moveTo>
                      <a:pt x="729" y="161"/>
                    </a:moveTo>
                    <a:cubicBezTo>
                      <a:pt x="930" y="161"/>
                      <a:pt x="930" y="161"/>
                      <a:pt x="930" y="161"/>
                    </a:cubicBezTo>
                    <a:cubicBezTo>
                      <a:pt x="930" y="131"/>
                      <a:pt x="930" y="131"/>
                      <a:pt x="930" y="131"/>
                    </a:cubicBezTo>
                    <a:cubicBezTo>
                      <a:pt x="930" y="68"/>
                      <a:pt x="878" y="16"/>
                      <a:pt x="815" y="16"/>
                    </a:cubicBezTo>
                    <a:cubicBezTo>
                      <a:pt x="131" y="16"/>
                      <a:pt x="131" y="16"/>
                      <a:pt x="131" y="16"/>
                    </a:cubicBezTo>
                    <a:cubicBezTo>
                      <a:pt x="67" y="16"/>
                      <a:pt x="16" y="68"/>
                      <a:pt x="16" y="131"/>
                    </a:cubicBezTo>
                    <a:cubicBezTo>
                      <a:pt x="16" y="161"/>
                      <a:pt x="16" y="161"/>
                      <a:pt x="16" y="161"/>
                    </a:cubicBezTo>
                    <a:cubicBezTo>
                      <a:pt x="217" y="161"/>
                      <a:pt x="217" y="161"/>
                      <a:pt x="217" y="161"/>
                    </a:cubicBezTo>
                    <a:cubicBezTo>
                      <a:pt x="217" y="153"/>
                      <a:pt x="217" y="153"/>
                      <a:pt x="217" y="153"/>
                    </a:cubicBezTo>
                    <a:cubicBezTo>
                      <a:pt x="217" y="139"/>
                      <a:pt x="229" y="127"/>
                      <a:pt x="244" y="127"/>
                    </a:cubicBezTo>
                    <a:cubicBezTo>
                      <a:pt x="280" y="127"/>
                      <a:pt x="280" y="127"/>
                      <a:pt x="280" y="127"/>
                    </a:cubicBezTo>
                    <a:cubicBezTo>
                      <a:pt x="295" y="127"/>
                      <a:pt x="307" y="139"/>
                      <a:pt x="307" y="153"/>
                    </a:cubicBezTo>
                    <a:cubicBezTo>
                      <a:pt x="307" y="161"/>
                      <a:pt x="307" y="161"/>
                      <a:pt x="307" y="161"/>
                    </a:cubicBezTo>
                    <a:cubicBezTo>
                      <a:pt x="639" y="161"/>
                      <a:pt x="639" y="161"/>
                      <a:pt x="639" y="161"/>
                    </a:cubicBezTo>
                    <a:cubicBezTo>
                      <a:pt x="639" y="153"/>
                      <a:pt x="639" y="153"/>
                      <a:pt x="639" y="153"/>
                    </a:cubicBezTo>
                    <a:cubicBezTo>
                      <a:pt x="639" y="139"/>
                      <a:pt x="651" y="127"/>
                      <a:pt x="666" y="127"/>
                    </a:cubicBezTo>
                    <a:cubicBezTo>
                      <a:pt x="702" y="127"/>
                      <a:pt x="702" y="127"/>
                      <a:pt x="702" y="127"/>
                    </a:cubicBezTo>
                    <a:cubicBezTo>
                      <a:pt x="717" y="127"/>
                      <a:pt x="729" y="139"/>
                      <a:pt x="729" y="153"/>
                    </a:cubicBezTo>
                    <a:lnTo>
                      <a:pt x="729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60" name="Freeform 161">
                <a:extLst>
                  <a:ext uri="{FF2B5EF4-FFF2-40B4-BE49-F238E27FC236}">
                    <a16:creationId xmlns="" xmlns:a16="http://schemas.microsoft.com/office/drawing/2014/main" id="{67AAE58F-3308-4EAE-BE43-0DAB029642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869238" y="3576638"/>
                <a:ext cx="608013" cy="276225"/>
              </a:xfrm>
              <a:custGeom>
                <a:avLst/>
                <a:gdLst>
                  <a:gd name="T0" fmla="*/ 815 w 946"/>
                  <a:gd name="T1" fmla="*/ 430 h 430"/>
                  <a:gd name="T2" fmla="*/ 131 w 946"/>
                  <a:gd name="T3" fmla="*/ 430 h 430"/>
                  <a:gd name="T4" fmla="*/ 0 w 946"/>
                  <a:gd name="T5" fmla="*/ 298 h 430"/>
                  <a:gd name="T6" fmla="*/ 0 w 946"/>
                  <a:gd name="T7" fmla="*/ 0 h 430"/>
                  <a:gd name="T8" fmla="*/ 233 w 946"/>
                  <a:gd name="T9" fmla="*/ 0 h 430"/>
                  <a:gd name="T10" fmla="*/ 233 w 946"/>
                  <a:gd name="T11" fmla="*/ 34 h 430"/>
                  <a:gd name="T12" fmla="*/ 244 w 946"/>
                  <a:gd name="T13" fmla="*/ 45 h 430"/>
                  <a:gd name="T14" fmla="*/ 280 w 946"/>
                  <a:gd name="T15" fmla="*/ 45 h 430"/>
                  <a:gd name="T16" fmla="*/ 291 w 946"/>
                  <a:gd name="T17" fmla="*/ 34 h 430"/>
                  <a:gd name="T18" fmla="*/ 291 w 946"/>
                  <a:gd name="T19" fmla="*/ 0 h 430"/>
                  <a:gd name="T20" fmla="*/ 655 w 946"/>
                  <a:gd name="T21" fmla="*/ 0 h 430"/>
                  <a:gd name="T22" fmla="*/ 655 w 946"/>
                  <a:gd name="T23" fmla="*/ 34 h 430"/>
                  <a:gd name="T24" fmla="*/ 666 w 946"/>
                  <a:gd name="T25" fmla="*/ 45 h 430"/>
                  <a:gd name="T26" fmla="*/ 702 w 946"/>
                  <a:gd name="T27" fmla="*/ 45 h 430"/>
                  <a:gd name="T28" fmla="*/ 713 w 946"/>
                  <a:gd name="T29" fmla="*/ 34 h 430"/>
                  <a:gd name="T30" fmla="*/ 713 w 946"/>
                  <a:gd name="T31" fmla="*/ 0 h 430"/>
                  <a:gd name="T32" fmla="*/ 946 w 946"/>
                  <a:gd name="T33" fmla="*/ 0 h 430"/>
                  <a:gd name="T34" fmla="*/ 946 w 946"/>
                  <a:gd name="T35" fmla="*/ 298 h 430"/>
                  <a:gd name="T36" fmla="*/ 815 w 946"/>
                  <a:gd name="T37" fmla="*/ 430 h 430"/>
                  <a:gd name="T38" fmla="*/ 16 w 946"/>
                  <a:gd name="T39" fmla="*/ 16 h 430"/>
                  <a:gd name="T40" fmla="*/ 16 w 946"/>
                  <a:gd name="T41" fmla="*/ 298 h 430"/>
                  <a:gd name="T42" fmla="*/ 131 w 946"/>
                  <a:gd name="T43" fmla="*/ 414 h 430"/>
                  <a:gd name="T44" fmla="*/ 815 w 946"/>
                  <a:gd name="T45" fmla="*/ 414 h 430"/>
                  <a:gd name="T46" fmla="*/ 930 w 946"/>
                  <a:gd name="T47" fmla="*/ 298 h 430"/>
                  <a:gd name="T48" fmla="*/ 930 w 946"/>
                  <a:gd name="T49" fmla="*/ 16 h 430"/>
                  <a:gd name="T50" fmla="*/ 729 w 946"/>
                  <a:gd name="T51" fmla="*/ 16 h 430"/>
                  <a:gd name="T52" fmla="*/ 729 w 946"/>
                  <a:gd name="T53" fmla="*/ 34 h 430"/>
                  <a:gd name="T54" fmla="*/ 702 w 946"/>
                  <a:gd name="T55" fmla="*/ 61 h 430"/>
                  <a:gd name="T56" fmla="*/ 666 w 946"/>
                  <a:gd name="T57" fmla="*/ 61 h 430"/>
                  <a:gd name="T58" fmla="*/ 639 w 946"/>
                  <a:gd name="T59" fmla="*/ 34 h 430"/>
                  <a:gd name="T60" fmla="*/ 639 w 946"/>
                  <a:gd name="T61" fmla="*/ 16 h 430"/>
                  <a:gd name="T62" fmla="*/ 307 w 946"/>
                  <a:gd name="T63" fmla="*/ 16 h 430"/>
                  <a:gd name="T64" fmla="*/ 307 w 946"/>
                  <a:gd name="T65" fmla="*/ 34 h 430"/>
                  <a:gd name="T66" fmla="*/ 280 w 946"/>
                  <a:gd name="T67" fmla="*/ 61 h 430"/>
                  <a:gd name="T68" fmla="*/ 244 w 946"/>
                  <a:gd name="T69" fmla="*/ 61 h 430"/>
                  <a:gd name="T70" fmla="*/ 217 w 946"/>
                  <a:gd name="T71" fmla="*/ 34 h 430"/>
                  <a:gd name="T72" fmla="*/ 217 w 946"/>
                  <a:gd name="T73" fmla="*/ 16 h 430"/>
                  <a:gd name="T74" fmla="*/ 16 w 946"/>
                  <a:gd name="T75" fmla="*/ 16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46" h="430">
                    <a:moveTo>
                      <a:pt x="815" y="430"/>
                    </a:moveTo>
                    <a:cubicBezTo>
                      <a:pt x="131" y="430"/>
                      <a:pt x="131" y="430"/>
                      <a:pt x="131" y="430"/>
                    </a:cubicBezTo>
                    <a:cubicBezTo>
                      <a:pt x="58" y="430"/>
                      <a:pt x="0" y="371"/>
                      <a:pt x="0" y="29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33" y="0"/>
                      <a:pt x="233" y="0"/>
                      <a:pt x="233" y="0"/>
                    </a:cubicBezTo>
                    <a:cubicBezTo>
                      <a:pt x="233" y="34"/>
                      <a:pt x="233" y="34"/>
                      <a:pt x="233" y="34"/>
                    </a:cubicBezTo>
                    <a:cubicBezTo>
                      <a:pt x="233" y="40"/>
                      <a:pt x="238" y="45"/>
                      <a:pt x="244" y="45"/>
                    </a:cubicBezTo>
                    <a:cubicBezTo>
                      <a:pt x="280" y="45"/>
                      <a:pt x="280" y="45"/>
                      <a:pt x="280" y="45"/>
                    </a:cubicBezTo>
                    <a:cubicBezTo>
                      <a:pt x="286" y="45"/>
                      <a:pt x="291" y="40"/>
                      <a:pt x="291" y="34"/>
                    </a:cubicBezTo>
                    <a:cubicBezTo>
                      <a:pt x="291" y="0"/>
                      <a:pt x="291" y="0"/>
                      <a:pt x="291" y="0"/>
                    </a:cubicBezTo>
                    <a:cubicBezTo>
                      <a:pt x="655" y="0"/>
                      <a:pt x="655" y="0"/>
                      <a:pt x="655" y="0"/>
                    </a:cubicBezTo>
                    <a:cubicBezTo>
                      <a:pt x="655" y="34"/>
                      <a:pt x="655" y="34"/>
                      <a:pt x="655" y="34"/>
                    </a:cubicBezTo>
                    <a:cubicBezTo>
                      <a:pt x="655" y="40"/>
                      <a:pt x="660" y="45"/>
                      <a:pt x="666" y="45"/>
                    </a:cubicBezTo>
                    <a:cubicBezTo>
                      <a:pt x="702" y="45"/>
                      <a:pt x="702" y="45"/>
                      <a:pt x="702" y="45"/>
                    </a:cubicBezTo>
                    <a:cubicBezTo>
                      <a:pt x="708" y="45"/>
                      <a:pt x="713" y="40"/>
                      <a:pt x="713" y="34"/>
                    </a:cubicBezTo>
                    <a:cubicBezTo>
                      <a:pt x="713" y="0"/>
                      <a:pt x="713" y="0"/>
                      <a:pt x="713" y="0"/>
                    </a:cubicBezTo>
                    <a:cubicBezTo>
                      <a:pt x="946" y="0"/>
                      <a:pt x="946" y="0"/>
                      <a:pt x="946" y="0"/>
                    </a:cubicBezTo>
                    <a:cubicBezTo>
                      <a:pt x="946" y="298"/>
                      <a:pt x="946" y="298"/>
                      <a:pt x="946" y="298"/>
                    </a:cubicBezTo>
                    <a:cubicBezTo>
                      <a:pt x="946" y="371"/>
                      <a:pt x="887" y="430"/>
                      <a:pt x="815" y="430"/>
                    </a:cubicBezTo>
                    <a:close/>
                    <a:moveTo>
                      <a:pt x="16" y="16"/>
                    </a:moveTo>
                    <a:cubicBezTo>
                      <a:pt x="16" y="298"/>
                      <a:pt x="16" y="298"/>
                      <a:pt x="16" y="298"/>
                    </a:cubicBezTo>
                    <a:cubicBezTo>
                      <a:pt x="16" y="362"/>
                      <a:pt x="67" y="414"/>
                      <a:pt x="131" y="414"/>
                    </a:cubicBezTo>
                    <a:cubicBezTo>
                      <a:pt x="815" y="414"/>
                      <a:pt x="815" y="414"/>
                      <a:pt x="815" y="414"/>
                    </a:cubicBezTo>
                    <a:cubicBezTo>
                      <a:pt x="878" y="414"/>
                      <a:pt x="930" y="362"/>
                      <a:pt x="930" y="298"/>
                    </a:cubicBezTo>
                    <a:cubicBezTo>
                      <a:pt x="930" y="16"/>
                      <a:pt x="930" y="16"/>
                      <a:pt x="930" y="16"/>
                    </a:cubicBezTo>
                    <a:cubicBezTo>
                      <a:pt x="729" y="16"/>
                      <a:pt x="729" y="16"/>
                      <a:pt x="729" y="16"/>
                    </a:cubicBezTo>
                    <a:cubicBezTo>
                      <a:pt x="729" y="34"/>
                      <a:pt x="729" y="34"/>
                      <a:pt x="729" y="34"/>
                    </a:cubicBezTo>
                    <a:cubicBezTo>
                      <a:pt x="729" y="49"/>
                      <a:pt x="717" y="61"/>
                      <a:pt x="702" y="61"/>
                    </a:cubicBezTo>
                    <a:cubicBezTo>
                      <a:pt x="666" y="61"/>
                      <a:pt x="666" y="61"/>
                      <a:pt x="666" y="61"/>
                    </a:cubicBezTo>
                    <a:cubicBezTo>
                      <a:pt x="651" y="61"/>
                      <a:pt x="639" y="49"/>
                      <a:pt x="639" y="34"/>
                    </a:cubicBezTo>
                    <a:cubicBezTo>
                      <a:pt x="639" y="16"/>
                      <a:pt x="639" y="16"/>
                      <a:pt x="639" y="16"/>
                    </a:cubicBezTo>
                    <a:cubicBezTo>
                      <a:pt x="307" y="16"/>
                      <a:pt x="307" y="16"/>
                      <a:pt x="307" y="16"/>
                    </a:cubicBezTo>
                    <a:cubicBezTo>
                      <a:pt x="307" y="34"/>
                      <a:pt x="307" y="34"/>
                      <a:pt x="307" y="34"/>
                    </a:cubicBezTo>
                    <a:cubicBezTo>
                      <a:pt x="307" y="49"/>
                      <a:pt x="295" y="61"/>
                      <a:pt x="280" y="61"/>
                    </a:cubicBezTo>
                    <a:cubicBezTo>
                      <a:pt x="244" y="61"/>
                      <a:pt x="244" y="61"/>
                      <a:pt x="244" y="61"/>
                    </a:cubicBezTo>
                    <a:cubicBezTo>
                      <a:pt x="229" y="61"/>
                      <a:pt x="217" y="49"/>
                      <a:pt x="217" y="34"/>
                    </a:cubicBezTo>
                    <a:cubicBezTo>
                      <a:pt x="217" y="16"/>
                      <a:pt x="217" y="16"/>
                      <a:pt x="217" y="16"/>
                    </a:cubicBezTo>
                    <a:lnTo>
                      <a:pt x="1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991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="" xmlns:a16="http://schemas.microsoft.com/office/drawing/2014/main" id="{91DAE425-83CF-4344-9893-4FA3A2E44CB1}"/>
              </a:ext>
            </a:extLst>
          </p:cNvPr>
          <p:cNvSpPr/>
          <p:nvPr/>
        </p:nvSpPr>
        <p:spPr>
          <a:xfrm>
            <a:off x="812800" y="2075543"/>
            <a:ext cx="13266057" cy="2215992"/>
          </a:xfrm>
          <a:prstGeom prst="parallelogram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2963C6B-88B2-4EB3-89F3-EBDD20511F82}"/>
              </a:ext>
            </a:extLst>
          </p:cNvPr>
          <p:cNvSpPr txBox="1"/>
          <p:nvPr/>
        </p:nvSpPr>
        <p:spPr>
          <a:xfrm>
            <a:off x="2554514" y="2172232"/>
            <a:ext cx="6309741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dirty="0">
                <a:solidFill>
                  <a:srgbClr val="73D1F7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THRRE</a:t>
            </a:r>
            <a:endParaRPr lang="zh-CN" altLang="en-US" sz="13800" dirty="0">
              <a:solidFill>
                <a:srgbClr val="73D1F7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8B0C67EC-19C4-4ECB-92B9-F1BC2DC2458C}"/>
              </a:ext>
            </a:extLst>
          </p:cNvPr>
          <p:cNvGrpSpPr/>
          <p:nvPr/>
        </p:nvGrpSpPr>
        <p:grpSpPr>
          <a:xfrm>
            <a:off x="3773181" y="1797182"/>
            <a:ext cx="4672319" cy="556721"/>
            <a:chOff x="2924961" y="1867298"/>
            <a:chExt cx="4672319" cy="556721"/>
          </a:xfrm>
        </p:grpSpPr>
        <p:sp>
          <p:nvSpPr>
            <p:cNvPr id="10" name="平行四边形 9">
              <a:extLst>
                <a:ext uri="{FF2B5EF4-FFF2-40B4-BE49-F238E27FC236}">
                  <a16:creationId xmlns="" xmlns:a16="http://schemas.microsoft.com/office/drawing/2014/main" id="{92B1E3AF-60F9-43D7-A858-00AC8D4B272B}"/>
                </a:ext>
              </a:extLst>
            </p:cNvPr>
            <p:cNvSpPr/>
            <p:nvPr/>
          </p:nvSpPr>
          <p:spPr>
            <a:xfrm>
              <a:off x="2924961" y="1867298"/>
              <a:ext cx="4672319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Group 19">
              <a:extLst>
                <a:ext uri="{FF2B5EF4-FFF2-40B4-BE49-F238E27FC236}">
                  <a16:creationId xmlns="" xmlns:a16="http://schemas.microsoft.com/office/drawing/2014/main" id="{4F5957CD-6F99-4F3D-A7DE-7DE511B42260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2" name="Oval 16">
                <a:extLst>
                  <a:ext uri="{FF2B5EF4-FFF2-40B4-BE49-F238E27FC236}">
                    <a16:creationId xmlns="" xmlns:a16="http://schemas.microsoft.com/office/drawing/2014/main" id="{D28F7FDE-94B4-4948-891E-F7D11A3979AF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Oval 17">
                <a:extLst>
                  <a:ext uri="{FF2B5EF4-FFF2-40B4-BE49-F238E27FC236}">
                    <a16:creationId xmlns="" xmlns:a16="http://schemas.microsoft.com/office/drawing/2014/main" id="{D5EB44F3-D8C9-484C-B266-577AA72F3055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3BE2D3FE-245E-4CB9-BB69-5EB639AE379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3E539F84-2CA6-4B21-877F-D9E4268F2368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25507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2A8D77FB-F4B0-45C5-B55A-F0B61908F51F}"/>
              </a:ext>
            </a:extLst>
          </p:cNvPr>
          <p:cNvSpPr/>
          <p:nvPr/>
        </p:nvSpPr>
        <p:spPr>
          <a:xfrm>
            <a:off x="8700033" y="2428164"/>
            <a:ext cx="3288765" cy="135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OF THIS SCHEME, WE THANK YOU FOR YOUR READING, THE PROPOSAL IS IN WE UNDERSTAND YOUROF THIS SCHEME, </a:t>
            </a:r>
          </a:p>
        </p:txBody>
      </p:sp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9DBB01ED-3D6B-415D-B7A9-C4E078BEC8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779"/>
          <a:stretch/>
        </p:blipFill>
        <p:spPr>
          <a:xfrm>
            <a:off x="532219" y="2174769"/>
            <a:ext cx="1867325" cy="2116766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989EC291-839A-4158-95FE-FC7783A5D9D7}"/>
              </a:ext>
            </a:extLst>
          </p:cNvPr>
          <p:cNvGrpSpPr/>
          <p:nvPr/>
        </p:nvGrpSpPr>
        <p:grpSpPr>
          <a:xfrm>
            <a:off x="1056975" y="4619172"/>
            <a:ext cx="1342569" cy="159657"/>
            <a:chOff x="914400" y="4822372"/>
            <a:chExt cx="1342569" cy="159657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05953AD6-8622-4217-8FB5-B28E34677D41}"/>
                </a:ext>
              </a:extLst>
            </p:cNvPr>
            <p:cNvSpPr/>
            <p:nvPr/>
          </p:nvSpPr>
          <p:spPr>
            <a:xfrm>
              <a:off x="914400" y="4822372"/>
              <a:ext cx="159657" cy="15965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1CF924D8-342C-421B-AD69-4CC9A8AF88BF}"/>
                </a:ext>
              </a:extLst>
            </p:cNvPr>
            <p:cNvSpPr/>
            <p:nvPr/>
          </p:nvSpPr>
          <p:spPr>
            <a:xfrm>
              <a:off x="1308704" y="4822372"/>
              <a:ext cx="159657" cy="159657"/>
            </a:xfrm>
            <a:prstGeom prst="ellipse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EF6C7ECF-1F20-4239-B2C5-6839812CAB3B}"/>
                </a:ext>
              </a:extLst>
            </p:cNvPr>
            <p:cNvSpPr/>
            <p:nvPr/>
          </p:nvSpPr>
          <p:spPr>
            <a:xfrm>
              <a:off x="1703008" y="4822372"/>
              <a:ext cx="159657" cy="159657"/>
            </a:xfrm>
            <a:prstGeom prst="ellipse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36792BB5-EE4A-41D7-8F46-6FDAFE70780F}"/>
                </a:ext>
              </a:extLst>
            </p:cNvPr>
            <p:cNvSpPr/>
            <p:nvPr/>
          </p:nvSpPr>
          <p:spPr>
            <a:xfrm>
              <a:off x="2097312" y="4822372"/>
              <a:ext cx="159657" cy="159657"/>
            </a:xfrm>
            <a:prstGeom prst="ellipse">
              <a:avLst/>
            </a:prstGeom>
            <a:solidFill>
              <a:srgbClr val="0B58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5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4364418" cy="556721"/>
            <a:chOff x="2924961" y="1867298"/>
            <a:chExt cx="4364418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4364418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58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E8C2EDD5-EED5-4E84-BFCC-550D00BF4457}"/>
              </a:ext>
            </a:extLst>
          </p:cNvPr>
          <p:cNvGrpSpPr/>
          <p:nvPr/>
        </p:nvGrpSpPr>
        <p:grpSpPr>
          <a:xfrm>
            <a:off x="3514526" y="954213"/>
            <a:ext cx="4985593" cy="4932226"/>
            <a:chOff x="3514526" y="954213"/>
            <a:chExt cx="4985593" cy="4932226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89A2D56F-5833-4E07-B09D-3F3A6ECE39DD}"/>
                </a:ext>
              </a:extLst>
            </p:cNvPr>
            <p:cNvSpPr/>
            <p:nvPr/>
          </p:nvSpPr>
          <p:spPr>
            <a:xfrm>
              <a:off x="3514526" y="954213"/>
              <a:ext cx="4932226" cy="4932226"/>
            </a:xfrm>
            <a:prstGeom prst="ellipse">
              <a:avLst/>
            </a:prstGeom>
            <a:solidFill>
              <a:srgbClr val="43B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73B472BF-000F-460E-8E86-5791C30944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7892" y="1488401"/>
              <a:ext cx="4932227" cy="3743313"/>
            </a:xfrm>
            <a:prstGeom prst="rect">
              <a:avLst/>
            </a:prstGeom>
          </p:spPr>
        </p:pic>
      </p:grp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54435217-9589-4C38-910D-1F648165B76C}"/>
              </a:ext>
            </a:extLst>
          </p:cNvPr>
          <p:cNvGrpSpPr/>
          <p:nvPr/>
        </p:nvGrpSpPr>
        <p:grpSpPr>
          <a:xfrm>
            <a:off x="1061351" y="1662024"/>
            <a:ext cx="3375905" cy="1093950"/>
            <a:chOff x="-1102708" y="3201686"/>
            <a:chExt cx="3375905" cy="1093950"/>
          </a:xfrm>
        </p:grpSpPr>
        <p:grpSp>
          <p:nvGrpSpPr>
            <p:cNvPr id="51" name="组合 50">
              <a:extLst>
                <a:ext uri="{FF2B5EF4-FFF2-40B4-BE49-F238E27FC236}">
                  <a16:creationId xmlns="" xmlns:a16="http://schemas.microsoft.com/office/drawing/2014/main" id="{62DB8AB2-8677-406C-9FBB-351376E91750}"/>
                </a:ext>
              </a:extLst>
            </p:cNvPr>
            <p:cNvGrpSpPr/>
            <p:nvPr/>
          </p:nvGrpSpPr>
          <p:grpSpPr>
            <a:xfrm>
              <a:off x="1179247" y="3201686"/>
              <a:ext cx="1093950" cy="1093950"/>
              <a:chOff x="1504284" y="1323697"/>
              <a:chExt cx="1093950" cy="1093950"/>
            </a:xfrm>
          </p:grpSpPr>
          <p:sp>
            <p:nvSpPr>
              <p:cNvPr id="53" name="椭圆 52">
                <a:extLst>
                  <a:ext uri="{FF2B5EF4-FFF2-40B4-BE49-F238E27FC236}">
                    <a16:creationId xmlns="" xmlns:a16="http://schemas.microsoft.com/office/drawing/2014/main" id="{6396FA4A-DF77-4F17-8B26-AEB6DC2A6877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Title 4">
                <a:extLst>
                  <a:ext uri="{FF2B5EF4-FFF2-40B4-BE49-F238E27FC236}">
                    <a16:creationId xmlns="" xmlns:a16="http://schemas.microsoft.com/office/drawing/2014/main" id="{817F1F22-D557-40D5-A230-DA40EB7B628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600" kern="1200">
                    <a:solidFill>
                      <a:schemeClr val="tx1"/>
                    </a:solidFill>
                    <a:latin typeface="Playfair Display Black" charset="0"/>
                    <a:ea typeface="Playfair Display Black" charset="0"/>
                    <a:cs typeface="Playfair Display Black" charset="0"/>
                  </a:defRPr>
                </a:lvl1pPr>
              </a:lstStyle>
              <a:p>
                <a:r>
                  <a:rPr lang="en-US" sz="2400" dirty="0">
                    <a:solidFill>
                      <a:schemeClr val="bg1"/>
                    </a:solidFill>
                  </a:rPr>
                  <a:t>Title Here</a:t>
                </a:r>
              </a:p>
            </p:txBody>
          </p:sp>
        </p:grpSp>
        <p:sp>
          <p:nvSpPr>
            <p:cNvPr id="52" name="Rectangle 616">
              <a:extLst>
                <a:ext uri="{FF2B5EF4-FFF2-40B4-BE49-F238E27FC236}">
                  <a16:creationId xmlns="" xmlns:a16="http://schemas.microsoft.com/office/drawing/2014/main" id="{165138AC-D493-43AB-B4D5-A2A947C30636}"/>
                </a:ext>
              </a:extLst>
            </p:cNvPr>
            <p:cNvSpPr/>
            <p:nvPr/>
          </p:nvSpPr>
          <p:spPr>
            <a:xfrm>
              <a:off x="-1102708" y="3379329"/>
              <a:ext cx="21023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400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793BEBCC-78F6-434C-8C0C-F02F82D760E2}"/>
              </a:ext>
            </a:extLst>
          </p:cNvPr>
          <p:cNvGrpSpPr/>
          <p:nvPr/>
        </p:nvGrpSpPr>
        <p:grpSpPr>
          <a:xfrm>
            <a:off x="7232797" y="1193336"/>
            <a:ext cx="3530992" cy="1106882"/>
            <a:chOff x="5549025" y="879775"/>
            <a:chExt cx="3530992" cy="1106882"/>
          </a:xfrm>
        </p:grpSpPr>
        <p:grpSp>
          <p:nvGrpSpPr>
            <p:cNvPr id="56" name="组合 55">
              <a:extLst>
                <a:ext uri="{FF2B5EF4-FFF2-40B4-BE49-F238E27FC236}">
                  <a16:creationId xmlns="" xmlns:a16="http://schemas.microsoft.com/office/drawing/2014/main" id="{C0FA7B68-9C3A-4F9C-89C2-E0FE579C9550}"/>
                </a:ext>
              </a:extLst>
            </p:cNvPr>
            <p:cNvGrpSpPr/>
            <p:nvPr/>
          </p:nvGrpSpPr>
          <p:grpSpPr>
            <a:xfrm>
              <a:off x="5549025" y="892707"/>
              <a:ext cx="1093950" cy="1093950"/>
              <a:chOff x="1504284" y="1323697"/>
              <a:chExt cx="1093950" cy="1093950"/>
            </a:xfrm>
          </p:grpSpPr>
          <p:sp>
            <p:nvSpPr>
              <p:cNvPr id="58" name="椭圆 57">
                <a:extLst>
                  <a:ext uri="{FF2B5EF4-FFF2-40B4-BE49-F238E27FC236}">
                    <a16:creationId xmlns="" xmlns:a16="http://schemas.microsoft.com/office/drawing/2014/main" id="{49664616-74FD-4E79-A29E-391A53554CF3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Title 4">
                <a:extLst>
                  <a:ext uri="{FF2B5EF4-FFF2-40B4-BE49-F238E27FC236}">
                    <a16:creationId xmlns="" xmlns:a16="http://schemas.microsoft.com/office/drawing/2014/main" id="{7C749C6A-2B04-459D-845E-1EF06568E32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dirty="0">
                    <a:solidFill>
                      <a:schemeClr val="bg1"/>
                    </a:solidFill>
                  </a:rPr>
                  <a:t>Title Here</a:t>
                </a:r>
              </a:p>
            </p:txBody>
          </p:sp>
        </p:grpSp>
        <p:sp>
          <p:nvSpPr>
            <p:cNvPr id="57" name="Rectangle 616">
              <a:extLst>
                <a:ext uri="{FF2B5EF4-FFF2-40B4-BE49-F238E27FC236}">
                  <a16:creationId xmlns="" xmlns:a16="http://schemas.microsoft.com/office/drawing/2014/main" id="{1048DECB-352F-4B03-A34A-ACC1E06D9F8E}"/>
                </a:ext>
              </a:extLst>
            </p:cNvPr>
            <p:cNvSpPr/>
            <p:nvPr/>
          </p:nvSpPr>
          <p:spPr>
            <a:xfrm>
              <a:off x="6853099" y="879775"/>
              <a:ext cx="2226918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Claritas est etiam processus dynamicus, qui sequitur mutationem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8BA3D13B-4754-45AF-A507-4BE515E3F317}"/>
              </a:ext>
            </a:extLst>
          </p:cNvPr>
          <p:cNvGrpSpPr/>
          <p:nvPr/>
        </p:nvGrpSpPr>
        <p:grpSpPr>
          <a:xfrm>
            <a:off x="7779772" y="3712458"/>
            <a:ext cx="3530992" cy="1106882"/>
            <a:chOff x="5549025" y="879775"/>
            <a:chExt cx="3530992" cy="1106882"/>
          </a:xfrm>
        </p:grpSpPr>
        <p:grpSp>
          <p:nvGrpSpPr>
            <p:cNvPr id="61" name="组合 60">
              <a:extLst>
                <a:ext uri="{FF2B5EF4-FFF2-40B4-BE49-F238E27FC236}">
                  <a16:creationId xmlns="" xmlns:a16="http://schemas.microsoft.com/office/drawing/2014/main" id="{10B6F554-DAAB-475F-AE76-E8A8B391D669}"/>
                </a:ext>
              </a:extLst>
            </p:cNvPr>
            <p:cNvGrpSpPr/>
            <p:nvPr/>
          </p:nvGrpSpPr>
          <p:grpSpPr>
            <a:xfrm>
              <a:off x="5549025" y="892707"/>
              <a:ext cx="1093950" cy="1093950"/>
              <a:chOff x="1504284" y="1323697"/>
              <a:chExt cx="1093950" cy="1093950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58854423-0BB8-4534-A728-35A33886D798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Title 4">
                <a:extLst>
                  <a:ext uri="{FF2B5EF4-FFF2-40B4-BE49-F238E27FC236}">
                    <a16:creationId xmlns="" xmlns:a16="http://schemas.microsoft.com/office/drawing/2014/main" id="{3F9C9E9E-B3FC-4329-BB71-21F22712169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dirty="0">
                    <a:solidFill>
                      <a:schemeClr val="bg1"/>
                    </a:solidFill>
                  </a:rPr>
                  <a:t>Title Here</a:t>
                </a:r>
              </a:p>
            </p:txBody>
          </p:sp>
        </p:grpSp>
        <p:sp>
          <p:nvSpPr>
            <p:cNvPr id="62" name="Rectangle 616">
              <a:extLst>
                <a:ext uri="{FF2B5EF4-FFF2-40B4-BE49-F238E27FC236}">
                  <a16:creationId xmlns="" xmlns:a16="http://schemas.microsoft.com/office/drawing/2014/main" id="{C14F1480-C210-42A0-B1FF-1A2ED492D133}"/>
                </a:ext>
              </a:extLst>
            </p:cNvPr>
            <p:cNvSpPr/>
            <p:nvPr/>
          </p:nvSpPr>
          <p:spPr>
            <a:xfrm>
              <a:off x="6853099" y="879775"/>
              <a:ext cx="2226918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Claritas est etiam processus dynamicus, qui sequitur mutationem</a:t>
              </a:r>
            </a:p>
          </p:txBody>
        </p:sp>
      </p:grpSp>
      <p:grpSp>
        <p:nvGrpSpPr>
          <p:cNvPr id="65" name="组合 64">
            <a:extLst>
              <a:ext uri="{FF2B5EF4-FFF2-40B4-BE49-F238E27FC236}">
                <a16:creationId xmlns="" xmlns:a16="http://schemas.microsoft.com/office/drawing/2014/main" id="{E272B821-6641-49C9-8916-3FADC7D2B524}"/>
              </a:ext>
            </a:extLst>
          </p:cNvPr>
          <p:cNvGrpSpPr/>
          <p:nvPr/>
        </p:nvGrpSpPr>
        <p:grpSpPr>
          <a:xfrm>
            <a:off x="1242846" y="4496603"/>
            <a:ext cx="3375905" cy="1093950"/>
            <a:chOff x="-1102708" y="3201686"/>
            <a:chExt cx="3375905" cy="1093950"/>
          </a:xfrm>
        </p:grpSpPr>
        <p:grpSp>
          <p:nvGrpSpPr>
            <p:cNvPr id="66" name="组合 65">
              <a:extLst>
                <a:ext uri="{FF2B5EF4-FFF2-40B4-BE49-F238E27FC236}">
                  <a16:creationId xmlns="" xmlns:a16="http://schemas.microsoft.com/office/drawing/2014/main" id="{D3DA20AA-416E-426C-A713-1B574464E9E2}"/>
                </a:ext>
              </a:extLst>
            </p:cNvPr>
            <p:cNvGrpSpPr/>
            <p:nvPr/>
          </p:nvGrpSpPr>
          <p:grpSpPr>
            <a:xfrm>
              <a:off x="1179247" y="3201686"/>
              <a:ext cx="1093950" cy="1093950"/>
              <a:chOff x="1504284" y="1323697"/>
              <a:chExt cx="1093950" cy="1093950"/>
            </a:xfrm>
          </p:grpSpPr>
          <p:sp>
            <p:nvSpPr>
              <p:cNvPr id="68" name="椭圆 67">
                <a:extLst>
                  <a:ext uri="{FF2B5EF4-FFF2-40B4-BE49-F238E27FC236}">
                    <a16:creationId xmlns="" xmlns:a16="http://schemas.microsoft.com/office/drawing/2014/main" id="{DCDCF665-5A7D-45D0-A28A-93E6964C53EA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Title 4">
                <a:extLst>
                  <a:ext uri="{FF2B5EF4-FFF2-40B4-BE49-F238E27FC236}">
                    <a16:creationId xmlns="" xmlns:a16="http://schemas.microsoft.com/office/drawing/2014/main" id="{ADFD23F4-DCA6-4B26-B82B-E8FDA476208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600" kern="1200">
                    <a:solidFill>
                      <a:schemeClr val="tx1"/>
                    </a:solidFill>
                    <a:latin typeface="Playfair Display Black" charset="0"/>
                    <a:ea typeface="Playfair Display Black" charset="0"/>
                    <a:cs typeface="Playfair Display Black" charset="0"/>
                  </a:defRPr>
                </a:lvl1pPr>
              </a:lstStyle>
              <a:p>
                <a:r>
                  <a:rPr lang="en-US" sz="2400" dirty="0">
                    <a:solidFill>
                      <a:schemeClr val="bg1"/>
                    </a:solidFill>
                  </a:rPr>
                  <a:t>Title Here</a:t>
                </a:r>
              </a:p>
            </p:txBody>
          </p:sp>
        </p:grpSp>
        <p:sp>
          <p:nvSpPr>
            <p:cNvPr id="67" name="Rectangle 616">
              <a:extLst>
                <a:ext uri="{FF2B5EF4-FFF2-40B4-BE49-F238E27FC236}">
                  <a16:creationId xmlns="" xmlns:a16="http://schemas.microsoft.com/office/drawing/2014/main" id="{84251A24-E7E2-4CD1-B20D-B5E6695303B7}"/>
                </a:ext>
              </a:extLst>
            </p:cNvPr>
            <p:cNvSpPr/>
            <p:nvPr/>
          </p:nvSpPr>
          <p:spPr>
            <a:xfrm>
              <a:off x="-1102708" y="3379329"/>
              <a:ext cx="21023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400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8151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47" name="Straight Connector 2">
            <a:extLst>
              <a:ext uri="{FF2B5EF4-FFF2-40B4-BE49-F238E27FC236}">
                <a16:creationId xmlns="" xmlns:a16="http://schemas.microsoft.com/office/drawing/2014/main" id="{910AD0E7-A8B8-4FD4-870C-345452BBE7F5}"/>
              </a:ext>
            </a:extLst>
          </p:cNvPr>
          <p:cNvCxnSpPr/>
          <p:nvPr/>
        </p:nvCxnSpPr>
        <p:spPr>
          <a:xfrm>
            <a:off x="4063157" y="1920370"/>
            <a:ext cx="0" cy="3200647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15">
            <a:extLst>
              <a:ext uri="{FF2B5EF4-FFF2-40B4-BE49-F238E27FC236}">
                <a16:creationId xmlns="" xmlns:a16="http://schemas.microsoft.com/office/drawing/2014/main" id="{3B2C4927-5BDC-4F3F-AE06-3381AD2E4DDE}"/>
              </a:ext>
            </a:extLst>
          </p:cNvPr>
          <p:cNvCxnSpPr/>
          <p:nvPr/>
        </p:nvCxnSpPr>
        <p:spPr>
          <a:xfrm>
            <a:off x="8169063" y="1920370"/>
            <a:ext cx="0" cy="3200647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E4F385BB-0B5D-4077-BA8C-E4648E409A2E}"/>
              </a:ext>
            </a:extLst>
          </p:cNvPr>
          <p:cNvGrpSpPr/>
          <p:nvPr/>
        </p:nvGrpSpPr>
        <p:grpSpPr>
          <a:xfrm>
            <a:off x="4267334" y="2495348"/>
            <a:ext cx="3657331" cy="305234"/>
            <a:chOff x="4280038" y="3308148"/>
            <a:chExt cx="3657331" cy="305234"/>
          </a:xfrm>
        </p:grpSpPr>
        <p:sp>
          <p:nvSpPr>
            <p:cNvPr id="50" name="Rounded Rectangle 17">
              <a:extLst>
                <a:ext uri="{FF2B5EF4-FFF2-40B4-BE49-F238E27FC236}">
                  <a16:creationId xmlns="" xmlns:a16="http://schemas.microsoft.com/office/drawing/2014/main" id="{7B5F9DFA-AE2F-45A8-B35E-5A1E2DB60AA1}"/>
                </a:ext>
              </a:extLst>
            </p:cNvPr>
            <p:cNvSpPr/>
            <p:nvPr/>
          </p:nvSpPr>
          <p:spPr bwMode="auto">
            <a:xfrm>
              <a:off x="4280038" y="3308149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51" name="Pentagon 18">
              <a:extLst>
                <a:ext uri="{FF2B5EF4-FFF2-40B4-BE49-F238E27FC236}">
                  <a16:creationId xmlns="" xmlns:a16="http://schemas.microsoft.com/office/drawing/2014/main" id="{FE405FA3-2CE9-47BB-8336-060CC43C2EE9}"/>
                </a:ext>
              </a:extLst>
            </p:cNvPr>
            <p:cNvSpPr/>
            <p:nvPr/>
          </p:nvSpPr>
          <p:spPr bwMode="auto">
            <a:xfrm>
              <a:off x="4280038" y="3308148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/>
                <a:t>1</a:t>
              </a:r>
              <a:endParaRPr lang="en-US" sz="1600" dirty="0"/>
            </a:p>
          </p:txBody>
        </p:sp>
        <p:cxnSp>
          <p:nvCxnSpPr>
            <p:cNvPr id="52" name="Straight Connector 19">
              <a:extLst>
                <a:ext uri="{FF2B5EF4-FFF2-40B4-BE49-F238E27FC236}">
                  <a16:creationId xmlns="" xmlns:a16="http://schemas.microsoft.com/office/drawing/2014/main" id="{65CA8E8B-A9FF-4633-AB5B-8233C671915C}"/>
                </a:ext>
              </a:extLst>
            </p:cNvPr>
            <p:cNvCxnSpPr/>
            <p:nvPr/>
          </p:nvCxnSpPr>
          <p:spPr>
            <a:xfrm flipH="1" flipV="1">
              <a:off x="4711043" y="3308148"/>
              <a:ext cx="92868" cy="152617"/>
            </a:xfrm>
            <a:prstGeom prst="line">
              <a:avLst/>
            </a:prstGeom>
            <a:ln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0">
              <a:extLst>
                <a:ext uri="{FF2B5EF4-FFF2-40B4-BE49-F238E27FC236}">
                  <a16:creationId xmlns="" xmlns:a16="http://schemas.microsoft.com/office/drawing/2014/main" id="{AD7E676B-638E-4DC5-ACC1-448CD7D14A25}"/>
                </a:ext>
              </a:extLst>
            </p:cNvPr>
            <p:cNvCxnSpPr>
              <a:stCxn id="51" idx="3"/>
            </p:cNvCxnSpPr>
            <p:nvPr/>
          </p:nvCxnSpPr>
          <p:spPr>
            <a:xfrm flipH="1">
              <a:off x="4711043" y="3460762"/>
              <a:ext cx="92868" cy="152616"/>
            </a:xfrm>
            <a:prstGeom prst="line">
              <a:avLst/>
            </a:prstGeom>
            <a:ln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6">
              <a:extLst>
                <a:ext uri="{FF2B5EF4-FFF2-40B4-BE49-F238E27FC236}">
                  <a16:creationId xmlns="" xmlns:a16="http://schemas.microsoft.com/office/drawing/2014/main" id="{517CA2C8-458F-430E-8C83-8C1B780CE3B0}"/>
                </a:ext>
              </a:extLst>
            </p:cNvPr>
            <p:cNvSpPr txBox="1"/>
            <p:nvPr/>
          </p:nvSpPr>
          <p:spPr>
            <a:xfrm>
              <a:off x="4883927" y="3322265"/>
              <a:ext cx="241226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Network architecture design review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B3F90154-FEFB-478B-A6CC-D68F0D655FBD}"/>
              </a:ext>
            </a:extLst>
          </p:cNvPr>
          <p:cNvGrpSpPr/>
          <p:nvPr/>
        </p:nvGrpSpPr>
        <p:grpSpPr>
          <a:xfrm>
            <a:off x="4267334" y="2850306"/>
            <a:ext cx="3657331" cy="305235"/>
            <a:chOff x="4280038" y="3663106"/>
            <a:chExt cx="3657331" cy="305235"/>
          </a:xfrm>
        </p:grpSpPr>
        <p:sp>
          <p:nvSpPr>
            <p:cNvPr id="56" name="Rounded Rectangle 22">
              <a:extLst>
                <a:ext uri="{FF2B5EF4-FFF2-40B4-BE49-F238E27FC236}">
                  <a16:creationId xmlns="" xmlns:a16="http://schemas.microsoft.com/office/drawing/2014/main" id="{B87BBB83-2BD3-41C4-9C00-4EA6247B54FE}"/>
                </a:ext>
              </a:extLst>
            </p:cNvPr>
            <p:cNvSpPr/>
            <p:nvPr/>
          </p:nvSpPr>
          <p:spPr bwMode="auto">
            <a:xfrm>
              <a:off x="4280038" y="3663108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57" name="Pentagon 23">
              <a:extLst>
                <a:ext uri="{FF2B5EF4-FFF2-40B4-BE49-F238E27FC236}">
                  <a16:creationId xmlns="" xmlns:a16="http://schemas.microsoft.com/office/drawing/2014/main" id="{F660F068-D5C0-4FE8-96CC-9553DED15FC1}"/>
                </a:ext>
              </a:extLst>
            </p:cNvPr>
            <p:cNvSpPr/>
            <p:nvPr/>
          </p:nvSpPr>
          <p:spPr bwMode="auto">
            <a:xfrm>
              <a:off x="4280038" y="3663106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dirty="0"/>
                <a:t>2</a:t>
              </a:r>
              <a:endParaRPr lang="en-US" sz="1600" dirty="0"/>
            </a:p>
          </p:txBody>
        </p:sp>
        <p:sp>
          <p:nvSpPr>
            <p:cNvPr id="58" name="TextBox 7">
              <a:extLst>
                <a:ext uri="{FF2B5EF4-FFF2-40B4-BE49-F238E27FC236}">
                  <a16:creationId xmlns="" xmlns:a16="http://schemas.microsoft.com/office/drawing/2014/main" id="{9E99FDA4-26BA-4FC4-A02B-A8E3B49A1F5F}"/>
                </a:ext>
              </a:extLst>
            </p:cNvPr>
            <p:cNvSpPr txBox="1"/>
            <p:nvPr/>
          </p:nvSpPr>
          <p:spPr>
            <a:xfrm>
              <a:off x="4883926" y="3677224"/>
              <a:ext cx="131266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Network topology</a:t>
              </a: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6299B52B-B300-49CC-A34B-4F3B091FBBAB}"/>
              </a:ext>
            </a:extLst>
          </p:cNvPr>
          <p:cNvGrpSpPr/>
          <p:nvPr/>
        </p:nvGrpSpPr>
        <p:grpSpPr>
          <a:xfrm>
            <a:off x="4267334" y="3205265"/>
            <a:ext cx="3657331" cy="305234"/>
            <a:chOff x="4280038" y="4018065"/>
            <a:chExt cx="3657331" cy="305234"/>
          </a:xfrm>
        </p:grpSpPr>
        <p:sp>
          <p:nvSpPr>
            <p:cNvPr id="60" name="Rounded Rectangle 26">
              <a:extLst>
                <a:ext uri="{FF2B5EF4-FFF2-40B4-BE49-F238E27FC236}">
                  <a16:creationId xmlns="" xmlns:a16="http://schemas.microsoft.com/office/drawing/2014/main" id="{058E06F1-85EF-4839-B20F-10D960B56FE7}"/>
                </a:ext>
              </a:extLst>
            </p:cNvPr>
            <p:cNvSpPr/>
            <p:nvPr/>
          </p:nvSpPr>
          <p:spPr bwMode="auto">
            <a:xfrm>
              <a:off x="4280038" y="4018066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61" name="Pentagon 27">
              <a:extLst>
                <a:ext uri="{FF2B5EF4-FFF2-40B4-BE49-F238E27FC236}">
                  <a16:creationId xmlns="" xmlns:a16="http://schemas.microsoft.com/office/drawing/2014/main" id="{98D0A390-6BF6-4400-BB81-91A9163BAE25}"/>
                </a:ext>
              </a:extLst>
            </p:cNvPr>
            <p:cNvSpPr/>
            <p:nvPr/>
          </p:nvSpPr>
          <p:spPr bwMode="auto">
            <a:xfrm>
              <a:off x="4280038" y="4018065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dirty="0"/>
                <a:t>3</a:t>
              </a:r>
              <a:endParaRPr lang="en-US" sz="1600" dirty="0"/>
            </a:p>
          </p:txBody>
        </p:sp>
        <p:sp>
          <p:nvSpPr>
            <p:cNvPr id="62" name="TextBox 8">
              <a:extLst>
                <a:ext uri="{FF2B5EF4-FFF2-40B4-BE49-F238E27FC236}">
                  <a16:creationId xmlns="" xmlns:a16="http://schemas.microsoft.com/office/drawing/2014/main" id="{025A2E77-BFDA-4AB7-BE2C-287BBAA7EA53}"/>
                </a:ext>
              </a:extLst>
            </p:cNvPr>
            <p:cNvSpPr txBox="1"/>
            <p:nvPr/>
          </p:nvSpPr>
          <p:spPr>
            <a:xfrm>
              <a:off x="4883927" y="4032182"/>
              <a:ext cx="77091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Protocols</a:t>
              </a: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="" xmlns:a16="http://schemas.microsoft.com/office/drawing/2014/main" id="{B4BE16F8-3F70-4F30-8C56-1C62F5EDA80E}"/>
              </a:ext>
            </a:extLst>
          </p:cNvPr>
          <p:cNvGrpSpPr/>
          <p:nvPr/>
        </p:nvGrpSpPr>
        <p:grpSpPr>
          <a:xfrm>
            <a:off x="4267334" y="3560225"/>
            <a:ext cx="3657331" cy="305233"/>
            <a:chOff x="4280038" y="4373025"/>
            <a:chExt cx="3657331" cy="305233"/>
          </a:xfrm>
        </p:grpSpPr>
        <p:sp>
          <p:nvSpPr>
            <p:cNvPr id="64" name="Rounded Rectangle 30">
              <a:extLst>
                <a:ext uri="{FF2B5EF4-FFF2-40B4-BE49-F238E27FC236}">
                  <a16:creationId xmlns="" xmlns:a16="http://schemas.microsoft.com/office/drawing/2014/main" id="{A05EF2B0-34E2-4123-BF7E-45D14B23A5DE}"/>
                </a:ext>
              </a:extLst>
            </p:cNvPr>
            <p:cNvSpPr/>
            <p:nvPr/>
          </p:nvSpPr>
          <p:spPr bwMode="auto">
            <a:xfrm>
              <a:off x="4280038" y="4373025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65" name="Pentagon 31">
              <a:extLst>
                <a:ext uri="{FF2B5EF4-FFF2-40B4-BE49-F238E27FC236}">
                  <a16:creationId xmlns="" xmlns:a16="http://schemas.microsoft.com/office/drawing/2014/main" id="{8E13453E-602F-4243-A31C-8EEE8B4809C0}"/>
                </a:ext>
              </a:extLst>
            </p:cNvPr>
            <p:cNvSpPr/>
            <p:nvPr/>
          </p:nvSpPr>
          <p:spPr bwMode="auto">
            <a:xfrm>
              <a:off x="4280038" y="4373025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dirty="0"/>
                <a:t>4</a:t>
              </a:r>
              <a:endParaRPr lang="en-US" sz="1600" dirty="0"/>
            </a:p>
          </p:txBody>
        </p:sp>
        <p:sp>
          <p:nvSpPr>
            <p:cNvPr id="66" name="TextBox 9">
              <a:extLst>
                <a:ext uri="{FF2B5EF4-FFF2-40B4-BE49-F238E27FC236}">
                  <a16:creationId xmlns="" xmlns:a16="http://schemas.microsoft.com/office/drawing/2014/main" id="{6DDFCE2F-EC8E-483A-A4A7-9FB30A90AFDF}"/>
                </a:ext>
              </a:extLst>
            </p:cNvPr>
            <p:cNvSpPr txBox="1"/>
            <p:nvPr/>
          </p:nvSpPr>
          <p:spPr>
            <a:xfrm>
              <a:off x="4883927" y="4387140"/>
              <a:ext cx="253958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mutationem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consuetudium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37697A47-E743-46C0-943B-1EC77B21A47D}"/>
              </a:ext>
            </a:extLst>
          </p:cNvPr>
          <p:cNvGrpSpPr/>
          <p:nvPr/>
        </p:nvGrpSpPr>
        <p:grpSpPr>
          <a:xfrm>
            <a:off x="4267334" y="3915184"/>
            <a:ext cx="3657331" cy="305234"/>
            <a:chOff x="4280038" y="4727984"/>
            <a:chExt cx="3657331" cy="305234"/>
          </a:xfrm>
        </p:grpSpPr>
        <p:sp>
          <p:nvSpPr>
            <p:cNvPr id="68" name="Rounded Rectangle 34">
              <a:extLst>
                <a:ext uri="{FF2B5EF4-FFF2-40B4-BE49-F238E27FC236}">
                  <a16:creationId xmlns="" xmlns:a16="http://schemas.microsoft.com/office/drawing/2014/main" id="{16D726B5-2E84-4924-A321-60E0A3B6AC0D}"/>
                </a:ext>
              </a:extLst>
            </p:cNvPr>
            <p:cNvSpPr/>
            <p:nvPr/>
          </p:nvSpPr>
          <p:spPr bwMode="auto">
            <a:xfrm>
              <a:off x="4280038" y="4727985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69" name="Pentagon 35">
              <a:extLst>
                <a:ext uri="{FF2B5EF4-FFF2-40B4-BE49-F238E27FC236}">
                  <a16:creationId xmlns="" xmlns:a16="http://schemas.microsoft.com/office/drawing/2014/main" id="{5A412CD9-7C35-4691-AFFA-F5A43E5EF16A}"/>
                </a:ext>
              </a:extLst>
            </p:cNvPr>
            <p:cNvSpPr/>
            <p:nvPr/>
          </p:nvSpPr>
          <p:spPr bwMode="auto">
            <a:xfrm>
              <a:off x="4280038" y="4727984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43B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dirty="0"/>
                <a:t>5</a:t>
              </a:r>
              <a:endParaRPr lang="en-US" sz="1600" dirty="0"/>
            </a:p>
          </p:txBody>
        </p:sp>
        <p:sp>
          <p:nvSpPr>
            <p:cNvPr id="70" name="TextBox 12">
              <a:extLst>
                <a:ext uri="{FF2B5EF4-FFF2-40B4-BE49-F238E27FC236}">
                  <a16:creationId xmlns="" xmlns:a16="http://schemas.microsoft.com/office/drawing/2014/main" id="{BF06AA6B-BC39-4567-B908-7AEE0E637227}"/>
                </a:ext>
              </a:extLst>
            </p:cNvPr>
            <p:cNvSpPr txBox="1"/>
            <p:nvPr/>
          </p:nvSpPr>
          <p:spPr>
            <a:xfrm>
              <a:off x="4883926" y="4742100"/>
              <a:ext cx="16204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Mirum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est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notare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C97F8D22-E71F-4C10-9626-E7238DF65FE2}"/>
              </a:ext>
            </a:extLst>
          </p:cNvPr>
          <p:cNvGrpSpPr/>
          <p:nvPr/>
        </p:nvGrpSpPr>
        <p:grpSpPr>
          <a:xfrm>
            <a:off x="4267334" y="4270142"/>
            <a:ext cx="3657331" cy="305235"/>
            <a:chOff x="4280038" y="5082942"/>
            <a:chExt cx="3657331" cy="305235"/>
          </a:xfrm>
        </p:grpSpPr>
        <p:sp>
          <p:nvSpPr>
            <p:cNvPr id="72" name="Rounded Rectangle 38">
              <a:extLst>
                <a:ext uri="{FF2B5EF4-FFF2-40B4-BE49-F238E27FC236}">
                  <a16:creationId xmlns="" xmlns:a16="http://schemas.microsoft.com/office/drawing/2014/main" id="{B9F70DFE-72B6-4FAD-BC14-658F4A282D18}"/>
                </a:ext>
              </a:extLst>
            </p:cNvPr>
            <p:cNvSpPr/>
            <p:nvPr/>
          </p:nvSpPr>
          <p:spPr bwMode="auto">
            <a:xfrm>
              <a:off x="4280038" y="5082944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73" name="Pentagon 39">
              <a:extLst>
                <a:ext uri="{FF2B5EF4-FFF2-40B4-BE49-F238E27FC236}">
                  <a16:creationId xmlns="" xmlns:a16="http://schemas.microsoft.com/office/drawing/2014/main" id="{35E16A7B-A9EE-443B-A2A4-E75FCD19EE95}"/>
                </a:ext>
              </a:extLst>
            </p:cNvPr>
            <p:cNvSpPr/>
            <p:nvPr/>
          </p:nvSpPr>
          <p:spPr bwMode="auto">
            <a:xfrm>
              <a:off x="4280038" y="5082942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dirty="0"/>
                <a:t>6</a:t>
              </a:r>
              <a:endParaRPr lang="en-US" sz="1600" dirty="0"/>
            </a:p>
          </p:txBody>
        </p:sp>
        <p:cxnSp>
          <p:nvCxnSpPr>
            <p:cNvPr id="74" name="Straight Connector 40">
              <a:extLst>
                <a:ext uri="{FF2B5EF4-FFF2-40B4-BE49-F238E27FC236}">
                  <a16:creationId xmlns="" xmlns:a16="http://schemas.microsoft.com/office/drawing/2014/main" id="{081AFA7D-F2F7-43AB-8D82-F8F9017349BB}"/>
                </a:ext>
              </a:extLst>
            </p:cNvPr>
            <p:cNvCxnSpPr/>
            <p:nvPr/>
          </p:nvCxnSpPr>
          <p:spPr>
            <a:xfrm flipH="1" flipV="1">
              <a:off x="4711043" y="5082942"/>
              <a:ext cx="92868" cy="152617"/>
            </a:xfrm>
            <a:prstGeom prst="line">
              <a:avLst/>
            </a:prstGeom>
            <a:ln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41">
              <a:extLst>
                <a:ext uri="{FF2B5EF4-FFF2-40B4-BE49-F238E27FC236}">
                  <a16:creationId xmlns="" xmlns:a16="http://schemas.microsoft.com/office/drawing/2014/main" id="{5D4AE6F9-70CD-4373-9028-3A0C3BBB4B2E}"/>
                </a:ext>
              </a:extLst>
            </p:cNvPr>
            <p:cNvCxnSpPr>
              <a:stCxn id="73" idx="3"/>
            </p:cNvCxnSpPr>
            <p:nvPr/>
          </p:nvCxnSpPr>
          <p:spPr>
            <a:xfrm flipH="1">
              <a:off x="4711043" y="5235558"/>
              <a:ext cx="92868" cy="152616"/>
            </a:xfrm>
            <a:prstGeom prst="line">
              <a:avLst/>
            </a:prstGeom>
            <a:ln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13">
              <a:extLst>
                <a:ext uri="{FF2B5EF4-FFF2-40B4-BE49-F238E27FC236}">
                  <a16:creationId xmlns="" xmlns:a16="http://schemas.microsoft.com/office/drawing/2014/main" id="{25EA154F-21F9-4203-A259-E1F62EAF2F8C}"/>
                </a:ext>
              </a:extLst>
            </p:cNvPr>
            <p:cNvSpPr txBox="1"/>
            <p:nvPr/>
          </p:nvSpPr>
          <p:spPr>
            <a:xfrm>
              <a:off x="4883927" y="5097058"/>
              <a:ext cx="127515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Claritas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est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etiam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</a:p>
          </p:txBody>
        </p:sp>
      </p:grpSp>
      <p:grpSp>
        <p:nvGrpSpPr>
          <p:cNvPr id="77" name="组合 76">
            <a:extLst>
              <a:ext uri="{FF2B5EF4-FFF2-40B4-BE49-F238E27FC236}">
                <a16:creationId xmlns="" xmlns:a16="http://schemas.microsoft.com/office/drawing/2014/main" id="{7BEF937F-60DD-4885-BD32-D99D7F6CC5CB}"/>
              </a:ext>
            </a:extLst>
          </p:cNvPr>
          <p:cNvGrpSpPr/>
          <p:nvPr/>
        </p:nvGrpSpPr>
        <p:grpSpPr>
          <a:xfrm>
            <a:off x="875738" y="2434481"/>
            <a:ext cx="3161045" cy="1113896"/>
            <a:chOff x="888442" y="3247281"/>
            <a:chExt cx="3161045" cy="1113896"/>
          </a:xfrm>
        </p:grpSpPr>
        <p:sp>
          <p:nvSpPr>
            <p:cNvPr id="78" name="Rectangle 9">
              <a:extLst>
                <a:ext uri="{FF2B5EF4-FFF2-40B4-BE49-F238E27FC236}">
                  <a16:creationId xmlns="" xmlns:a16="http://schemas.microsoft.com/office/drawing/2014/main" id="{B10A2069-5E53-40F6-9716-1C2A8DCC77C8}"/>
                </a:ext>
              </a:extLst>
            </p:cNvPr>
            <p:cNvSpPr/>
            <p:nvPr/>
          </p:nvSpPr>
          <p:spPr>
            <a:xfrm>
              <a:off x="1288382" y="3275068"/>
              <a:ext cx="202922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思源黑体 CN Regular" panose="020B0500000000000000" pitchFamily="34" charset="-122"/>
                  <a:ea typeface="思源黑体 CN Regular" panose="020B0500000000000000" pitchFamily="34" charset="-122"/>
                </a:rPr>
                <a:t>输入你的题目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79" name="Rectangle 10">
              <a:extLst>
                <a:ext uri="{FF2B5EF4-FFF2-40B4-BE49-F238E27FC236}">
                  <a16:creationId xmlns="" xmlns:a16="http://schemas.microsoft.com/office/drawing/2014/main" id="{A3892415-2924-4CB3-8CEC-FC6ACB5140D9}"/>
                </a:ext>
              </a:extLst>
            </p:cNvPr>
            <p:cNvSpPr/>
            <p:nvPr/>
          </p:nvSpPr>
          <p:spPr>
            <a:xfrm>
              <a:off x="1288372" y="3530180"/>
              <a:ext cx="276111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defTabSz="914354" rtl="0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200" kern="1200" noProof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 consuetudium lectorum. Mirum est notare quam littera gothica</a:t>
              </a:r>
            </a:p>
          </p:txBody>
        </p:sp>
        <p:sp>
          <p:nvSpPr>
            <p:cNvPr id="80" name="Freeform 97">
              <a:extLst>
                <a:ext uri="{FF2B5EF4-FFF2-40B4-BE49-F238E27FC236}">
                  <a16:creationId xmlns="" xmlns:a16="http://schemas.microsoft.com/office/drawing/2014/main" id="{D2466640-0E6D-40A2-A3CE-02783139DC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8442" y="3247281"/>
              <a:ext cx="347679" cy="347679"/>
            </a:xfrm>
            <a:custGeom>
              <a:avLst/>
              <a:gdLst>
                <a:gd name="T0" fmla="*/ 481 w 902"/>
                <a:gd name="T1" fmla="*/ 863 h 902"/>
                <a:gd name="T2" fmla="*/ 872 w 902"/>
                <a:gd name="T3" fmla="*/ 219 h 902"/>
                <a:gd name="T4" fmla="*/ 30 w 902"/>
                <a:gd name="T5" fmla="*/ 219 h 902"/>
                <a:gd name="T6" fmla="*/ 451 w 902"/>
                <a:gd name="T7" fmla="*/ 864 h 902"/>
                <a:gd name="T8" fmla="*/ 30 w 902"/>
                <a:gd name="T9" fmla="*/ 219 h 902"/>
                <a:gd name="T10" fmla="*/ 54 w 902"/>
                <a:gd name="T11" fmla="*/ 197 h 902"/>
                <a:gd name="T12" fmla="*/ 648 w 902"/>
                <a:gd name="T13" fmla="*/ 290 h 902"/>
                <a:gd name="T14" fmla="*/ 466 w 902"/>
                <a:gd name="T15" fmla="*/ 32 h 902"/>
                <a:gd name="T16" fmla="*/ 683 w 902"/>
                <a:gd name="T17" fmla="*/ 274 h 902"/>
                <a:gd name="T18" fmla="*/ 466 w 902"/>
                <a:gd name="T19" fmla="*/ 32 h 902"/>
                <a:gd name="T20" fmla="*/ 902 w 902"/>
                <a:gd name="T21" fmla="*/ 195 h 902"/>
                <a:gd name="T22" fmla="*/ 901 w 902"/>
                <a:gd name="T23" fmla="*/ 191 h 902"/>
                <a:gd name="T24" fmla="*/ 901 w 902"/>
                <a:gd name="T25" fmla="*/ 190 h 902"/>
                <a:gd name="T26" fmla="*/ 898 w 902"/>
                <a:gd name="T27" fmla="*/ 186 h 902"/>
                <a:gd name="T28" fmla="*/ 898 w 902"/>
                <a:gd name="T29" fmla="*/ 185 h 902"/>
                <a:gd name="T30" fmla="*/ 896 w 902"/>
                <a:gd name="T31" fmla="*/ 184 h 902"/>
                <a:gd name="T32" fmla="*/ 893 w 902"/>
                <a:gd name="T33" fmla="*/ 183 h 902"/>
                <a:gd name="T34" fmla="*/ 892 w 902"/>
                <a:gd name="T35" fmla="*/ 182 h 902"/>
                <a:gd name="T36" fmla="*/ 469 w 902"/>
                <a:gd name="T37" fmla="*/ 0 h 902"/>
                <a:gd name="T38" fmla="*/ 463 w 902"/>
                <a:gd name="T39" fmla="*/ 0 h 902"/>
                <a:gd name="T40" fmla="*/ 10 w 902"/>
                <a:gd name="T41" fmla="*/ 182 h 902"/>
                <a:gd name="T42" fmla="*/ 9 w 902"/>
                <a:gd name="T43" fmla="*/ 183 h 902"/>
                <a:gd name="T44" fmla="*/ 6 w 902"/>
                <a:gd name="T45" fmla="*/ 184 h 902"/>
                <a:gd name="T46" fmla="*/ 4 w 902"/>
                <a:gd name="T47" fmla="*/ 185 h 902"/>
                <a:gd name="T48" fmla="*/ 4 w 902"/>
                <a:gd name="T49" fmla="*/ 186 h 902"/>
                <a:gd name="T50" fmla="*/ 1 w 902"/>
                <a:gd name="T51" fmla="*/ 189 h 902"/>
                <a:gd name="T52" fmla="*/ 1 w 902"/>
                <a:gd name="T53" fmla="*/ 190 h 902"/>
                <a:gd name="T54" fmla="*/ 0 w 902"/>
                <a:gd name="T55" fmla="*/ 195 h 902"/>
                <a:gd name="T56" fmla="*/ 0 w 902"/>
                <a:gd name="T57" fmla="*/ 195 h 902"/>
                <a:gd name="T58" fmla="*/ 0 w 902"/>
                <a:gd name="T59" fmla="*/ 195 h 902"/>
                <a:gd name="T60" fmla="*/ 0 w 902"/>
                <a:gd name="T61" fmla="*/ 681 h 902"/>
                <a:gd name="T62" fmla="*/ 5 w 902"/>
                <a:gd name="T63" fmla="*/ 688 h 902"/>
                <a:gd name="T64" fmla="*/ 460 w 902"/>
                <a:gd name="T65" fmla="*/ 901 h 902"/>
                <a:gd name="T66" fmla="*/ 461 w 902"/>
                <a:gd name="T67" fmla="*/ 901 h 902"/>
                <a:gd name="T68" fmla="*/ 466 w 902"/>
                <a:gd name="T69" fmla="*/ 902 h 902"/>
                <a:gd name="T70" fmla="*/ 472 w 902"/>
                <a:gd name="T71" fmla="*/ 901 h 902"/>
                <a:gd name="T72" fmla="*/ 472 w 902"/>
                <a:gd name="T73" fmla="*/ 900 h 902"/>
                <a:gd name="T74" fmla="*/ 897 w 902"/>
                <a:gd name="T75" fmla="*/ 688 h 902"/>
                <a:gd name="T76" fmla="*/ 901 w 902"/>
                <a:gd name="T77" fmla="*/ 681 h 902"/>
                <a:gd name="T78" fmla="*/ 902 w 902"/>
                <a:gd name="T79" fmla="*/ 195 h 902"/>
                <a:gd name="T80" fmla="*/ 902 w 902"/>
                <a:gd name="T81" fmla="*/ 195 h 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02" h="902">
                  <a:moveTo>
                    <a:pt x="872" y="668"/>
                  </a:moveTo>
                  <a:lnTo>
                    <a:pt x="481" y="863"/>
                  </a:lnTo>
                  <a:lnTo>
                    <a:pt x="481" y="401"/>
                  </a:lnTo>
                  <a:lnTo>
                    <a:pt x="872" y="219"/>
                  </a:lnTo>
                  <a:lnTo>
                    <a:pt x="872" y="668"/>
                  </a:lnTo>
                  <a:close/>
                  <a:moveTo>
                    <a:pt x="30" y="219"/>
                  </a:moveTo>
                  <a:lnTo>
                    <a:pt x="451" y="401"/>
                  </a:lnTo>
                  <a:lnTo>
                    <a:pt x="451" y="864"/>
                  </a:lnTo>
                  <a:lnTo>
                    <a:pt x="30" y="667"/>
                  </a:lnTo>
                  <a:lnTo>
                    <a:pt x="30" y="219"/>
                  </a:lnTo>
                  <a:close/>
                  <a:moveTo>
                    <a:pt x="466" y="374"/>
                  </a:moveTo>
                  <a:lnTo>
                    <a:pt x="54" y="197"/>
                  </a:lnTo>
                  <a:lnTo>
                    <a:pt x="266" y="112"/>
                  </a:lnTo>
                  <a:lnTo>
                    <a:pt x="648" y="290"/>
                  </a:lnTo>
                  <a:lnTo>
                    <a:pt x="466" y="374"/>
                  </a:lnTo>
                  <a:close/>
                  <a:moveTo>
                    <a:pt x="466" y="32"/>
                  </a:moveTo>
                  <a:lnTo>
                    <a:pt x="851" y="197"/>
                  </a:lnTo>
                  <a:lnTo>
                    <a:pt x="683" y="274"/>
                  </a:lnTo>
                  <a:lnTo>
                    <a:pt x="304" y="97"/>
                  </a:lnTo>
                  <a:lnTo>
                    <a:pt x="466" y="32"/>
                  </a:lnTo>
                  <a:close/>
                  <a:moveTo>
                    <a:pt x="902" y="195"/>
                  </a:moveTo>
                  <a:lnTo>
                    <a:pt x="902" y="195"/>
                  </a:lnTo>
                  <a:lnTo>
                    <a:pt x="902" y="193"/>
                  </a:lnTo>
                  <a:lnTo>
                    <a:pt x="901" y="191"/>
                  </a:lnTo>
                  <a:lnTo>
                    <a:pt x="901" y="190"/>
                  </a:lnTo>
                  <a:lnTo>
                    <a:pt x="901" y="190"/>
                  </a:lnTo>
                  <a:lnTo>
                    <a:pt x="900" y="188"/>
                  </a:lnTo>
                  <a:lnTo>
                    <a:pt x="898" y="186"/>
                  </a:lnTo>
                  <a:lnTo>
                    <a:pt x="898" y="186"/>
                  </a:lnTo>
                  <a:lnTo>
                    <a:pt x="898" y="185"/>
                  </a:lnTo>
                  <a:lnTo>
                    <a:pt x="897" y="184"/>
                  </a:lnTo>
                  <a:lnTo>
                    <a:pt x="896" y="184"/>
                  </a:lnTo>
                  <a:lnTo>
                    <a:pt x="895" y="183"/>
                  </a:lnTo>
                  <a:lnTo>
                    <a:pt x="893" y="183"/>
                  </a:lnTo>
                  <a:lnTo>
                    <a:pt x="893" y="183"/>
                  </a:lnTo>
                  <a:lnTo>
                    <a:pt x="892" y="182"/>
                  </a:lnTo>
                  <a:lnTo>
                    <a:pt x="471" y="2"/>
                  </a:lnTo>
                  <a:lnTo>
                    <a:pt x="469" y="0"/>
                  </a:lnTo>
                  <a:lnTo>
                    <a:pt x="466" y="0"/>
                  </a:lnTo>
                  <a:lnTo>
                    <a:pt x="463" y="0"/>
                  </a:lnTo>
                  <a:lnTo>
                    <a:pt x="461" y="2"/>
                  </a:lnTo>
                  <a:lnTo>
                    <a:pt x="10" y="182"/>
                  </a:lnTo>
                  <a:lnTo>
                    <a:pt x="9" y="182"/>
                  </a:lnTo>
                  <a:lnTo>
                    <a:pt x="9" y="183"/>
                  </a:lnTo>
                  <a:lnTo>
                    <a:pt x="8" y="183"/>
                  </a:lnTo>
                  <a:lnTo>
                    <a:pt x="6" y="184"/>
                  </a:lnTo>
                  <a:lnTo>
                    <a:pt x="5" y="184"/>
                  </a:lnTo>
                  <a:lnTo>
                    <a:pt x="4" y="185"/>
                  </a:lnTo>
                  <a:lnTo>
                    <a:pt x="4" y="185"/>
                  </a:lnTo>
                  <a:lnTo>
                    <a:pt x="4" y="186"/>
                  </a:lnTo>
                  <a:lnTo>
                    <a:pt x="2" y="187"/>
                  </a:lnTo>
                  <a:lnTo>
                    <a:pt x="1" y="189"/>
                  </a:lnTo>
                  <a:lnTo>
                    <a:pt x="1" y="190"/>
                  </a:lnTo>
                  <a:lnTo>
                    <a:pt x="1" y="190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0" y="676"/>
                  </a:lnTo>
                  <a:lnTo>
                    <a:pt x="0" y="681"/>
                  </a:lnTo>
                  <a:lnTo>
                    <a:pt x="2" y="685"/>
                  </a:lnTo>
                  <a:lnTo>
                    <a:pt x="5" y="688"/>
                  </a:lnTo>
                  <a:lnTo>
                    <a:pt x="9" y="690"/>
                  </a:lnTo>
                  <a:lnTo>
                    <a:pt x="460" y="901"/>
                  </a:lnTo>
                  <a:lnTo>
                    <a:pt x="460" y="901"/>
                  </a:lnTo>
                  <a:lnTo>
                    <a:pt x="461" y="901"/>
                  </a:lnTo>
                  <a:lnTo>
                    <a:pt x="463" y="902"/>
                  </a:lnTo>
                  <a:lnTo>
                    <a:pt x="466" y="902"/>
                  </a:lnTo>
                  <a:lnTo>
                    <a:pt x="469" y="902"/>
                  </a:lnTo>
                  <a:lnTo>
                    <a:pt x="472" y="901"/>
                  </a:lnTo>
                  <a:lnTo>
                    <a:pt x="472" y="901"/>
                  </a:lnTo>
                  <a:lnTo>
                    <a:pt x="472" y="900"/>
                  </a:lnTo>
                  <a:lnTo>
                    <a:pt x="893" y="690"/>
                  </a:lnTo>
                  <a:lnTo>
                    <a:pt x="897" y="688"/>
                  </a:lnTo>
                  <a:lnTo>
                    <a:pt x="900" y="685"/>
                  </a:lnTo>
                  <a:lnTo>
                    <a:pt x="901" y="681"/>
                  </a:lnTo>
                  <a:lnTo>
                    <a:pt x="902" y="676"/>
                  </a:lnTo>
                  <a:lnTo>
                    <a:pt x="902" y="195"/>
                  </a:lnTo>
                  <a:lnTo>
                    <a:pt x="902" y="195"/>
                  </a:lnTo>
                  <a:lnTo>
                    <a:pt x="902" y="19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914354" rtl="0"/>
              <a:endParaRPr lang="en-US" sz="1351" kern="120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="" xmlns:a16="http://schemas.microsoft.com/office/drawing/2014/main" id="{46E4F02B-ED11-4861-A4BC-D659618E0D6E}"/>
              </a:ext>
            </a:extLst>
          </p:cNvPr>
          <p:cNvGrpSpPr/>
          <p:nvPr/>
        </p:nvGrpSpPr>
        <p:grpSpPr>
          <a:xfrm>
            <a:off x="865748" y="3731346"/>
            <a:ext cx="3171035" cy="1061395"/>
            <a:chOff x="878452" y="4544146"/>
            <a:chExt cx="3171035" cy="1061395"/>
          </a:xfrm>
        </p:grpSpPr>
        <p:sp>
          <p:nvSpPr>
            <p:cNvPr id="82" name="Rectangle 11">
              <a:extLst>
                <a:ext uri="{FF2B5EF4-FFF2-40B4-BE49-F238E27FC236}">
                  <a16:creationId xmlns="" xmlns:a16="http://schemas.microsoft.com/office/drawing/2014/main" id="{7EF5CFDE-7300-4B7D-B252-6FE8BFF444E4}"/>
                </a:ext>
              </a:extLst>
            </p:cNvPr>
            <p:cNvSpPr/>
            <p:nvPr/>
          </p:nvSpPr>
          <p:spPr>
            <a:xfrm>
              <a:off x="1288382" y="4544146"/>
              <a:ext cx="202922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思源黑体 CN Regular" panose="020B0500000000000000" pitchFamily="34" charset="-122"/>
                  <a:ea typeface="思源黑体 CN Regular" panose="020B0500000000000000" pitchFamily="34" charset="-122"/>
                </a:rPr>
                <a:t>输入你的题目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83" name="Rectangle 12">
              <a:extLst>
                <a:ext uri="{FF2B5EF4-FFF2-40B4-BE49-F238E27FC236}">
                  <a16:creationId xmlns="" xmlns:a16="http://schemas.microsoft.com/office/drawing/2014/main" id="{97DF5151-B742-4402-9BE5-8F49DF4E5BCC}"/>
                </a:ext>
              </a:extLst>
            </p:cNvPr>
            <p:cNvSpPr/>
            <p:nvPr/>
          </p:nvSpPr>
          <p:spPr>
            <a:xfrm>
              <a:off x="1288372" y="4774544"/>
              <a:ext cx="276111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defTabSz="914354" rtl="0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200" kern="1200" noProof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 consuetudium lectorum. Mirum est notare quam littera gothica</a:t>
              </a:r>
            </a:p>
          </p:txBody>
        </p:sp>
        <p:grpSp>
          <p:nvGrpSpPr>
            <p:cNvPr id="84" name="Group 48">
              <a:extLst>
                <a:ext uri="{FF2B5EF4-FFF2-40B4-BE49-F238E27FC236}">
                  <a16:creationId xmlns="" xmlns:a16="http://schemas.microsoft.com/office/drawing/2014/main" id="{34D60B9D-232D-4411-A876-F8B663A923A8}"/>
                </a:ext>
              </a:extLst>
            </p:cNvPr>
            <p:cNvGrpSpPr/>
            <p:nvPr/>
          </p:nvGrpSpPr>
          <p:grpSpPr>
            <a:xfrm>
              <a:off x="878452" y="4548269"/>
              <a:ext cx="367656" cy="253556"/>
              <a:chOff x="10455275" y="1401763"/>
              <a:chExt cx="276225" cy="19050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85" name="Freeform 180">
                <a:extLst>
                  <a:ext uri="{FF2B5EF4-FFF2-40B4-BE49-F238E27FC236}">
                    <a16:creationId xmlns="" xmlns:a16="http://schemas.microsoft.com/office/drawing/2014/main" id="{C57A3EB6-244E-4D73-9031-CBD25A75B9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455275" y="1401763"/>
                <a:ext cx="238125" cy="152400"/>
              </a:xfrm>
              <a:custGeom>
                <a:avLst/>
                <a:gdLst>
                  <a:gd name="T0" fmla="*/ 722 w 752"/>
                  <a:gd name="T1" fmla="*/ 451 h 481"/>
                  <a:gd name="T2" fmla="*/ 31 w 752"/>
                  <a:gd name="T3" fmla="*/ 451 h 481"/>
                  <a:gd name="T4" fmla="*/ 31 w 752"/>
                  <a:gd name="T5" fmla="*/ 30 h 481"/>
                  <a:gd name="T6" fmla="*/ 722 w 752"/>
                  <a:gd name="T7" fmla="*/ 30 h 481"/>
                  <a:gd name="T8" fmla="*/ 722 w 752"/>
                  <a:gd name="T9" fmla="*/ 451 h 481"/>
                  <a:gd name="T10" fmla="*/ 752 w 752"/>
                  <a:gd name="T11" fmla="*/ 0 h 481"/>
                  <a:gd name="T12" fmla="*/ 0 w 752"/>
                  <a:gd name="T13" fmla="*/ 0 h 481"/>
                  <a:gd name="T14" fmla="*/ 0 w 752"/>
                  <a:gd name="T15" fmla="*/ 481 h 481"/>
                  <a:gd name="T16" fmla="*/ 752 w 752"/>
                  <a:gd name="T17" fmla="*/ 481 h 481"/>
                  <a:gd name="T18" fmla="*/ 752 w 752"/>
                  <a:gd name="T19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2" h="481">
                    <a:moveTo>
                      <a:pt x="722" y="451"/>
                    </a:moveTo>
                    <a:lnTo>
                      <a:pt x="31" y="451"/>
                    </a:lnTo>
                    <a:lnTo>
                      <a:pt x="31" y="30"/>
                    </a:lnTo>
                    <a:lnTo>
                      <a:pt x="722" y="30"/>
                    </a:lnTo>
                    <a:lnTo>
                      <a:pt x="722" y="451"/>
                    </a:lnTo>
                    <a:close/>
                    <a:moveTo>
                      <a:pt x="752" y="0"/>
                    </a:moveTo>
                    <a:lnTo>
                      <a:pt x="0" y="0"/>
                    </a:lnTo>
                    <a:lnTo>
                      <a:pt x="0" y="481"/>
                    </a:lnTo>
                    <a:lnTo>
                      <a:pt x="752" y="481"/>
                    </a:lnTo>
                    <a:lnTo>
                      <a:pt x="75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6" name="Freeform 181">
                <a:extLst>
                  <a:ext uri="{FF2B5EF4-FFF2-40B4-BE49-F238E27FC236}">
                    <a16:creationId xmlns="" xmlns:a16="http://schemas.microsoft.com/office/drawing/2014/main" id="{22A4DD76-48A4-406D-A6B6-4D154B87A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74325" y="1420813"/>
                <a:ext cx="238125" cy="152400"/>
              </a:xfrm>
              <a:custGeom>
                <a:avLst/>
                <a:gdLst>
                  <a:gd name="T0" fmla="*/ 751 w 751"/>
                  <a:gd name="T1" fmla="*/ 15 h 481"/>
                  <a:gd name="T2" fmla="*/ 751 w 751"/>
                  <a:gd name="T3" fmla="*/ 11 h 481"/>
                  <a:gd name="T4" fmla="*/ 750 w 751"/>
                  <a:gd name="T5" fmla="*/ 9 h 481"/>
                  <a:gd name="T6" fmla="*/ 749 w 751"/>
                  <a:gd name="T7" fmla="*/ 6 h 481"/>
                  <a:gd name="T8" fmla="*/ 747 w 751"/>
                  <a:gd name="T9" fmla="*/ 4 h 481"/>
                  <a:gd name="T10" fmla="*/ 745 w 751"/>
                  <a:gd name="T11" fmla="*/ 3 h 481"/>
                  <a:gd name="T12" fmla="*/ 742 w 751"/>
                  <a:gd name="T13" fmla="*/ 1 h 481"/>
                  <a:gd name="T14" fmla="*/ 739 w 751"/>
                  <a:gd name="T15" fmla="*/ 0 h 481"/>
                  <a:gd name="T16" fmla="*/ 736 w 751"/>
                  <a:gd name="T17" fmla="*/ 0 h 481"/>
                  <a:gd name="T18" fmla="*/ 734 w 751"/>
                  <a:gd name="T19" fmla="*/ 0 h 481"/>
                  <a:gd name="T20" fmla="*/ 731 w 751"/>
                  <a:gd name="T21" fmla="*/ 1 h 481"/>
                  <a:gd name="T22" fmla="*/ 728 w 751"/>
                  <a:gd name="T23" fmla="*/ 3 h 481"/>
                  <a:gd name="T24" fmla="*/ 725 w 751"/>
                  <a:gd name="T25" fmla="*/ 4 h 481"/>
                  <a:gd name="T26" fmla="*/ 724 w 751"/>
                  <a:gd name="T27" fmla="*/ 6 h 481"/>
                  <a:gd name="T28" fmla="*/ 722 w 751"/>
                  <a:gd name="T29" fmla="*/ 9 h 481"/>
                  <a:gd name="T30" fmla="*/ 722 w 751"/>
                  <a:gd name="T31" fmla="*/ 11 h 481"/>
                  <a:gd name="T32" fmla="*/ 721 w 751"/>
                  <a:gd name="T33" fmla="*/ 15 h 481"/>
                  <a:gd name="T34" fmla="*/ 721 w 751"/>
                  <a:gd name="T35" fmla="*/ 451 h 481"/>
                  <a:gd name="T36" fmla="*/ 15 w 751"/>
                  <a:gd name="T37" fmla="*/ 451 h 481"/>
                  <a:gd name="T38" fmla="*/ 12 w 751"/>
                  <a:gd name="T39" fmla="*/ 451 h 481"/>
                  <a:gd name="T40" fmla="*/ 9 w 751"/>
                  <a:gd name="T41" fmla="*/ 452 h 481"/>
                  <a:gd name="T42" fmla="*/ 6 w 751"/>
                  <a:gd name="T43" fmla="*/ 454 h 481"/>
                  <a:gd name="T44" fmla="*/ 4 w 751"/>
                  <a:gd name="T45" fmla="*/ 455 h 481"/>
                  <a:gd name="T46" fmla="*/ 2 w 751"/>
                  <a:gd name="T47" fmla="*/ 457 h 481"/>
                  <a:gd name="T48" fmla="*/ 1 w 751"/>
                  <a:gd name="T49" fmla="*/ 460 h 481"/>
                  <a:gd name="T50" fmla="*/ 0 w 751"/>
                  <a:gd name="T51" fmla="*/ 462 h 481"/>
                  <a:gd name="T52" fmla="*/ 0 w 751"/>
                  <a:gd name="T53" fmla="*/ 466 h 481"/>
                  <a:gd name="T54" fmla="*/ 0 w 751"/>
                  <a:gd name="T55" fmla="*/ 469 h 481"/>
                  <a:gd name="T56" fmla="*/ 1 w 751"/>
                  <a:gd name="T57" fmla="*/ 472 h 481"/>
                  <a:gd name="T58" fmla="*/ 2 w 751"/>
                  <a:gd name="T59" fmla="*/ 474 h 481"/>
                  <a:gd name="T60" fmla="*/ 4 w 751"/>
                  <a:gd name="T61" fmla="*/ 476 h 481"/>
                  <a:gd name="T62" fmla="*/ 6 w 751"/>
                  <a:gd name="T63" fmla="*/ 478 h 481"/>
                  <a:gd name="T64" fmla="*/ 9 w 751"/>
                  <a:gd name="T65" fmla="*/ 479 h 481"/>
                  <a:gd name="T66" fmla="*/ 12 w 751"/>
                  <a:gd name="T67" fmla="*/ 481 h 481"/>
                  <a:gd name="T68" fmla="*/ 15 w 751"/>
                  <a:gd name="T69" fmla="*/ 481 h 481"/>
                  <a:gd name="T70" fmla="*/ 751 w 751"/>
                  <a:gd name="T71" fmla="*/ 481 h 481"/>
                  <a:gd name="T72" fmla="*/ 751 w 751"/>
                  <a:gd name="T73" fmla="*/ 15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51" h="481">
                    <a:moveTo>
                      <a:pt x="751" y="15"/>
                    </a:moveTo>
                    <a:lnTo>
                      <a:pt x="751" y="11"/>
                    </a:lnTo>
                    <a:lnTo>
                      <a:pt x="750" y="9"/>
                    </a:lnTo>
                    <a:lnTo>
                      <a:pt x="749" y="6"/>
                    </a:lnTo>
                    <a:lnTo>
                      <a:pt x="747" y="4"/>
                    </a:lnTo>
                    <a:lnTo>
                      <a:pt x="745" y="3"/>
                    </a:lnTo>
                    <a:lnTo>
                      <a:pt x="742" y="1"/>
                    </a:lnTo>
                    <a:lnTo>
                      <a:pt x="739" y="0"/>
                    </a:lnTo>
                    <a:lnTo>
                      <a:pt x="736" y="0"/>
                    </a:lnTo>
                    <a:lnTo>
                      <a:pt x="734" y="0"/>
                    </a:lnTo>
                    <a:lnTo>
                      <a:pt x="731" y="1"/>
                    </a:lnTo>
                    <a:lnTo>
                      <a:pt x="728" y="3"/>
                    </a:lnTo>
                    <a:lnTo>
                      <a:pt x="725" y="4"/>
                    </a:lnTo>
                    <a:lnTo>
                      <a:pt x="724" y="6"/>
                    </a:lnTo>
                    <a:lnTo>
                      <a:pt x="722" y="9"/>
                    </a:lnTo>
                    <a:lnTo>
                      <a:pt x="722" y="11"/>
                    </a:lnTo>
                    <a:lnTo>
                      <a:pt x="721" y="15"/>
                    </a:lnTo>
                    <a:lnTo>
                      <a:pt x="721" y="451"/>
                    </a:lnTo>
                    <a:lnTo>
                      <a:pt x="15" y="451"/>
                    </a:lnTo>
                    <a:lnTo>
                      <a:pt x="12" y="451"/>
                    </a:lnTo>
                    <a:lnTo>
                      <a:pt x="9" y="452"/>
                    </a:lnTo>
                    <a:lnTo>
                      <a:pt x="6" y="454"/>
                    </a:lnTo>
                    <a:lnTo>
                      <a:pt x="4" y="455"/>
                    </a:lnTo>
                    <a:lnTo>
                      <a:pt x="2" y="457"/>
                    </a:lnTo>
                    <a:lnTo>
                      <a:pt x="1" y="460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69"/>
                    </a:lnTo>
                    <a:lnTo>
                      <a:pt x="1" y="472"/>
                    </a:lnTo>
                    <a:lnTo>
                      <a:pt x="2" y="474"/>
                    </a:lnTo>
                    <a:lnTo>
                      <a:pt x="4" y="476"/>
                    </a:lnTo>
                    <a:lnTo>
                      <a:pt x="6" y="478"/>
                    </a:lnTo>
                    <a:lnTo>
                      <a:pt x="9" y="479"/>
                    </a:lnTo>
                    <a:lnTo>
                      <a:pt x="12" y="481"/>
                    </a:lnTo>
                    <a:lnTo>
                      <a:pt x="15" y="481"/>
                    </a:lnTo>
                    <a:lnTo>
                      <a:pt x="751" y="481"/>
                    </a:lnTo>
                    <a:lnTo>
                      <a:pt x="751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7" name="Freeform 182">
                <a:extLst>
                  <a:ext uri="{FF2B5EF4-FFF2-40B4-BE49-F238E27FC236}">
                    <a16:creationId xmlns="" xmlns:a16="http://schemas.microsoft.com/office/drawing/2014/main" id="{FB26A251-0BB4-4466-AF60-2E3B0F16D1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93375" y="1439863"/>
                <a:ext cx="238125" cy="152400"/>
              </a:xfrm>
              <a:custGeom>
                <a:avLst/>
                <a:gdLst>
                  <a:gd name="T0" fmla="*/ 736 w 752"/>
                  <a:gd name="T1" fmla="*/ 0 h 480"/>
                  <a:gd name="T2" fmla="*/ 734 w 752"/>
                  <a:gd name="T3" fmla="*/ 1 h 480"/>
                  <a:gd name="T4" fmla="*/ 731 w 752"/>
                  <a:gd name="T5" fmla="*/ 1 h 480"/>
                  <a:gd name="T6" fmla="*/ 728 w 752"/>
                  <a:gd name="T7" fmla="*/ 3 h 480"/>
                  <a:gd name="T8" fmla="*/ 726 w 752"/>
                  <a:gd name="T9" fmla="*/ 4 h 480"/>
                  <a:gd name="T10" fmla="*/ 724 w 752"/>
                  <a:gd name="T11" fmla="*/ 7 h 480"/>
                  <a:gd name="T12" fmla="*/ 723 w 752"/>
                  <a:gd name="T13" fmla="*/ 9 h 480"/>
                  <a:gd name="T14" fmla="*/ 722 w 752"/>
                  <a:gd name="T15" fmla="*/ 12 h 480"/>
                  <a:gd name="T16" fmla="*/ 721 w 752"/>
                  <a:gd name="T17" fmla="*/ 15 h 480"/>
                  <a:gd name="T18" fmla="*/ 721 w 752"/>
                  <a:gd name="T19" fmla="*/ 451 h 480"/>
                  <a:gd name="T20" fmla="*/ 15 w 752"/>
                  <a:gd name="T21" fmla="*/ 451 h 480"/>
                  <a:gd name="T22" fmla="*/ 12 w 752"/>
                  <a:gd name="T23" fmla="*/ 452 h 480"/>
                  <a:gd name="T24" fmla="*/ 9 w 752"/>
                  <a:gd name="T25" fmla="*/ 452 h 480"/>
                  <a:gd name="T26" fmla="*/ 6 w 752"/>
                  <a:gd name="T27" fmla="*/ 454 h 480"/>
                  <a:gd name="T28" fmla="*/ 4 w 752"/>
                  <a:gd name="T29" fmla="*/ 455 h 480"/>
                  <a:gd name="T30" fmla="*/ 2 w 752"/>
                  <a:gd name="T31" fmla="*/ 458 h 480"/>
                  <a:gd name="T32" fmla="*/ 1 w 752"/>
                  <a:gd name="T33" fmla="*/ 460 h 480"/>
                  <a:gd name="T34" fmla="*/ 0 w 752"/>
                  <a:gd name="T35" fmla="*/ 463 h 480"/>
                  <a:gd name="T36" fmla="*/ 0 w 752"/>
                  <a:gd name="T37" fmla="*/ 465 h 480"/>
                  <a:gd name="T38" fmla="*/ 0 w 752"/>
                  <a:gd name="T39" fmla="*/ 469 h 480"/>
                  <a:gd name="T40" fmla="*/ 1 w 752"/>
                  <a:gd name="T41" fmla="*/ 472 h 480"/>
                  <a:gd name="T42" fmla="*/ 2 w 752"/>
                  <a:gd name="T43" fmla="*/ 474 h 480"/>
                  <a:gd name="T44" fmla="*/ 4 w 752"/>
                  <a:gd name="T45" fmla="*/ 476 h 480"/>
                  <a:gd name="T46" fmla="*/ 6 w 752"/>
                  <a:gd name="T47" fmla="*/ 478 h 480"/>
                  <a:gd name="T48" fmla="*/ 9 w 752"/>
                  <a:gd name="T49" fmla="*/ 479 h 480"/>
                  <a:gd name="T50" fmla="*/ 12 w 752"/>
                  <a:gd name="T51" fmla="*/ 480 h 480"/>
                  <a:gd name="T52" fmla="*/ 15 w 752"/>
                  <a:gd name="T53" fmla="*/ 480 h 480"/>
                  <a:gd name="T54" fmla="*/ 752 w 752"/>
                  <a:gd name="T55" fmla="*/ 480 h 480"/>
                  <a:gd name="T56" fmla="*/ 752 w 752"/>
                  <a:gd name="T57" fmla="*/ 15 h 480"/>
                  <a:gd name="T58" fmla="*/ 751 w 752"/>
                  <a:gd name="T59" fmla="*/ 11 h 480"/>
                  <a:gd name="T60" fmla="*/ 750 w 752"/>
                  <a:gd name="T61" fmla="*/ 9 h 480"/>
                  <a:gd name="T62" fmla="*/ 749 w 752"/>
                  <a:gd name="T63" fmla="*/ 6 h 480"/>
                  <a:gd name="T64" fmla="*/ 747 w 752"/>
                  <a:gd name="T65" fmla="*/ 4 h 480"/>
                  <a:gd name="T66" fmla="*/ 745 w 752"/>
                  <a:gd name="T67" fmla="*/ 3 h 480"/>
                  <a:gd name="T68" fmla="*/ 742 w 752"/>
                  <a:gd name="T69" fmla="*/ 1 h 480"/>
                  <a:gd name="T70" fmla="*/ 739 w 752"/>
                  <a:gd name="T71" fmla="*/ 1 h 480"/>
                  <a:gd name="T72" fmla="*/ 736 w 752"/>
                  <a:gd name="T73" fmla="*/ 0 h 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52" h="480">
                    <a:moveTo>
                      <a:pt x="736" y="0"/>
                    </a:moveTo>
                    <a:lnTo>
                      <a:pt x="734" y="1"/>
                    </a:lnTo>
                    <a:lnTo>
                      <a:pt x="731" y="1"/>
                    </a:lnTo>
                    <a:lnTo>
                      <a:pt x="728" y="3"/>
                    </a:lnTo>
                    <a:lnTo>
                      <a:pt x="726" y="4"/>
                    </a:lnTo>
                    <a:lnTo>
                      <a:pt x="724" y="7"/>
                    </a:lnTo>
                    <a:lnTo>
                      <a:pt x="723" y="9"/>
                    </a:lnTo>
                    <a:lnTo>
                      <a:pt x="722" y="12"/>
                    </a:lnTo>
                    <a:lnTo>
                      <a:pt x="721" y="15"/>
                    </a:lnTo>
                    <a:lnTo>
                      <a:pt x="721" y="451"/>
                    </a:lnTo>
                    <a:lnTo>
                      <a:pt x="15" y="451"/>
                    </a:lnTo>
                    <a:lnTo>
                      <a:pt x="12" y="452"/>
                    </a:lnTo>
                    <a:lnTo>
                      <a:pt x="9" y="452"/>
                    </a:lnTo>
                    <a:lnTo>
                      <a:pt x="6" y="454"/>
                    </a:lnTo>
                    <a:lnTo>
                      <a:pt x="4" y="455"/>
                    </a:lnTo>
                    <a:lnTo>
                      <a:pt x="2" y="458"/>
                    </a:lnTo>
                    <a:lnTo>
                      <a:pt x="1" y="460"/>
                    </a:lnTo>
                    <a:lnTo>
                      <a:pt x="0" y="463"/>
                    </a:lnTo>
                    <a:lnTo>
                      <a:pt x="0" y="465"/>
                    </a:lnTo>
                    <a:lnTo>
                      <a:pt x="0" y="469"/>
                    </a:lnTo>
                    <a:lnTo>
                      <a:pt x="1" y="472"/>
                    </a:lnTo>
                    <a:lnTo>
                      <a:pt x="2" y="474"/>
                    </a:lnTo>
                    <a:lnTo>
                      <a:pt x="4" y="476"/>
                    </a:lnTo>
                    <a:lnTo>
                      <a:pt x="6" y="478"/>
                    </a:lnTo>
                    <a:lnTo>
                      <a:pt x="9" y="479"/>
                    </a:lnTo>
                    <a:lnTo>
                      <a:pt x="12" y="480"/>
                    </a:lnTo>
                    <a:lnTo>
                      <a:pt x="15" y="480"/>
                    </a:lnTo>
                    <a:lnTo>
                      <a:pt x="752" y="480"/>
                    </a:lnTo>
                    <a:lnTo>
                      <a:pt x="752" y="15"/>
                    </a:lnTo>
                    <a:lnTo>
                      <a:pt x="751" y="11"/>
                    </a:lnTo>
                    <a:lnTo>
                      <a:pt x="750" y="9"/>
                    </a:lnTo>
                    <a:lnTo>
                      <a:pt x="749" y="6"/>
                    </a:lnTo>
                    <a:lnTo>
                      <a:pt x="747" y="4"/>
                    </a:lnTo>
                    <a:lnTo>
                      <a:pt x="745" y="3"/>
                    </a:lnTo>
                    <a:lnTo>
                      <a:pt x="742" y="1"/>
                    </a:lnTo>
                    <a:lnTo>
                      <a:pt x="739" y="1"/>
                    </a:lnTo>
                    <a:lnTo>
                      <a:pt x="7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8" name="Freeform 183">
                <a:extLst>
                  <a:ext uri="{FF2B5EF4-FFF2-40B4-BE49-F238E27FC236}">
                    <a16:creationId xmlns="" xmlns:a16="http://schemas.microsoft.com/office/drawing/2014/main" id="{50118471-58E5-42C7-874C-99525B955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83850" y="1516063"/>
                <a:ext cx="38100" cy="9525"/>
              </a:xfrm>
              <a:custGeom>
                <a:avLst/>
                <a:gdLst>
                  <a:gd name="T0" fmla="*/ 15 w 120"/>
                  <a:gd name="T1" fmla="*/ 30 h 30"/>
                  <a:gd name="T2" fmla="*/ 105 w 120"/>
                  <a:gd name="T3" fmla="*/ 30 h 30"/>
                  <a:gd name="T4" fmla="*/ 108 w 120"/>
                  <a:gd name="T5" fmla="*/ 30 h 30"/>
                  <a:gd name="T6" fmla="*/ 110 w 120"/>
                  <a:gd name="T7" fmla="*/ 28 h 30"/>
                  <a:gd name="T8" fmla="*/ 114 w 120"/>
                  <a:gd name="T9" fmla="*/ 27 h 30"/>
                  <a:gd name="T10" fmla="*/ 116 w 120"/>
                  <a:gd name="T11" fmla="*/ 25 h 30"/>
                  <a:gd name="T12" fmla="*/ 118 w 120"/>
                  <a:gd name="T13" fmla="*/ 23 h 30"/>
                  <a:gd name="T14" fmla="*/ 119 w 120"/>
                  <a:gd name="T15" fmla="*/ 20 h 30"/>
                  <a:gd name="T16" fmla="*/ 120 w 120"/>
                  <a:gd name="T17" fmla="*/ 18 h 30"/>
                  <a:gd name="T18" fmla="*/ 120 w 120"/>
                  <a:gd name="T19" fmla="*/ 15 h 30"/>
                  <a:gd name="T20" fmla="*/ 120 w 120"/>
                  <a:gd name="T21" fmla="*/ 11 h 30"/>
                  <a:gd name="T22" fmla="*/ 119 w 120"/>
                  <a:gd name="T23" fmla="*/ 8 h 30"/>
                  <a:gd name="T24" fmla="*/ 118 w 120"/>
                  <a:gd name="T25" fmla="*/ 6 h 30"/>
                  <a:gd name="T26" fmla="*/ 116 w 120"/>
                  <a:gd name="T27" fmla="*/ 4 h 30"/>
                  <a:gd name="T28" fmla="*/ 114 w 120"/>
                  <a:gd name="T29" fmla="*/ 2 h 30"/>
                  <a:gd name="T30" fmla="*/ 110 w 120"/>
                  <a:gd name="T31" fmla="*/ 1 h 30"/>
                  <a:gd name="T32" fmla="*/ 108 w 120"/>
                  <a:gd name="T33" fmla="*/ 0 h 30"/>
                  <a:gd name="T34" fmla="*/ 105 w 120"/>
                  <a:gd name="T35" fmla="*/ 0 h 30"/>
                  <a:gd name="T36" fmla="*/ 15 w 120"/>
                  <a:gd name="T37" fmla="*/ 0 h 30"/>
                  <a:gd name="T38" fmla="*/ 12 w 120"/>
                  <a:gd name="T39" fmla="*/ 0 h 30"/>
                  <a:gd name="T40" fmla="*/ 9 w 120"/>
                  <a:gd name="T41" fmla="*/ 1 h 30"/>
                  <a:gd name="T42" fmla="*/ 6 w 120"/>
                  <a:gd name="T43" fmla="*/ 2 h 30"/>
                  <a:gd name="T44" fmla="*/ 4 w 120"/>
                  <a:gd name="T45" fmla="*/ 4 h 30"/>
                  <a:gd name="T46" fmla="*/ 2 w 120"/>
                  <a:gd name="T47" fmla="*/ 6 h 30"/>
                  <a:gd name="T48" fmla="*/ 1 w 120"/>
                  <a:gd name="T49" fmla="*/ 8 h 30"/>
                  <a:gd name="T50" fmla="*/ 0 w 120"/>
                  <a:gd name="T51" fmla="*/ 11 h 30"/>
                  <a:gd name="T52" fmla="*/ 0 w 120"/>
                  <a:gd name="T53" fmla="*/ 15 h 30"/>
                  <a:gd name="T54" fmla="*/ 0 w 120"/>
                  <a:gd name="T55" fmla="*/ 18 h 30"/>
                  <a:gd name="T56" fmla="*/ 1 w 120"/>
                  <a:gd name="T57" fmla="*/ 20 h 30"/>
                  <a:gd name="T58" fmla="*/ 2 w 120"/>
                  <a:gd name="T59" fmla="*/ 23 h 30"/>
                  <a:gd name="T60" fmla="*/ 4 w 120"/>
                  <a:gd name="T61" fmla="*/ 25 h 30"/>
                  <a:gd name="T62" fmla="*/ 6 w 120"/>
                  <a:gd name="T63" fmla="*/ 27 h 30"/>
                  <a:gd name="T64" fmla="*/ 9 w 120"/>
                  <a:gd name="T65" fmla="*/ 28 h 30"/>
                  <a:gd name="T66" fmla="*/ 12 w 120"/>
                  <a:gd name="T67" fmla="*/ 30 h 30"/>
                  <a:gd name="T68" fmla="*/ 15 w 120"/>
                  <a:gd name="T6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0" h="30">
                    <a:moveTo>
                      <a:pt x="15" y="30"/>
                    </a:moveTo>
                    <a:lnTo>
                      <a:pt x="105" y="30"/>
                    </a:lnTo>
                    <a:lnTo>
                      <a:pt x="108" y="30"/>
                    </a:lnTo>
                    <a:lnTo>
                      <a:pt x="110" y="28"/>
                    </a:lnTo>
                    <a:lnTo>
                      <a:pt x="114" y="27"/>
                    </a:lnTo>
                    <a:lnTo>
                      <a:pt x="116" y="25"/>
                    </a:lnTo>
                    <a:lnTo>
                      <a:pt x="118" y="23"/>
                    </a:lnTo>
                    <a:lnTo>
                      <a:pt x="119" y="20"/>
                    </a:lnTo>
                    <a:lnTo>
                      <a:pt x="120" y="18"/>
                    </a:lnTo>
                    <a:lnTo>
                      <a:pt x="120" y="15"/>
                    </a:lnTo>
                    <a:lnTo>
                      <a:pt x="120" y="11"/>
                    </a:lnTo>
                    <a:lnTo>
                      <a:pt x="119" y="8"/>
                    </a:lnTo>
                    <a:lnTo>
                      <a:pt x="118" y="6"/>
                    </a:lnTo>
                    <a:lnTo>
                      <a:pt x="116" y="4"/>
                    </a:lnTo>
                    <a:lnTo>
                      <a:pt x="114" y="2"/>
                    </a:lnTo>
                    <a:lnTo>
                      <a:pt x="110" y="1"/>
                    </a:lnTo>
                    <a:lnTo>
                      <a:pt x="108" y="0"/>
                    </a:lnTo>
                    <a:lnTo>
                      <a:pt x="105" y="0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9" y="1"/>
                    </a:lnTo>
                    <a:lnTo>
                      <a:pt x="6" y="2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1" y="8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0" y="18"/>
                    </a:lnTo>
                    <a:lnTo>
                      <a:pt x="1" y="20"/>
                    </a:lnTo>
                    <a:lnTo>
                      <a:pt x="2" y="23"/>
                    </a:lnTo>
                    <a:lnTo>
                      <a:pt x="4" y="25"/>
                    </a:lnTo>
                    <a:lnTo>
                      <a:pt x="6" y="27"/>
                    </a:lnTo>
                    <a:lnTo>
                      <a:pt x="9" y="28"/>
                    </a:lnTo>
                    <a:lnTo>
                      <a:pt x="12" y="30"/>
                    </a:lnTo>
                    <a:lnTo>
                      <a:pt x="15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9" name="Freeform 184">
                <a:extLst>
                  <a:ext uri="{FF2B5EF4-FFF2-40B4-BE49-F238E27FC236}">
                    <a16:creationId xmlns="" xmlns:a16="http://schemas.microsoft.com/office/drawing/2014/main" id="{1D4D9D8C-B99B-4981-A19D-37F6414E0F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626725" y="1430338"/>
                <a:ext cx="38100" cy="9525"/>
              </a:xfrm>
              <a:custGeom>
                <a:avLst/>
                <a:gdLst>
                  <a:gd name="T0" fmla="*/ 15 w 120"/>
                  <a:gd name="T1" fmla="*/ 30 h 30"/>
                  <a:gd name="T2" fmla="*/ 105 w 120"/>
                  <a:gd name="T3" fmla="*/ 30 h 30"/>
                  <a:gd name="T4" fmla="*/ 108 w 120"/>
                  <a:gd name="T5" fmla="*/ 30 h 30"/>
                  <a:gd name="T6" fmla="*/ 110 w 120"/>
                  <a:gd name="T7" fmla="*/ 28 h 30"/>
                  <a:gd name="T8" fmla="*/ 114 w 120"/>
                  <a:gd name="T9" fmla="*/ 27 h 30"/>
                  <a:gd name="T10" fmla="*/ 116 w 120"/>
                  <a:gd name="T11" fmla="*/ 25 h 30"/>
                  <a:gd name="T12" fmla="*/ 118 w 120"/>
                  <a:gd name="T13" fmla="*/ 23 h 30"/>
                  <a:gd name="T14" fmla="*/ 119 w 120"/>
                  <a:gd name="T15" fmla="*/ 21 h 30"/>
                  <a:gd name="T16" fmla="*/ 120 w 120"/>
                  <a:gd name="T17" fmla="*/ 18 h 30"/>
                  <a:gd name="T18" fmla="*/ 120 w 120"/>
                  <a:gd name="T19" fmla="*/ 15 h 30"/>
                  <a:gd name="T20" fmla="*/ 120 w 120"/>
                  <a:gd name="T21" fmla="*/ 11 h 30"/>
                  <a:gd name="T22" fmla="*/ 119 w 120"/>
                  <a:gd name="T23" fmla="*/ 9 h 30"/>
                  <a:gd name="T24" fmla="*/ 118 w 120"/>
                  <a:gd name="T25" fmla="*/ 6 h 30"/>
                  <a:gd name="T26" fmla="*/ 116 w 120"/>
                  <a:gd name="T27" fmla="*/ 4 h 30"/>
                  <a:gd name="T28" fmla="*/ 114 w 120"/>
                  <a:gd name="T29" fmla="*/ 3 h 30"/>
                  <a:gd name="T30" fmla="*/ 110 w 120"/>
                  <a:gd name="T31" fmla="*/ 1 h 30"/>
                  <a:gd name="T32" fmla="*/ 108 w 120"/>
                  <a:gd name="T33" fmla="*/ 1 h 30"/>
                  <a:gd name="T34" fmla="*/ 105 w 120"/>
                  <a:gd name="T35" fmla="*/ 0 h 30"/>
                  <a:gd name="T36" fmla="*/ 15 w 120"/>
                  <a:gd name="T37" fmla="*/ 0 h 30"/>
                  <a:gd name="T38" fmla="*/ 12 w 120"/>
                  <a:gd name="T39" fmla="*/ 0 h 30"/>
                  <a:gd name="T40" fmla="*/ 9 w 120"/>
                  <a:gd name="T41" fmla="*/ 1 h 30"/>
                  <a:gd name="T42" fmla="*/ 6 w 120"/>
                  <a:gd name="T43" fmla="*/ 3 h 30"/>
                  <a:gd name="T44" fmla="*/ 4 w 120"/>
                  <a:gd name="T45" fmla="*/ 4 h 30"/>
                  <a:gd name="T46" fmla="*/ 2 w 120"/>
                  <a:gd name="T47" fmla="*/ 6 h 30"/>
                  <a:gd name="T48" fmla="*/ 1 w 120"/>
                  <a:gd name="T49" fmla="*/ 9 h 30"/>
                  <a:gd name="T50" fmla="*/ 0 w 120"/>
                  <a:gd name="T51" fmla="*/ 11 h 30"/>
                  <a:gd name="T52" fmla="*/ 0 w 120"/>
                  <a:gd name="T53" fmla="*/ 15 h 30"/>
                  <a:gd name="T54" fmla="*/ 0 w 120"/>
                  <a:gd name="T55" fmla="*/ 18 h 30"/>
                  <a:gd name="T56" fmla="*/ 1 w 120"/>
                  <a:gd name="T57" fmla="*/ 21 h 30"/>
                  <a:gd name="T58" fmla="*/ 2 w 120"/>
                  <a:gd name="T59" fmla="*/ 23 h 30"/>
                  <a:gd name="T60" fmla="*/ 4 w 120"/>
                  <a:gd name="T61" fmla="*/ 25 h 30"/>
                  <a:gd name="T62" fmla="*/ 6 w 120"/>
                  <a:gd name="T63" fmla="*/ 27 h 30"/>
                  <a:gd name="T64" fmla="*/ 9 w 120"/>
                  <a:gd name="T65" fmla="*/ 28 h 30"/>
                  <a:gd name="T66" fmla="*/ 12 w 120"/>
                  <a:gd name="T67" fmla="*/ 30 h 30"/>
                  <a:gd name="T68" fmla="*/ 15 w 120"/>
                  <a:gd name="T6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0" h="30">
                    <a:moveTo>
                      <a:pt x="15" y="30"/>
                    </a:moveTo>
                    <a:lnTo>
                      <a:pt x="105" y="30"/>
                    </a:lnTo>
                    <a:lnTo>
                      <a:pt x="108" y="30"/>
                    </a:lnTo>
                    <a:lnTo>
                      <a:pt x="110" y="28"/>
                    </a:lnTo>
                    <a:lnTo>
                      <a:pt x="114" y="27"/>
                    </a:lnTo>
                    <a:lnTo>
                      <a:pt x="116" y="25"/>
                    </a:lnTo>
                    <a:lnTo>
                      <a:pt x="118" y="23"/>
                    </a:lnTo>
                    <a:lnTo>
                      <a:pt x="119" y="21"/>
                    </a:lnTo>
                    <a:lnTo>
                      <a:pt x="120" y="18"/>
                    </a:lnTo>
                    <a:lnTo>
                      <a:pt x="120" y="15"/>
                    </a:lnTo>
                    <a:lnTo>
                      <a:pt x="120" y="11"/>
                    </a:lnTo>
                    <a:lnTo>
                      <a:pt x="119" y="9"/>
                    </a:lnTo>
                    <a:lnTo>
                      <a:pt x="118" y="6"/>
                    </a:lnTo>
                    <a:lnTo>
                      <a:pt x="116" y="4"/>
                    </a:lnTo>
                    <a:lnTo>
                      <a:pt x="114" y="3"/>
                    </a:lnTo>
                    <a:lnTo>
                      <a:pt x="110" y="1"/>
                    </a:lnTo>
                    <a:lnTo>
                      <a:pt x="108" y="1"/>
                    </a:lnTo>
                    <a:lnTo>
                      <a:pt x="105" y="0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9" y="1"/>
                    </a:lnTo>
                    <a:lnTo>
                      <a:pt x="6" y="3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1" y="9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0" y="18"/>
                    </a:lnTo>
                    <a:lnTo>
                      <a:pt x="1" y="21"/>
                    </a:lnTo>
                    <a:lnTo>
                      <a:pt x="2" y="23"/>
                    </a:lnTo>
                    <a:lnTo>
                      <a:pt x="4" y="25"/>
                    </a:lnTo>
                    <a:lnTo>
                      <a:pt x="6" y="27"/>
                    </a:lnTo>
                    <a:lnTo>
                      <a:pt x="9" y="28"/>
                    </a:lnTo>
                    <a:lnTo>
                      <a:pt x="12" y="30"/>
                    </a:lnTo>
                    <a:lnTo>
                      <a:pt x="15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90" name="Freeform 185">
                <a:extLst>
                  <a:ext uri="{FF2B5EF4-FFF2-40B4-BE49-F238E27FC236}">
                    <a16:creationId xmlns="" xmlns:a16="http://schemas.microsoft.com/office/drawing/2014/main" id="{0CF55D8B-5177-4DAC-BC11-10378E72F11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31475" y="1435100"/>
                <a:ext cx="85725" cy="85725"/>
              </a:xfrm>
              <a:custGeom>
                <a:avLst/>
                <a:gdLst>
                  <a:gd name="T0" fmla="*/ 156 w 271"/>
                  <a:gd name="T1" fmla="*/ 32 h 271"/>
                  <a:gd name="T2" fmla="*/ 185 w 271"/>
                  <a:gd name="T3" fmla="*/ 42 h 271"/>
                  <a:gd name="T4" fmla="*/ 210 w 271"/>
                  <a:gd name="T5" fmla="*/ 61 h 271"/>
                  <a:gd name="T6" fmla="*/ 228 w 271"/>
                  <a:gd name="T7" fmla="*/ 85 h 271"/>
                  <a:gd name="T8" fmla="*/ 239 w 271"/>
                  <a:gd name="T9" fmla="*/ 114 h 271"/>
                  <a:gd name="T10" fmla="*/ 240 w 271"/>
                  <a:gd name="T11" fmla="*/ 146 h 271"/>
                  <a:gd name="T12" fmla="*/ 232 w 271"/>
                  <a:gd name="T13" fmla="*/ 176 h 271"/>
                  <a:gd name="T14" fmla="*/ 216 w 271"/>
                  <a:gd name="T15" fmla="*/ 202 h 271"/>
                  <a:gd name="T16" fmla="*/ 194 w 271"/>
                  <a:gd name="T17" fmla="*/ 222 h 271"/>
                  <a:gd name="T18" fmla="*/ 167 w 271"/>
                  <a:gd name="T19" fmla="*/ 235 h 271"/>
                  <a:gd name="T20" fmla="*/ 135 w 271"/>
                  <a:gd name="T21" fmla="*/ 241 h 271"/>
                  <a:gd name="T22" fmla="*/ 104 w 271"/>
                  <a:gd name="T23" fmla="*/ 235 h 271"/>
                  <a:gd name="T24" fmla="*/ 76 w 271"/>
                  <a:gd name="T25" fmla="*/ 222 h 271"/>
                  <a:gd name="T26" fmla="*/ 55 w 271"/>
                  <a:gd name="T27" fmla="*/ 202 h 271"/>
                  <a:gd name="T28" fmla="*/ 39 w 271"/>
                  <a:gd name="T29" fmla="*/ 176 h 271"/>
                  <a:gd name="T30" fmla="*/ 31 w 271"/>
                  <a:gd name="T31" fmla="*/ 146 h 271"/>
                  <a:gd name="T32" fmla="*/ 32 w 271"/>
                  <a:gd name="T33" fmla="*/ 114 h 271"/>
                  <a:gd name="T34" fmla="*/ 43 w 271"/>
                  <a:gd name="T35" fmla="*/ 85 h 271"/>
                  <a:gd name="T36" fmla="*/ 61 w 271"/>
                  <a:gd name="T37" fmla="*/ 61 h 271"/>
                  <a:gd name="T38" fmla="*/ 86 w 271"/>
                  <a:gd name="T39" fmla="*/ 42 h 271"/>
                  <a:gd name="T40" fmla="*/ 115 w 271"/>
                  <a:gd name="T41" fmla="*/ 32 h 271"/>
                  <a:gd name="T42" fmla="*/ 135 w 271"/>
                  <a:gd name="T43" fmla="*/ 271 h 271"/>
                  <a:gd name="T44" fmla="*/ 176 w 271"/>
                  <a:gd name="T45" fmla="*/ 264 h 271"/>
                  <a:gd name="T46" fmla="*/ 211 w 271"/>
                  <a:gd name="T47" fmla="*/ 247 h 271"/>
                  <a:gd name="T48" fmla="*/ 240 w 271"/>
                  <a:gd name="T49" fmla="*/ 221 h 271"/>
                  <a:gd name="T50" fmla="*/ 260 w 271"/>
                  <a:gd name="T51" fmla="*/ 188 h 271"/>
                  <a:gd name="T52" fmla="*/ 270 w 271"/>
                  <a:gd name="T53" fmla="*/ 148 h 271"/>
                  <a:gd name="T54" fmla="*/ 268 w 271"/>
                  <a:gd name="T55" fmla="*/ 108 h 271"/>
                  <a:gd name="T56" fmla="*/ 254 w 271"/>
                  <a:gd name="T57" fmla="*/ 70 h 271"/>
                  <a:gd name="T58" fmla="*/ 231 w 271"/>
                  <a:gd name="T59" fmla="*/ 39 h 271"/>
                  <a:gd name="T60" fmla="*/ 199 w 271"/>
                  <a:gd name="T61" fmla="*/ 17 h 271"/>
                  <a:gd name="T62" fmla="*/ 163 w 271"/>
                  <a:gd name="T63" fmla="*/ 3 h 271"/>
                  <a:gd name="T64" fmla="*/ 121 w 271"/>
                  <a:gd name="T65" fmla="*/ 1 h 271"/>
                  <a:gd name="T66" fmla="*/ 82 w 271"/>
                  <a:gd name="T67" fmla="*/ 10 h 271"/>
                  <a:gd name="T68" fmla="*/ 49 w 271"/>
                  <a:gd name="T69" fmla="*/ 31 h 271"/>
                  <a:gd name="T70" fmla="*/ 24 w 271"/>
                  <a:gd name="T71" fmla="*/ 60 h 271"/>
                  <a:gd name="T72" fmla="*/ 6 w 271"/>
                  <a:gd name="T73" fmla="*/ 95 h 271"/>
                  <a:gd name="T74" fmla="*/ 0 w 271"/>
                  <a:gd name="T75" fmla="*/ 136 h 271"/>
                  <a:gd name="T76" fmla="*/ 6 w 271"/>
                  <a:gd name="T77" fmla="*/ 175 h 271"/>
                  <a:gd name="T78" fmla="*/ 24 w 271"/>
                  <a:gd name="T79" fmla="*/ 211 h 271"/>
                  <a:gd name="T80" fmla="*/ 49 w 271"/>
                  <a:gd name="T81" fmla="*/ 239 h 271"/>
                  <a:gd name="T82" fmla="*/ 82 w 271"/>
                  <a:gd name="T83" fmla="*/ 260 h 271"/>
                  <a:gd name="T84" fmla="*/ 121 w 271"/>
                  <a:gd name="T85" fmla="*/ 269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71" h="271">
                    <a:moveTo>
                      <a:pt x="135" y="30"/>
                    </a:moveTo>
                    <a:lnTo>
                      <a:pt x="146" y="31"/>
                    </a:lnTo>
                    <a:lnTo>
                      <a:pt x="156" y="32"/>
                    </a:lnTo>
                    <a:lnTo>
                      <a:pt x="167" y="35"/>
                    </a:lnTo>
                    <a:lnTo>
                      <a:pt x="177" y="38"/>
                    </a:lnTo>
                    <a:lnTo>
                      <a:pt x="185" y="42"/>
                    </a:lnTo>
                    <a:lnTo>
                      <a:pt x="194" y="48"/>
                    </a:lnTo>
                    <a:lnTo>
                      <a:pt x="202" y="54"/>
                    </a:lnTo>
                    <a:lnTo>
                      <a:pt x="210" y="61"/>
                    </a:lnTo>
                    <a:lnTo>
                      <a:pt x="216" y="68"/>
                    </a:lnTo>
                    <a:lnTo>
                      <a:pt x="223" y="77"/>
                    </a:lnTo>
                    <a:lnTo>
                      <a:pt x="228" y="85"/>
                    </a:lnTo>
                    <a:lnTo>
                      <a:pt x="232" y="94"/>
                    </a:lnTo>
                    <a:lnTo>
                      <a:pt x="236" y="103"/>
                    </a:lnTo>
                    <a:lnTo>
                      <a:pt x="239" y="114"/>
                    </a:lnTo>
                    <a:lnTo>
                      <a:pt x="240" y="125"/>
                    </a:lnTo>
                    <a:lnTo>
                      <a:pt x="241" y="136"/>
                    </a:lnTo>
                    <a:lnTo>
                      <a:pt x="240" y="146"/>
                    </a:lnTo>
                    <a:lnTo>
                      <a:pt x="239" y="156"/>
                    </a:lnTo>
                    <a:lnTo>
                      <a:pt x="236" y="167"/>
                    </a:lnTo>
                    <a:lnTo>
                      <a:pt x="232" y="176"/>
                    </a:lnTo>
                    <a:lnTo>
                      <a:pt x="228" y="185"/>
                    </a:lnTo>
                    <a:lnTo>
                      <a:pt x="223" y="193"/>
                    </a:lnTo>
                    <a:lnTo>
                      <a:pt x="216" y="202"/>
                    </a:lnTo>
                    <a:lnTo>
                      <a:pt x="210" y="209"/>
                    </a:lnTo>
                    <a:lnTo>
                      <a:pt x="202" y="216"/>
                    </a:lnTo>
                    <a:lnTo>
                      <a:pt x="194" y="222"/>
                    </a:lnTo>
                    <a:lnTo>
                      <a:pt x="185" y="228"/>
                    </a:lnTo>
                    <a:lnTo>
                      <a:pt x="177" y="232"/>
                    </a:lnTo>
                    <a:lnTo>
                      <a:pt x="167" y="235"/>
                    </a:lnTo>
                    <a:lnTo>
                      <a:pt x="156" y="238"/>
                    </a:lnTo>
                    <a:lnTo>
                      <a:pt x="146" y="239"/>
                    </a:lnTo>
                    <a:lnTo>
                      <a:pt x="135" y="241"/>
                    </a:lnTo>
                    <a:lnTo>
                      <a:pt x="124" y="239"/>
                    </a:lnTo>
                    <a:lnTo>
                      <a:pt x="115" y="238"/>
                    </a:lnTo>
                    <a:lnTo>
                      <a:pt x="104" y="235"/>
                    </a:lnTo>
                    <a:lnTo>
                      <a:pt x="94" y="232"/>
                    </a:lnTo>
                    <a:lnTo>
                      <a:pt x="86" y="228"/>
                    </a:lnTo>
                    <a:lnTo>
                      <a:pt x="76" y="222"/>
                    </a:lnTo>
                    <a:lnTo>
                      <a:pt x="69" y="216"/>
                    </a:lnTo>
                    <a:lnTo>
                      <a:pt x="61" y="209"/>
                    </a:lnTo>
                    <a:lnTo>
                      <a:pt x="55" y="202"/>
                    </a:lnTo>
                    <a:lnTo>
                      <a:pt x="48" y="193"/>
                    </a:lnTo>
                    <a:lnTo>
                      <a:pt x="43" y="185"/>
                    </a:lnTo>
                    <a:lnTo>
                      <a:pt x="39" y="176"/>
                    </a:lnTo>
                    <a:lnTo>
                      <a:pt x="35" y="167"/>
                    </a:lnTo>
                    <a:lnTo>
                      <a:pt x="32" y="156"/>
                    </a:lnTo>
                    <a:lnTo>
                      <a:pt x="31" y="146"/>
                    </a:lnTo>
                    <a:lnTo>
                      <a:pt x="30" y="136"/>
                    </a:lnTo>
                    <a:lnTo>
                      <a:pt x="31" y="125"/>
                    </a:lnTo>
                    <a:lnTo>
                      <a:pt x="32" y="114"/>
                    </a:lnTo>
                    <a:lnTo>
                      <a:pt x="35" y="103"/>
                    </a:lnTo>
                    <a:lnTo>
                      <a:pt x="39" y="94"/>
                    </a:lnTo>
                    <a:lnTo>
                      <a:pt x="43" y="85"/>
                    </a:lnTo>
                    <a:lnTo>
                      <a:pt x="48" y="77"/>
                    </a:lnTo>
                    <a:lnTo>
                      <a:pt x="55" y="68"/>
                    </a:lnTo>
                    <a:lnTo>
                      <a:pt x="61" y="61"/>
                    </a:lnTo>
                    <a:lnTo>
                      <a:pt x="69" y="54"/>
                    </a:lnTo>
                    <a:lnTo>
                      <a:pt x="76" y="48"/>
                    </a:lnTo>
                    <a:lnTo>
                      <a:pt x="86" y="42"/>
                    </a:lnTo>
                    <a:lnTo>
                      <a:pt x="94" y="38"/>
                    </a:lnTo>
                    <a:lnTo>
                      <a:pt x="104" y="35"/>
                    </a:lnTo>
                    <a:lnTo>
                      <a:pt x="115" y="32"/>
                    </a:lnTo>
                    <a:lnTo>
                      <a:pt x="124" y="31"/>
                    </a:lnTo>
                    <a:lnTo>
                      <a:pt x="135" y="30"/>
                    </a:lnTo>
                    <a:close/>
                    <a:moveTo>
                      <a:pt x="135" y="271"/>
                    </a:moveTo>
                    <a:lnTo>
                      <a:pt x="149" y="269"/>
                    </a:lnTo>
                    <a:lnTo>
                      <a:pt x="163" y="267"/>
                    </a:lnTo>
                    <a:lnTo>
                      <a:pt x="176" y="264"/>
                    </a:lnTo>
                    <a:lnTo>
                      <a:pt x="187" y="260"/>
                    </a:lnTo>
                    <a:lnTo>
                      <a:pt x="200" y="254"/>
                    </a:lnTo>
                    <a:lnTo>
                      <a:pt x="211" y="247"/>
                    </a:lnTo>
                    <a:lnTo>
                      <a:pt x="222" y="239"/>
                    </a:lnTo>
                    <a:lnTo>
                      <a:pt x="231" y="231"/>
                    </a:lnTo>
                    <a:lnTo>
                      <a:pt x="240" y="221"/>
                    </a:lnTo>
                    <a:lnTo>
                      <a:pt x="247" y="211"/>
                    </a:lnTo>
                    <a:lnTo>
                      <a:pt x="254" y="200"/>
                    </a:lnTo>
                    <a:lnTo>
                      <a:pt x="260" y="188"/>
                    </a:lnTo>
                    <a:lnTo>
                      <a:pt x="265" y="175"/>
                    </a:lnTo>
                    <a:lnTo>
                      <a:pt x="268" y="162"/>
                    </a:lnTo>
                    <a:lnTo>
                      <a:pt x="270" y="148"/>
                    </a:lnTo>
                    <a:lnTo>
                      <a:pt x="271" y="136"/>
                    </a:lnTo>
                    <a:lnTo>
                      <a:pt x="270" y="122"/>
                    </a:lnTo>
                    <a:lnTo>
                      <a:pt x="268" y="108"/>
                    </a:lnTo>
                    <a:lnTo>
                      <a:pt x="265" y="95"/>
                    </a:lnTo>
                    <a:lnTo>
                      <a:pt x="260" y="82"/>
                    </a:lnTo>
                    <a:lnTo>
                      <a:pt x="254" y="70"/>
                    </a:lnTo>
                    <a:lnTo>
                      <a:pt x="247" y="60"/>
                    </a:lnTo>
                    <a:lnTo>
                      <a:pt x="240" y="49"/>
                    </a:lnTo>
                    <a:lnTo>
                      <a:pt x="231" y="39"/>
                    </a:lnTo>
                    <a:lnTo>
                      <a:pt x="222" y="31"/>
                    </a:lnTo>
                    <a:lnTo>
                      <a:pt x="211" y="23"/>
                    </a:lnTo>
                    <a:lnTo>
                      <a:pt x="199" y="17"/>
                    </a:lnTo>
                    <a:lnTo>
                      <a:pt x="187" y="10"/>
                    </a:lnTo>
                    <a:lnTo>
                      <a:pt x="176" y="6"/>
                    </a:lnTo>
                    <a:lnTo>
                      <a:pt x="163" y="3"/>
                    </a:lnTo>
                    <a:lnTo>
                      <a:pt x="149" y="1"/>
                    </a:lnTo>
                    <a:lnTo>
                      <a:pt x="135" y="0"/>
                    </a:lnTo>
                    <a:lnTo>
                      <a:pt x="121" y="1"/>
                    </a:lnTo>
                    <a:lnTo>
                      <a:pt x="108" y="3"/>
                    </a:lnTo>
                    <a:lnTo>
                      <a:pt x="95" y="6"/>
                    </a:lnTo>
                    <a:lnTo>
                      <a:pt x="82" y="10"/>
                    </a:lnTo>
                    <a:lnTo>
                      <a:pt x="71" y="16"/>
                    </a:lnTo>
                    <a:lnTo>
                      <a:pt x="60" y="23"/>
                    </a:lnTo>
                    <a:lnTo>
                      <a:pt x="49" y="31"/>
                    </a:lnTo>
                    <a:lnTo>
                      <a:pt x="40" y="39"/>
                    </a:lnTo>
                    <a:lnTo>
                      <a:pt x="31" y="49"/>
                    </a:lnTo>
                    <a:lnTo>
                      <a:pt x="24" y="60"/>
                    </a:lnTo>
                    <a:lnTo>
                      <a:pt x="16" y="70"/>
                    </a:lnTo>
                    <a:lnTo>
                      <a:pt x="11" y="82"/>
                    </a:lnTo>
                    <a:lnTo>
                      <a:pt x="6" y="95"/>
                    </a:lnTo>
                    <a:lnTo>
                      <a:pt x="3" y="108"/>
                    </a:lnTo>
                    <a:lnTo>
                      <a:pt x="1" y="122"/>
                    </a:lnTo>
                    <a:lnTo>
                      <a:pt x="0" y="136"/>
                    </a:lnTo>
                    <a:lnTo>
                      <a:pt x="1" y="148"/>
                    </a:lnTo>
                    <a:lnTo>
                      <a:pt x="3" y="162"/>
                    </a:lnTo>
                    <a:lnTo>
                      <a:pt x="6" y="175"/>
                    </a:lnTo>
                    <a:lnTo>
                      <a:pt x="11" y="188"/>
                    </a:lnTo>
                    <a:lnTo>
                      <a:pt x="16" y="200"/>
                    </a:lnTo>
                    <a:lnTo>
                      <a:pt x="24" y="211"/>
                    </a:lnTo>
                    <a:lnTo>
                      <a:pt x="31" y="221"/>
                    </a:lnTo>
                    <a:lnTo>
                      <a:pt x="40" y="231"/>
                    </a:lnTo>
                    <a:lnTo>
                      <a:pt x="49" y="239"/>
                    </a:lnTo>
                    <a:lnTo>
                      <a:pt x="60" y="247"/>
                    </a:lnTo>
                    <a:lnTo>
                      <a:pt x="71" y="254"/>
                    </a:lnTo>
                    <a:lnTo>
                      <a:pt x="82" y="260"/>
                    </a:lnTo>
                    <a:lnTo>
                      <a:pt x="95" y="264"/>
                    </a:lnTo>
                    <a:lnTo>
                      <a:pt x="108" y="267"/>
                    </a:lnTo>
                    <a:lnTo>
                      <a:pt x="121" y="269"/>
                    </a:lnTo>
                    <a:lnTo>
                      <a:pt x="135" y="271"/>
                    </a:lnTo>
                    <a:lnTo>
                      <a:pt x="135" y="2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91" name="组合 90">
            <a:extLst>
              <a:ext uri="{FF2B5EF4-FFF2-40B4-BE49-F238E27FC236}">
                <a16:creationId xmlns="" xmlns:a16="http://schemas.microsoft.com/office/drawing/2014/main" id="{94D2F32D-2524-45A2-ADCE-9D09BADCEA44}"/>
              </a:ext>
            </a:extLst>
          </p:cNvPr>
          <p:cNvGrpSpPr/>
          <p:nvPr/>
        </p:nvGrpSpPr>
        <p:grpSpPr>
          <a:xfrm>
            <a:off x="8194464" y="2462268"/>
            <a:ext cx="3176503" cy="1086109"/>
            <a:chOff x="8207168" y="3275068"/>
            <a:chExt cx="3176503" cy="1086109"/>
          </a:xfrm>
        </p:grpSpPr>
        <p:sp>
          <p:nvSpPr>
            <p:cNvPr id="92" name="Rectangle 52">
              <a:extLst>
                <a:ext uri="{FF2B5EF4-FFF2-40B4-BE49-F238E27FC236}">
                  <a16:creationId xmlns="" xmlns:a16="http://schemas.microsoft.com/office/drawing/2014/main" id="{CC2DBEC3-A751-4981-AFA5-B5619C574B9C}"/>
                </a:ext>
              </a:extLst>
            </p:cNvPr>
            <p:cNvSpPr/>
            <p:nvPr/>
          </p:nvSpPr>
          <p:spPr>
            <a:xfrm>
              <a:off x="8939056" y="3275068"/>
              <a:ext cx="202922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思源黑体 CN Regular" panose="020B0500000000000000" pitchFamily="34" charset="-122"/>
                  <a:ea typeface="思源黑体 CN Regular" panose="020B0500000000000000" pitchFamily="34" charset="-122"/>
                </a:rPr>
                <a:t>输入你的题目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3" name="Rectangle 53">
              <a:extLst>
                <a:ext uri="{FF2B5EF4-FFF2-40B4-BE49-F238E27FC236}">
                  <a16:creationId xmlns="" xmlns:a16="http://schemas.microsoft.com/office/drawing/2014/main" id="{D4834640-2856-4438-A10E-F6AB763256C2}"/>
                </a:ext>
              </a:extLst>
            </p:cNvPr>
            <p:cNvSpPr/>
            <p:nvPr/>
          </p:nvSpPr>
          <p:spPr>
            <a:xfrm>
              <a:off x="8207168" y="3530180"/>
              <a:ext cx="276111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914354" rtl="0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200" kern="1200" noProof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 consuetudium lectorum. Mirum est notare quam littera gothica</a:t>
              </a:r>
            </a:p>
          </p:txBody>
        </p:sp>
        <p:grpSp>
          <p:nvGrpSpPr>
            <p:cNvPr id="94" name="Group 59">
              <a:extLst>
                <a:ext uri="{FF2B5EF4-FFF2-40B4-BE49-F238E27FC236}">
                  <a16:creationId xmlns="" xmlns:a16="http://schemas.microsoft.com/office/drawing/2014/main" id="{87309847-8F58-4131-B71E-49B346643905}"/>
                </a:ext>
              </a:extLst>
            </p:cNvPr>
            <p:cNvGrpSpPr/>
            <p:nvPr/>
          </p:nvGrpSpPr>
          <p:grpSpPr>
            <a:xfrm>
              <a:off x="10998322" y="3275069"/>
              <a:ext cx="385349" cy="332427"/>
              <a:chOff x="7587897" y="3110308"/>
              <a:chExt cx="287090" cy="247662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95" name="Freeform 352">
                <a:extLst>
                  <a:ext uri="{FF2B5EF4-FFF2-40B4-BE49-F238E27FC236}">
                    <a16:creationId xmlns="" xmlns:a16="http://schemas.microsoft.com/office/drawing/2014/main" id="{E9C51EB3-A18B-4538-A85B-0E45D43939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23237" y="3133719"/>
                <a:ext cx="51750" cy="202073"/>
              </a:xfrm>
              <a:custGeom>
                <a:avLst/>
                <a:gdLst>
                  <a:gd name="T0" fmla="*/ 23 w 169"/>
                  <a:gd name="T1" fmla="*/ 2 h 658"/>
                  <a:gd name="T2" fmla="*/ 18 w 169"/>
                  <a:gd name="T3" fmla="*/ 0 h 658"/>
                  <a:gd name="T4" fmla="*/ 11 w 169"/>
                  <a:gd name="T5" fmla="*/ 0 h 658"/>
                  <a:gd name="T6" fmla="*/ 7 w 169"/>
                  <a:gd name="T7" fmla="*/ 3 h 658"/>
                  <a:gd name="T8" fmla="*/ 2 w 169"/>
                  <a:gd name="T9" fmla="*/ 8 h 658"/>
                  <a:gd name="T10" fmla="*/ 0 w 169"/>
                  <a:gd name="T11" fmla="*/ 13 h 658"/>
                  <a:gd name="T12" fmla="*/ 1 w 169"/>
                  <a:gd name="T13" fmla="*/ 20 h 658"/>
                  <a:gd name="T14" fmla="*/ 3 w 169"/>
                  <a:gd name="T15" fmla="*/ 24 h 658"/>
                  <a:gd name="T16" fmla="*/ 21 w 169"/>
                  <a:gd name="T17" fmla="*/ 41 h 658"/>
                  <a:gd name="T18" fmla="*/ 49 w 169"/>
                  <a:gd name="T19" fmla="*/ 72 h 658"/>
                  <a:gd name="T20" fmla="*/ 73 w 169"/>
                  <a:gd name="T21" fmla="*/ 106 h 658"/>
                  <a:gd name="T22" fmla="*/ 93 w 169"/>
                  <a:gd name="T23" fmla="*/ 142 h 658"/>
                  <a:gd name="T24" fmla="*/ 111 w 169"/>
                  <a:gd name="T25" fmla="*/ 181 h 658"/>
                  <a:gd name="T26" fmla="*/ 123 w 169"/>
                  <a:gd name="T27" fmla="*/ 221 h 658"/>
                  <a:gd name="T28" fmla="*/ 132 w 169"/>
                  <a:gd name="T29" fmla="*/ 263 h 658"/>
                  <a:gd name="T30" fmla="*/ 137 w 169"/>
                  <a:gd name="T31" fmla="*/ 307 h 658"/>
                  <a:gd name="T32" fmla="*/ 137 w 169"/>
                  <a:gd name="T33" fmla="*/ 351 h 658"/>
                  <a:gd name="T34" fmla="*/ 132 w 169"/>
                  <a:gd name="T35" fmla="*/ 394 h 658"/>
                  <a:gd name="T36" fmla="*/ 123 w 169"/>
                  <a:gd name="T37" fmla="*/ 437 h 658"/>
                  <a:gd name="T38" fmla="*/ 111 w 169"/>
                  <a:gd name="T39" fmla="*/ 478 h 658"/>
                  <a:gd name="T40" fmla="*/ 93 w 169"/>
                  <a:gd name="T41" fmla="*/ 516 h 658"/>
                  <a:gd name="T42" fmla="*/ 73 w 169"/>
                  <a:gd name="T43" fmla="*/ 552 h 658"/>
                  <a:gd name="T44" fmla="*/ 49 w 169"/>
                  <a:gd name="T45" fmla="*/ 586 h 658"/>
                  <a:gd name="T46" fmla="*/ 21 w 169"/>
                  <a:gd name="T47" fmla="*/ 617 h 658"/>
                  <a:gd name="T48" fmla="*/ 3 w 169"/>
                  <a:gd name="T49" fmla="*/ 633 h 658"/>
                  <a:gd name="T50" fmla="*/ 1 w 169"/>
                  <a:gd name="T51" fmla="*/ 639 h 658"/>
                  <a:gd name="T52" fmla="*/ 0 w 169"/>
                  <a:gd name="T53" fmla="*/ 644 h 658"/>
                  <a:gd name="T54" fmla="*/ 2 w 169"/>
                  <a:gd name="T55" fmla="*/ 650 h 658"/>
                  <a:gd name="T56" fmla="*/ 7 w 169"/>
                  <a:gd name="T57" fmla="*/ 656 h 658"/>
                  <a:gd name="T58" fmla="*/ 12 w 169"/>
                  <a:gd name="T59" fmla="*/ 658 h 658"/>
                  <a:gd name="T60" fmla="*/ 21 w 169"/>
                  <a:gd name="T61" fmla="*/ 658 h 658"/>
                  <a:gd name="T62" fmla="*/ 42 w 169"/>
                  <a:gd name="T63" fmla="*/ 639 h 658"/>
                  <a:gd name="T64" fmla="*/ 72 w 169"/>
                  <a:gd name="T65" fmla="*/ 606 h 658"/>
                  <a:gd name="T66" fmla="*/ 99 w 169"/>
                  <a:gd name="T67" fmla="*/ 570 h 658"/>
                  <a:gd name="T68" fmla="*/ 121 w 169"/>
                  <a:gd name="T69" fmla="*/ 530 h 658"/>
                  <a:gd name="T70" fmla="*/ 140 w 169"/>
                  <a:gd name="T71" fmla="*/ 489 h 658"/>
                  <a:gd name="T72" fmla="*/ 153 w 169"/>
                  <a:gd name="T73" fmla="*/ 446 h 658"/>
                  <a:gd name="T74" fmla="*/ 163 w 169"/>
                  <a:gd name="T75" fmla="*/ 400 h 658"/>
                  <a:gd name="T76" fmla="*/ 168 w 169"/>
                  <a:gd name="T77" fmla="*/ 353 h 658"/>
                  <a:gd name="T78" fmla="*/ 168 w 169"/>
                  <a:gd name="T79" fmla="*/ 306 h 658"/>
                  <a:gd name="T80" fmla="*/ 163 w 169"/>
                  <a:gd name="T81" fmla="*/ 259 h 658"/>
                  <a:gd name="T82" fmla="*/ 153 w 169"/>
                  <a:gd name="T83" fmla="*/ 213 h 658"/>
                  <a:gd name="T84" fmla="*/ 140 w 169"/>
                  <a:gd name="T85" fmla="*/ 170 h 658"/>
                  <a:gd name="T86" fmla="*/ 121 w 169"/>
                  <a:gd name="T87" fmla="*/ 128 h 658"/>
                  <a:gd name="T88" fmla="*/ 99 w 169"/>
                  <a:gd name="T89" fmla="*/ 89 h 658"/>
                  <a:gd name="T90" fmla="*/ 72 w 169"/>
                  <a:gd name="T91" fmla="*/ 52 h 658"/>
                  <a:gd name="T92" fmla="*/ 42 w 169"/>
                  <a:gd name="T93" fmla="*/ 19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69" h="658">
                    <a:moveTo>
                      <a:pt x="25" y="4"/>
                    </a:moveTo>
                    <a:lnTo>
                      <a:pt x="23" y="2"/>
                    </a:lnTo>
                    <a:lnTo>
                      <a:pt x="20" y="1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9" y="1"/>
                    </a:lnTo>
                    <a:lnTo>
                      <a:pt x="7" y="3"/>
                    </a:lnTo>
                    <a:lnTo>
                      <a:pt x="4" y="6"/>
                    </a:lnTo>
                    <a:lnTo>
                      <a:pt x="2" y="8"/>
                    </a:lnTo>
                    <a:lnTo>
                      <a:pt x="1" y="11"/>
                    </a:lnTo>
                    <a:lnTo>
                      <a:pt x="0" y="13"/>
                    </a:lnTo>
                    <a:lnTo>
                      <a:pt x="0" y="17"/>
                    </a:lnTo>
                    <a:lnTo>
                      <a:pt x="1" y="20"/>
                    </a:lnTo>
                    <a:lnTo>
                      <a:pt x="2" y="22"/>
                    </a:lnTo>
                    <a:lnTo>
                      <a:pt x="3" y="24"/>
                    </a:lnTo>
                    <a:lnTo>
                      <a:pt x="5" y="28"/>
                    </a:lnTo>
                    <a:lnTo>
                      <a:pt x="21" y="41"/>
                    </a:lnTo>
                    <a:lnTo>
                      <a:pt x="35" y="57"/>
                    </a:lnTo>
                    <a:lnTo>
                      <a:pt x="49" y="72"/>
                    </a:lnTo>
                    <a:lnTo>
                      <a:pt x="61" y="89"/>
                    </a:lnTo>
                    <a:lnTo>
                      <a:pt x="73" y="106"/>
                    </a:lnTo>
                    <a:lnTo>
                      <a:pt x="84" y="123"/>
                    </a:lnTo>
                    <a:lnTo>
                      <a:pt x="93" y="142"/>
                    </a:lnTo>
                    <a:lnTo>
                      <a:pt x="103" y="161"/>
                    </a:lnTo>
                    <a:lnTo>
                      <a:pt x="111" y="181"/>
                    </a:lnTo>
                    <a:lnTo>
                      <a:pt x="118" y="201"/>
                    </a:lnTo>
                    <a:lnTo>
                      <a:pt x="123" y="221"/>
                    </a:lnTo>
                    <a:lnTo>
                      <a:pt x="129" y="242"/>
                    </a:lnTo>
                    <a:lnTo>
                      <a:pt x="132" y="263"/>
                    </a:lnTo>
                    <a:lnTo>
                      <a:pt x="135" y="286"/>
                    </a:lnTo>
                    <a:lnTo>
                      <a:pt x="137" y="307"/>
                    </a:lnTo>
                    <a:lnTo>
                      <a:pt x="138" y="329"/>
                    </a:lnTo>
                    <a:lnTo>
                      <a:pt x="137" y="351"/>
                    </a:lnTo>
                    <a:lnTo>
                      <a:pt x="135" y="373"/>
                    </a:lnTo>
                    <a:lnTo>
                      <a:pt x="132" y="394"/>
                    </a:lnTo>
                    <a:lnTo>
                      <a:pt x="129" y="416"/>
                    </a:lnTo>
                    <a:lnTo>
                      <a:pt x="123" y="437"/>
                    </a:lnTo>
                    <a:lnTo>
                      <a:pt x="118" y="458"/>
                    </a:lnTo>
                    <a:lnTo>
                      <a:pt x="111" y="478"/>
                    </a:lnTo>
                    <a:lnTo>
                      <a:pt x="103" y="497"/>
                    </a:lnTo>
                    <a:lnTo>
                      <a:pt x="93" y="516"/>
                    </a:lnTo>
                    <a:lnTo>
                      <a:pt x="84" y="534"/>
                    </a:lnTo>
                    <a:lnTo>
                      <a:pt x="73" y="552"/>
                    </a:lnTo>
                    <a:lnTo>
                      <a:pt x="61" y="570"/>
                    </a:lnTo>
                    <a:lnTo>
                      <a:pt x="49" y="586"/>
                    </a:lnTo>
                    <a:lnTo>
                      <a:pt x="35" y="602"/>
                    </a:lnTo>
                    <a:lnTo>
                      <a:pt x="21" y="617"/>
                    </a:lnTo>
                    <a:lnTo>
                      <a:pt x="5" y="631"/>
                    </a:lnTo>
                    <a:lnTo>
                      <a:pt x="3" y="633"/>
                    </a:lnTo>
                    <a:lnTo>
                      <a:pt x="2" y="636"/>
                    </a:lnTo>
                    <a:lnTo>
                      <a:pt x="1" y="639"/>
                    </a:lnTo>
                    <a:lnTo>
                      <a:pt x="0" y="641"/>
                    </a:lnTo>
                    <a:lnTo>
                      <a:pt x="0" y="644"/>
                    </a:lnTo>
                    <a:lnTo>
                      <a:pt x="1" y="648"/>
                    </a:lnTo>
                    <a:lnTo>
                      <a:pt x="2" y="650"/>
                    </a:lnTo>
                    <a:lnTo>
                      <a:pt x="4" y="653"/>
                    </a:lnTo>
                    <a:lnTo>
                      <a:pt x="7" y="656"/>
                    </a:lnTo>
                    <a:lnTo>
                      <a:pt x="9" y="657"/>
                    </a:lnTo>
                    <a:lnTo>
                      <a:pt x="12" y="658"/>
                    </a:lnTo>
                    <a:lnTo>
                      <a:pt x="15" y="658"/>
                    </a:lnTo>
                    <a:lnTo>
                      <a:pt x="21" y="658"/>
                    </a:lnTo>
                    <a:lnTo>
                      <a:pt x="25" y="654"/>
                    </a:lnTo>
                    <a:lnTo>
                      <a:pt x="42" y="639"/>
                    </a:lnTo>
                    <a:lnTo>
                      <a:pt x="58" y="623"/>
                    </a:lnTo>
                    <a:lnTo>
                      <a:pt x="72" y="606"/>
                    </a:lnTo>
                    <a:lnTo>
                      <a:pt x="87" y="588"/>
                    </a:lnTo>
                    <a:lnTo>
                      <a:pt x="99" y="570"/>
                    </a:lnTo>
                    <a:lnTo>
                      <a:pt x="111" y="550"/>
                    </a:lnTo>
                    <a:lnTo>
                      <a:pt x="121" y="530"/>
                    </a:lnTo>
                    <a:lnTo>
                      <a:pt x="131" y="510"/>
                    </a:lnTo>
                    <a:lnTo>
                      <a:pt x="140" y="489"/>
                    </a:lnTo>
                    <a:lnTo>
                      <a:pt x="147" y="467"/>
                    </a:lnTo>
                    <a:lnTo>
                      <a:pt x="153" y="446"/>
                    </a:lnTo>
                    <a:lnTo>
                      <a:pt x="159" y="422"/>
                    </a:lnTo>
                    <a:lnTo>
                      <a:pt x="163" y="400"/>
                    </a:lnTo>
                    <a:lnTo>
                      <a:pt x="165" y="377"/>
                    </a:lnTo>
                    <a:lnTo>
                      <a:pt x="168" y="353"/>
                    </a:lnTo>
                    <a:lnTo>
                      <a:pt x="169" y="329"/>
                    </a:lnTo>
                    <a:lnTo>
                      <a:pt x="168" y="306"/>
                    </a:lnTo>
                    <a:lnTo>
                      <a:pt x="165" y="282"/>
                    </a:lnTo>
                    <a:lnTo>
                      <a:pt x="163" y="259"/>
                    </a:lnTo>
                    <a:lnTo>
                      <a:pt x="159" y="236"/>
                    </a:lnTo>
                    <a:lnTo>
                      <a:pt x="153" y="213"/>
                    </a:lnTo>
                    <a:lnTo>
                      <a:pt x="147" y="191"/>
                    </a:lnTo>
                    <a:lnTo>
                      <a:pt x="140" y="170"/>
                    </a:lnTo>
                    <a:lnTo>
                      <a:pt x="131" y="149"/>
                    </a:lnTo>
                    <a:lnTo>
                      <a:pt x="121" y="128"/>
                    </a:lnTo>
                    <a:lnTo>
                      <a:pt x="111" y="108"/>
                    </a:lnTo>
                    <a:lnTo>
                      <a:pt x="99" y="89"/>
                    </a:lnTo>
                    <a:lnTo>
                      <a:pt x="87" y="70"/>
                    </a:lnTo>
                    <a:lnTo>
                      <a:pt x="72" y="52"/>
                    </a:lnTo>
                    <a:lnTo>
                      <a:pt x="58" y="36"/>
                    </a:lnTo>
                    <a:lnTo>
                      <a:pt x="42" y="19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96" name="Freeform 353">
                <a:extLst>
                  <a:ext uri="{FF2B5EF4-FFF2-40B4-BE49-F238E27FC236}">
                    <a16:creationId xmlns="" xmlns:a16="http://schemas.microsoft.com/office/drawing/2014/main" id="{47EBB2AB-46D4-4171-B667-B9DF69094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93666" y="3158362"/>
                <a:ext cx="45590" cy="154019"/>
              </a:xfrm>
              <a:custGeom>
                <a:avLst/>
                <a:gdLst>
                  <a:gd name="T0" fmla="*/ 22 w 149"/>
                  <a:gd name="T1" fmla="*/ 1 h 501"/>
                  <a:gd name="T2" fmla="*/ 17 w 149"/>
                  <a:gd name="T3" fmla="*/ 0 h 501"/>
                  <a:gd name="T4" fmla="*/ 11 w 149"/>
                  <a:gd name="T5" fmla="*/ 0 h 501"/>
                  <a:gd name="T6" fmla="*/ 6 w 149"/>
                  <a:gd name="T7" fmla="*/ 3 h 501"/>
                  <a:gd name="T8" fmla="*/ 2 w 149"/>
                  <a:gd name="T9" fmla="*/ 8 h 501"/>
                  <a:gd name="T10" fmla="*/ 0 w 149"/>
                  <a:gd name="T11" fmla="*/ 13 h 501"/>
                  <a:gd name="T12" fmla="*/ 0 w 149"/>
                  <a:gd name="T13" fmla="*/ 19 h 501"/>
                  <a:gd name="T14" fmla="*/ 3 w 149"/>
                  <a:gd name="T15" fmla="*/ 24 h 501"/>
                  <a:gd name="T16" fmla="*/ 18 w 149"/>
                  <a:gd name="T17" fmla="*/ 38 h 501"/>
                  <a:gd name="T18" fmla="*/ 41 w 149"/>
                  <a:gd name="T19" fmla="*/ 61 h 501"/>
                  <a:gd name="T20" fmla="*/ 61 w 149"/>
                  <a:gd name="T21" fmla="*/ 88 h 501"/>
                  <a:gd name="T22" fmla="*/ 79 w 149"/>
                  <a:gd name="T23" fmla="*/ 115 h 501"/>
                  <a:gd name="T24" fmla="*/ 95 w 149"/>
                  <a:gd name="T25" fmla="*/ 144 h 501"/>
                  <a:gd name="T26" fmla="*/ 106 w 149"/>
                  <a:gd name="T27" fmla="*/ 174 h 501"/>
                  <a:gd name="T28" fmla="*/ 113 w 149"/>
                  <a:gd name="T29" fmla="*/ 204 h 501"/>
                  <a:gd name="T30" fmla="*/ 117 w 149"/>
                  <a:gd name="T31" fmla="*/ 235 h 501"/>
                  <a:gd name="T32" fmla="*/ 117 w 149"/>
                  <a:gd name="T33" fmla="*/ 265 h 501"/>
                  <a:gd name="T34" fmla="*/ 113 w 149"/>
                  <a:gd name="T35" fmla="*/ 295 h 501"/>
                  <a:gd name="T36" fmla="*/ 106 w 149"/>
                  <a:gd name="T37" fmla="*/ 325 h 501"/>
                  <a:gd name="T38" fmla="*/ 95 w 149"/>
                  <a:gd name="T39" fmla="*/ 355 h 501"/>
                  <a:gd name="T40" fmla="*/ 79 w 149"/>
                  <a:gd name="T41" fmla="*/ 384 h 501"/>
                  <a:gd name="T42" fmla="*/ 61 w 149"/>
                  <a:gd name="T43" fmla="*/ 412 h 501"/>
                  <a:gd name="T44" fmla="*/ 41 w 149"/>
                  <a:gd name="T45" fmla="*/ 439 h 501"/>
                  <a:gd name="T46" fmla="*/ 18 w 149"/>
                  <a:gd name="T47" fmla="*/ 462 h 501"/>
                  <a:gd name="T48" fmla="*/ 3 w 149"/>
                  <a:gd name="T49" fmla="*/ 475 h 501"/>
                  <a:gd name="T50" fmla="*/ 0 w 149"/>
                  <a:gd name="T51" fmla="*/ 481 h 501"/>
                  <a:gd name="T52" fmla="*/ 0 w 149"/>
                  <a:gd name="T53" fmla="*/ 487 h 501"/>
                  <a:gd name="T54" fmla="*/ 2 w 149"/>
                  <a:gd name="T55" fmla="*/ 492 h 501"/>
                  <a:gd name="T56" fmla="*/ 6 w 149"/>
                  <a:gd name="T57" fmla="*/ 498 h 501"/>
                  <a:gd name="T58" fmla="*/ 12 w 149"/>
                  <a:gd name="T59" fmla="*/ 500 h 501"/>
                  <a:gd name="T60" fmla="*/ 21 w 149"/>
                  <a:gd name="T61" fmla="*/ 500 h 501"/>
                  <a:gd name="T62" fmla="*/ 39 w 149"/>
                  <a:gd name="T63" fmla="*/ 485 h 501"/>
                  <a:gd name="T64" fmla="*/ 65 w 149"/>
                  <a:gd name="T65" fmla="*/ 459 h 501"/>
                  <a:gd name="T66" fmla="*/ 87 w 149"/>
                  <a:gd name="T67" fmla="*/ 430 h 501"/>
                  <a:gd name="T68" fmla="*/ 107 w 149"/>
                  <a:gd name="T69" fmla="*/ 400 h 501"/>
                  <a:gd name="T70" fmla="*/ 122 w 149"/>
                  <a:gd name="T71" fmla="*/ 368 h 501"/>
                  <a:gd name="T72" fmla="*/ 136 w 149"/>
                  <a:gd name="T73" fmla="*/ 334 h 501"/>
                  <a:gd name="T74" fmla="*/ 143 w 149"/>
                  <a:gd name="T75" fmla="*/ 300 h 501"/>
                  <a:gd name="T76" fmla="*/ 148 w 149"/>
                  <a:gd name="T77" fmla="*/ 267 h 501"/>
                  <a:gd name="T78" fmla="*/ 148 w 149"/>
                  <a:gd name="T79" fmla="*/ 233 h 501"/>
                  <a:gd name="T80" fmla="*/ 143 w 149"/>
                  <a:gd name="T81" fmla="*/ 200 h 501"/>
                  <a:gd name="T82" fmla="*/ 136 w 149"/>
                  <a:gd name="T83" fmla="*/ 167 h 501"/>
                  <a:gd name="T84" fmla="*/ 122 w 149"/>
                  <a:gd name="T85" fmla="*/ 133 h 501"/>
                  <a:gd name="T86" fmla="*/ 107 w 149"/>
                  <a:gd name="T87" fmla="*/ 101 h 501"/>
                  <a:gd name="T88" fmla="*/ 87 w 149"/>
                  <a:gd name="T89" fmla="*/ 70 h 501"/>
                  <a:gd name="T90" fmla="*/ 65 w 149"/>
                  <a:gd name="T91" fmla="*/ 41 h 501"/>
                  <a:gd name="T92" fmla="*/ 39 w 149"/>
                  <a:gd name="T93" fmla="*/ 15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9" h="501">
                    <a:moveTo>
                      <a:pt x="26" y="3"/>
                    </a:moveTo>
                    <a:lnTo>
                      <a:pt x="22" y="1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1" y="0"/>
                    </a:lnTo>
                    <a:lnTo>
                      <a:pt x="8" y="1"/>
                    </a:lnTo>
                    <a:lnTo>
                      <a:pt x="6" y="3"/>
                    </a:lnTo>
                    <a:lnTo>
                      <a:pt x="3" y="5"/>
                    </a:lnTo>
                    <a:lnTo>
                      <a:pt x="2" y="8"/>
                    </a:lnTo>
                    <a:lnTo>
                      <a:pt x="0" y="11"/>
                    </a:lnTo>
                    <a:lnTo>
                      <a:pt x="0" y="13"/>
                    </a:lnTo>
                    <a:lnTo>
                      <a:pt x="0" y="17"/>
                    </a:lnTo>
                    <a:lnTo>
                      <a:pt x="0" y="19"/>
                    </a:lnTo>
                    <a:lnTo>
                      <a:pt x="1" y="22"/>
                    </a:lnTo>
                    <a:lnTo>
                      <a:pt x="3" y="24"/>
                    </a:lnTo>
                    <a:lnTo>
                      <a:pt x="6" y="27"/>
                    </a:lnTo>
                    <a:lnTo>
                      <a:pt x="18" y="38"/>
                    </a:lnTo>
                    <a:lnTo>
                      <a:pt x="30" y="49"/>
                    </a:lnTo>
                    <a:lnTo>
                      <a:pt x="41" y="61"/>
                    </a:lnTo>
                    <a:lnTo>
                      <a:pt x="52" y="74"/>
                    </a:lnTo>
                    <a:lnTo>
                      <a:pt x="61" y="88"/>
                    </a:lnTo>
                    <a:lnTo>
                      <a:pt x="71" y="101"/>
                    </a:lnTo>
                    <a:lnTo>
                      <a:pt x="79" y="115"/>
                    </a:lnTo>
                    <a:lnTo>
                      <a:pt x="87" y="130"/>
                    </a:lnTo>
                    <a:lnTo>
                      <a:pt x="95" y="144"/>
                    </a:lnTo>
                    <a:lnTo>
                      <a:pt x="100" y="160"/>
                    </a:lnTo>
                    <a:lnTo>
                      <a:pt x="106" y="174"/>
                    </a:lnTo>
                    <a:lnTo>
                      <a:pt x="110" y="190"/>
                    </a:lnTo>
                    <a:lnTo>
                      <a:pt x="113" y="204"/>
                    </a:lnTo>
                    <a:lnTo>
                      <a:pt x="116" y="220"/>
                    </a:lnTo>
                    <a:lnTo>
                      <a:pt x="117" y="235"/>
                    </a:lnTo>
                    <a:lnTo>
                      <a:pt x="118" y="250"/>
                    </a:lnTo>
                    <a:lnTo>
                      <a:pt x="117" y="265"/>
                    </a:lnTo>
                    <a:lnTo>
                      <a:pt x="116" y="280"/>
                    </a:lnTo>
                    <a:lnTo>
                      <a:pt x="113" y="295"/>
                    </a:lnTo>
                    <a:lnTo>
                      <a:pt x="110" y="311"/>
                    </a:lnTo>
                    <a:lnTo>
                      <a:pt x="106" y="325"/>
                    </a:lnTo>
                    <a:lnTo>
                      <a:pt x="100" y="341"/>
                    </a:lnTo>
                    <a:lnTo>
                      <a:pt x="95" y="355"/>
                    </a:lnTo>
                    <a:lnTo>
                      <a:pt x="87" y="370"/>
                    </a:lnTo>
                    <a:lnTo>
                      <a:pt x="79" y="384"/>
                    </a:lnTo>
                    <a:lnTo>
                      <a:pt x="71" y="399"/>
                    </a:lnTo>
                    <a:lnTo>
                      <a:pt x="61" y="412"/>
                    </a:lnTo>
                    <a:lnTo>
                      <a:pt x="52" y="425"/>
                    </a:lnTo>
                    <a:lnTo>
                      <a:pt x="41" y="439"/>
                    </a:lnTo>
                    <a:lnTo>
                      <a:pt x="30" y="451"/>
                    </a:lnTo>
                    <a:lnTo>
                      <a:pt x="18" y="462"/>
                    </a:lnTo>
                    <a:lnTo>
                      <a:pt x="6" y="473"/>
                    </a:lnTo>
                    <a:lnTo>
                      <a:pt x="3" y="475"/>
                    </a:lnTo>
                    <a:lnTo>
                      <a:pt x="1" y="478"/>
                    </a:lnTo>
                    <a:lnTo>
                      <a:pt x="0" y="481"/>
                    </a:lnTo>
                    <a:lnTo>
                      <a:pt x="0" y="483"/>
                    </a:lnTo>
                    <a:lnTo>
                      <a:pt x="0" y="487"/>
                    </a:lnTo>
                    <a:lnTo>
                      <a:pt x="0" y="490"/>
                    </a:lnTo>
                    <a:lnTo>
                      <a:pt x="2" y="492"/>
                    </a:lnTo>
                    <a:lnTo>
                      <a:pt x="3" y="495"/>
                    </a:lnTo>
                    <a:lnTo>
                      <a:pt x="6" y="498"/>
                    </a:lnTo>
                    <a:lnTo>
                      <a:pt x="9" y="500"/>
                    </a:lnTo>
                    <a:lnTo>
                      <a:pt x="12" y="500"/>
                    </a:lnTo>
                    <a:lnTo>
                      <a:pt x="16" y="501"/>
                    </a:lnTo>
                    <a:lnTo>
                      <a:pt x="21" y="500"/>
                    </a:lnTo>
                    <a:lnTo>
                      <a:pt x="26" y="498"/>
                    </a:lnTo>
                    <a:lnTo>
                      <a:pt x="39" y="485"/>
                    </a:lnTo>
                    <a:lnTo>
                      <a:pt x="52" y="472"/>
                    </a:lnTo>
                    <a:lnTo>
                      <a:pt x="65" y="459"/>
                    </a:lnTo>
                    <a:lnTo>
                      <a:pt x="77" y="444"/>
                    </a:lnTo>
                    <a:lnTo>
                      <a:pt x="87" y="430"/>
                    </a:lnTo>
                    <a:lnTo>
                      <a:pt x="98" y="415"/>
                    </a:lnTo>
                    <a:lnTo>
                      <a:pt x="107" y="400"/>
                    </a:lnTo>
                    <a:lnTo>
                      <a:pt x="116" y="383"/>
                    </a:lnTo>
                    <a:lnTo>
                      <a:pt x="122" y="368"/>
                    </a:lnTo>
                    <a:lnTo>
                      <a:pt x="129" y="351"/>
                    </a:lnTo>
                    <a:lnTo>
                      <a:pt x="136" y="334"/>
                    </a:lnTo>
                    <a:lnTo>
                      <a:pt x="140" y="318"/>
                    </a:lnTo>
                    <a:lnTo>
                      <a:pt x="143" y="300"/>
                    </a:lnTo>
                    <a:lnTo>
                      <a:pt x="147" y="283"/>
                    </a:lnTo>
                    <a:lnTo>
                      <a:pt x="148" y="267"/>
                    </a:lnTo>
                    <a:lnTo>
                      <a:pt x="149" y="250"/>
                    </a:lnTo>
                    <a:lnTo>
                      <a:pt x="148" y="233"/>
                    </a:lnTo>
                    <a:lnTo>
                      <a:pt x="147" y="217"/>
                    </a:lnTo>
                    <a:lnTo>
                      <a:pt x="143" y="200"/>
                    </a:lnTo>
                    <a:lnTo>
                      <a:pt x="140" y="183"/>
                    </a:lnTo>
                    <a:lnTo>
                      <a:pt x="136" y="167"/>
                    </a:lnTo>
                    <a:lnTo>
                      <a:pt x="129" y="150"/>
                    </a:lnTo>
                    <a:lnTo>
                      <a:pt x="122" y="133"/>
                    </a:lnTo>
                    <a:lnTo>
                      <a:pt x="116" y="117"/>
                    </a:lnTo>
                    <a:lnTo>
                      <a:pt x="107" y="101"/>
                    </a:lnTo>
                    <a:lnTo>
                      <a:pt x="98" y="85"/>
                    </a:lnTo>
                    <a:lnTo>
                      <a:pt x="87" y="70"/>
                    </a:lnTo>
                    <a:lnTo>
                      <a:pt x="77" y="55"/>
                    </a:lnTo>
                    <a:lnTo>
                      <a:pt x="65" y="41"/>
                    </a:lnTo>
                    <a:lnTo>
                      <a:pt x="52" y="28"/>
                    </a:lnTo>
                    <a:lnTo>
                      <a:pt x="39" y="15"/>
                    </a:lnTo>
                    <a:lnTo>
                      <a:pt x="2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97" name="Freeform 354">
                <a:extLst>
                  <a:ext uri="{FF2B5EF4-FFF2-40B4-BE49-F238E27FC236}">
                    <a16:creationId xmlns="" xmlns:a16="http://schemas.microsoft.com/office/drawing/2014/main" id="{9DB0113A-77E4-4026-AC00-804F85CB22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69023" y="3187934"/>
                <a:ext cx="34500" cy="94876"/>
              </a:xfrm>
              <a:custGeom>
                <a:avLst/>
                <a:gdLst>
                  <a:gd name="T0" fmla="*/ 22 w 110"/>
                  <a:gd name="T1" fmla="*/ 1 h 305"/>
                  <a:gd name="T2" fmla="*/ 17 w 110"/>
                  <a:gd name="T3" fmla="*/ 0 h 305"/>
                  <a:gd name="T4" fmla="*/ 11 w 110"/>
                  <a:gd name="T5" fmla="*/ 1 h 305"/>
                  <a:gd name="T6" fmla="*/ 6 w 110"/>
                  <a:gd name="T7" fmla="*/ 3 h 305"/>
                  <a:gd name="T8" fmla="*/ 2 w 110"/>
                  <a:gd name="T9" fmla="*/ 9 h 305"/>
                  <a:gd name="T10" fmla="*/ 0 w 110"/>
                  <a:gd name="T11" fmla="*/ 14 h 305"/>
                  <a:gd name="T12" fmla="*/ 1 w 110"/>
                  <a:gd name="T13" fmla="*/ 21 h 305"/>
                  <a:gd name="T14" fmla="*/ 5 w 110"/>
                  <a:gd name="T15" fmla="*/ 25 h 305"/>
                  <a:gd name="T16" fmla="*/ 19 w 110"/>
                  <a:gd name="T17" fmla="*/ 37 h 305"/>
                  <a:gd name="T18" fmla="*/ 45 w 110"/>
                  <a:gd name="T19" fmla="*/ 62 h 305"/>
                  <a:gd name="T20" fmla="*/ 60 w 110"/>
                  <a:gd name="T21" fmla="*/ 84 h 305"/>
                  <a:gd name="T22" fmla="*/ 69 w 110"/>
                  <a:gd name="T23" fmla="*/ 102 h 305"/>
                  <a:gd name="T24" fmla="*/ 75 w 110"/>
                  <a:gd name="T25" fmla="*/ 121 h 305"/>
                  <a:gd name="T26" fmla="*/ 79 w 110"/>
                  <a:gd name="T27" fmla="*/ 141 h 305"/>
                  <a:gd name="T28" fmla="*/ 79 w 110"/>
                  <a:gd name="T29" fmla="*/ 163 h 305"/>
                  <a:gd name="T30" fmla="*/ 75 w 110"/>
                  <a:gd name="T31" fmla="*/ 184 h 305"/>
                  <a:gd name="T32" fmla="*/ 69 w 110"/>
                  <a:gd name="T33" fmla="*/ 203 h 305"/>
                  <a:gd name="T34" fmla="*/ 60 w 110"/>
                  <a:gd name="T35" fmla="*/ 220 h 305"/>
                  <a:gd name="T36" fmla="*/ 45 w 110"/>
                  <a:gd name="T37" fmla="*/ 243 h 305"/>
                  <a:gd name="T38" fmla="*/ 19 w 110"/>
                  <a:gd name="T39" fmla="*/ 267 h 305"/>
                  <a:gd name="T40" fmla="*/ 5 w 110"/>
                  <a:gd name="T41" fmla="*/ 279 h 305"/>
                  <a:gd name="T42" fmla="*/ 1 w 110"/>
                  <a:gd name="T43" fmla="*/ 284 h 305"/>
                  <a:gd name="T44" fmla="*/ 0 w 110"/>
                  <a:gd name="T45" fmla="*/ 290 h 305"/>
                  <a:gd name="T46" fmla="*/ 2 w 110"/>
                  <a:gd name="T47" fmla="*/ 295 h 305"/>
                  <a:gd name="T48" fmla="*/ 6 w 110"/>
                  <a:gd name="T49" fmla="*/ 301 h 305"/>
                  <a:gd name="T50" fmla="*/ 12 w 110"/>
                  <a:gd name="T51" fmla="*/ 304 h 305"/>
                  <a:gd name="T52" fmla="*/ 21 w 110"/>
                  <a:gd name="T53" fmla="*/ 304 h 305"/>
                  <a:gd name="T54" fmla="*/ 36 w 110"/>
                  <a:gd name="T55" fmla="*/ 294 h 305"/>
                  <a:gd name="T56" fmla="*/ 54 w 110"/>
                  <a:gd name="T57" fmla="*/ 279 h 305"/>
                  <a:gd name="T58" fmla="*/ 69 w 110"/>
                  <a:gd name="T59" fmla="*/ 261 h 305"/>
                  <a:gd name="T60" fmla="*/ 82 w 110"/>
                  <a:gd name="T61" fmla="*/ 243 h 305"/>
                  <a:gd name="T62" fmla="*/ 94 w 110"/>
                  <a:gd name="T63" fmla="*/ 224 h 305"/>
                  <a:gd name="T64" fmla="*/ 101 w 110"/>
                  <a:gd name="T65" fmla="*/ 204 h 305"/>
                  <a:gd name="T66" fmla="*/ 107 w 110"/>
                  <a:gd name="T67" fmla="*/ 184 h 305"/>
                  <a:gd name="T68" fmla="*/ 110 w 110"/>
                  <a:gd name="T69" fmla="*/ 163 h 305"/>
                  <a:gd name="T70" fmla="*/ 110 w 110"/>
                  <a:gd name="T71" fmla="*/ 142 h 305"/>
                  <a:gd name="T72" fmla="*/ 107 w 110"/>
                  <a:gd name="T73" fmla="*/ 121 h 305"/>
                  <a:gd name="T74" fmla="*/ 101 w 110"/>
                  <a:gd name="T75" fmla="*/ 101 h 305"/>
                  <a:gd name="T76" fmla="*/ 94 w 110"/>
                  <a:gd name="T77" fmla="*/ 81 h 305"/>
                  <a:gd name="T78" fmla="*/ 82 w 110"/>
                  <a:gd name="T79" fmla="*/ 62 h 305"/>
                  <a:gd name="T80" fmla="*/ 69 w 110"/>
                  <a:gd name="T81" fmla="*/ 43 h 305"/>
                  <a:gd name="T82" fmla="*/ 54 w 110"/>
                  <a:gd name="T83" fmla="*/ 26 h 305"/>
                  <a:gd name="T84" fmla="*/ 36 w 110"/>
                  <a:gd name="T85" fmla="*/ 1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0" h="305">
                    <a:moveTo>
                      <a:pt x="26" y="2"/>
                    </a:moveTo>
                    <a:lnTo>
                      <a:pt x="22" y="1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1" y="1"/>
                    </a:lnTo>
                    <a:lnTo>
                      <a:pt x="8" y="2"/>
                    </a:lnTo>
                    <a:lnTo>
                      <a:pt x="6" y="3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2"/>
                    </a:lnTo>
                    <a:lnTo>
                      <a:pt x="0" y="14"/>
                    </a:lnTo>
                    <a:lnTo>
                      <a:pt x="1" y="17"/>
                    </a:lnTo>
                    <a:lnTo>
                      <a:pt x="1" y="21"/>
                    </a:lnTo>
                    <a:lnTo>
                      <a:pt x="2" y="23"/>
                    </a:lnTo>
                    <a:lnTo>
                      <a:pt x="5" y="25"/>
                    </a:lnTo>
                    <a:lnTo>
                      <a:pt x="7" y="27"/>
                    </a:lnTo>
                    <a:lnTo>
                      <a:pt x="19" y="37"/>
                    </a:lnTo>
                    <a:lnTo>
                      <a:pt x="32" y="49"/>
                    </a:lnTo>
                    <a:lnTo>
                      <a:pt x="45" y="62"/>
                    </a:lnTo>
                    <a:lnTo>
                      <a:pt x="56" y="76"/>
                    </a:lnTo>
                    <a:lnTo>
                      <a:pt x="60" y="84"/>
                    </a:lnTo>
                    <a:lnTo>
                      <a:pt x="65" y="93"/>
                    </a:lnTo>
                    <a:lnTo>
                      <a:pt x="69" y="102"/>
                    </a:lnTo>
                    <a:lnTo>
                      <a:pt x="72" y="111"/>
                    </a:lnTo>
                    <a:lnTo>
                      <a:pt x="75" y="121"/>
                    </a:lnTo>
                    <a:lnTo>
                      <a:pt x="77" y="131"/>
                    </a:lnTo>
                    <a:lnTo>
                      <a:pt x="79" y="141"/>
                    </a:lnTo>
                    <a:lnTo>
                      <a:pt x="79" y="152"/>
                    </a:lnTo>
                    <a:lnTo>
                      <a:pt x="79" y="163"/>
                    </a:lnTo>
                    <a:lnTo>
                      <a:pt x="77" y="174"/>
                    </a:lnTo>
                    <a:lnTo>
                      <a:pt x="75" y="184"/>
                    </a:lnTo>
                    <a:lnTo>
                      <a:pt x="72" y="193"/>
                    </a:lnTo>
                    <a:lnTo>
                      <a:pt x="69" y="203"/>
                    </a:lnTo>
                    <a:lnTo>
                      <a:pt x="65" y="212"/>
                    </a:lnTo>
                    <a:lnTo>
                      <a:pt x="60" y="220"/>
                    </a:lnTo>
                    <a:lnTo>
                      <a:pt x="56" y="227"/>
                    </a:lnTo>
                    <a:lnTo>
                      <a:pt x="45" y="243"/>
                    </a:lnTo>
                    <a:lnTo>
                      <a:pt x="32" y="255"/>
                    </a:lnTo>
                    <a:lnTo>
                      <a:pt x="19" y="267"/>
                    </a:lnTo>
                    <a:lnTo>
                      <a:pt x="7" y="276"/>
                    </a:lnTo>
                    <a:lnTo>
                      <a:pt x="5" y="279"/>
                    </a:lnTo>
                    <a:lnTo>
                      <a:pt x="2" y="281"/>
                    </a:lnTo>
                    <a:lnTo>
                      <a:pt x="1" y="284"/>
                    </a:lnTo>
                    <a:lnTo>
                      <a:pt x="1" y="286"/>
                    </a:lnTo>
                    <a:lnTo>
                      <a:pt x="0" y="290"/>
                    </a:lnTo>
                    <a:lnTo>
                      <a:pt x="1" y="293"/>
                    </a:lnTo>
                    <a:lnTo>
                      <a:pt x="2" y="295"/>
                    </a:lnTo>
                    <a:lnTo>
                      <a:pt x="4" y="299"/>
                    </a:lnTo>
                    <a:lnTo>
                      <a:pt x="6" y="301"/>
                    </a:lnTo>
                    <a:lnTo>
                      <a:pt x="9" y="303"/>
                    </a:lnTo>
                    <a:lnTo>
                      <a:pt x="12" y="304"/>
                    </a:lnTo>
                    <a:lnTo>
                      <a:pt x="16" y="305"/>
                    </a:lnTo>
                    <a:lnTo>
                      <a:pt x="21" y="304"/>
                    </a:lnTo>
                    <a:lnTo>
                      <a:pt x="26" y="302"/>
                    </a:lnTo>
                    <a:lnTo>
                      <a:pt x="36" y="294"/>
                    </a:lnTo>
                    <a:lnTo>
                      <a:pt x="45" y="286"/>
                    </a:lnTo>
                    <a:lnTo>
                      <a:pt x="54" y="279"/>
                    </a:lnTo>
                    <a:lnTo>
                      <a:pt x="61" y="270"/>
                    </a:lnTo>
                    <a:lnTo>
                      <a:pt x="69" y="261"/>
                    </a:lnTo>
                    <a:lnTo>
                      <a:pt x="76" y="252"/>
                    </a:lnTo>
                    <a:lnTo>
                      <a:pt x="82" y="243"/>
                    </a:lnTo>
                    <a:lnTo>
                      <a:pt x="88" y="233"/>
                    </a:lnTo>
                    <a:lnTo>
                      <a:pt x="94" y="224"/>
                    </a:lnTo>
                    <a:lnTo>
                      <a:pt x="98" y="214"/>
                    </a:lnTo>
                    <a:lnTo>
                      <a:pt x="101" y="204"/>
                    </a:lnTo>
                    <a:lnTo>
                      <a:pt x="105" y="194"/>
                    </a:lnTo>
                    <a:lnTo>
                      <a:pt x="107" y="184"/>
                    </a:lnTo>
                    <a:lnTo>
                      <a:pt x="109" y="173"/>
                    </a:lnTo>
                    <a:lnTo>
                      <a:pt x="110" y="163"/>
                    </a:lnTo>
                    <a:lnTo>
                      <a:pt x="110" y="152"/>
                    </a:lnTo>
                    <a:lnTo>
                      <a:pt x="110" y="142"/>
                    </a:lnTo>
                    <a:lnTo>
                      <a:pt x="109" y="131"/>
                    </a:lnTo>
                    <a:lnTo>
                      <a:pt x="107" y="121"/>
                    </a:lnTo>
                    <a:lnTo>
                      <a:pt x="105" y="111"/>
                    </a:lnTo>
                    <a:lnTo>
                      <a:pt x="101" y="101"/>
                    </a:lnTo>
                    <a:lnTo>
                      <a:pt x="98" y="91"/>
                    </a:lnTo>
                    <a:lnTo>
                      <a:pt x="94" y="81"/>
                    </a:lnTo>
                    <a:lnTo>
                      <a:pt x="88" y="71"/>
                    </a:lnTo>
                    <a:lnTo>
                      <a:pt x="82" y="62"/>
                    </a:lnTo>
                    <a:lnTo>
                      <a:pt x="76" y="52"/>
                    </a:lnTo>
                    <a:lnTo>
                      <a:pt x="69" y="43"/>
                    </a:lnTo>
                    <a:lnTo>
                      <a:pt x="61" y="34"/>
                    </a:lnTo>
                    <a:lnTo>
                      <a:pt x="54" y="26"/>
                    </a:lnTo>
                    <a:lnTo>
                      <a:pt x="45" y="17"/>
                    </a:lnTo>
                    <a:lnTo>
                      <a:pt x="36" y="10"/>
                    </a:lnTo>
                    <a:lnTo>
                      <a:pt x="26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98" name="Freeform 355">
                <a:extLst>
                  <a:ext uri="{FF2B5EF4-FFF2-40B4-BE49-F238E27FC236}">
                    <a16:creationId xmlns="" xmlns:a16="http://schemas.microsoft.com/office/drawing/2014/main" id="{D167269E-702E-43A3-B488-9499BDD89E8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87897" y="3110308"/>
                <a:ext cx="154019" cy="247662"/>
              </a:xfrm>
              <a:custGeom>
                <a:avLst/>
                <a:gdLst>
                  <a:gd name="T0" fmla="*/ 224 w 497"/>
                  <a:gd name="T1" fmla="*/ 531 h 807"/>
                  <a:gd name="T2" fmla="*/ 213 w 497"/>
                  <a:gd name="T3" fmla="*/ 527 h 807"/>
                  <a:gd name="T4" fmla="*/ 67 w 497"/>
                  <a:gd name="T5" fmla="*/ 526 h 807"/>
                  <a:gd name="T6" fmla="*/ 52 w 497"/>
                  <a:gd name="T7" fmla="*/ 519 h 807"/>
                  <a:gd name="T8" fmla="*/ 41 w 497"/>
                  <a:gd name="T9" fmla="*/ 508 h 807"/>
                  <a:gd name="T10" fmla="*/ 34 w 497"/>
                  <a:gd name="T11" fmla="*/ 492 h 807"/>
                  <a:gd name="T12" fmla="*/ 31 w 497"/>
                  <a:gd name="T13" fmla="*/ 356 h 807"/>
                  <a:gd name="T14" fmla="*/ 33 w 497"/>
                  <a:gd name="T15" fmla="*/ 341 h 807"/>
                  <a:gd name="T16" fmla="*/ 37 w 497"/>
                  <a:gd name="T17" fmla="*/ 326 h 807"/>
                  <a:gd name="T18" fmla="*/ 48 w 497"/>
                  <a:gd name="T19" fmla="*/ 314 h 807"/>
                  <a:gd name="T20" fmla="*/ 55 w 497"/>
                  <a:gd name="T21" fmla="*/ 310 h 807"/>
                  <a:gd name="T22" fmla="*/ 65 w 497"/>
                  <a:gd name="T23" fmla="*/ 309 h 807"/>
                  <a:gd name="T24" fmla="*/ 205 w 497"/>
                  <a:gd name="T25" fmla="*/ 309 h 807"/>
                  <a:gd name="T26" fmla="*/ 211 w 497"/>
                  <a:gd name="T27" fmla="*/ 307 h 807"/>
                  <a:gd name="T28" fmla="*/ 466 w 497"/>
                  <a:gd name="T29" fmla="*/ 52 h 807"/>
                  <a:gd name="T30" fmla="*/ 487 w 497"/>
                  <a:gd name="T31" fmla="*/ 0 h 807"/>
                  <a:gd name="T32" fmla="*/ 478 w 497"/>
                  <a:gd name="T33" fmla="*/ 0 h 807"/>
                  <a:gd name="T34" fmla="*/ 471 w 497"/>
                  <a:gd name="T35" fmla="*/ 5 h 807"/>
                  <a:gd name="T36" fmla="*/ 65 w 497"/>
                  <a:gd name="T37" fmla="*/ 278 h 807"/>
                  <a:gd name="T38" fmla="*/ 51 w 497"/>
                  <a:gd name="T39" fmla="*/ 279 h 807"/>
                  <a:gd name="T40" fmla="*/ 38 w 497"/>
                  <a:gd name="T41" fmla="*/ 284 h 807"/>
                  <a:gd name="T42" fmla="*/ 27 w 497"/>
                  <a:gd name="T43" fmla="*/ 290 h 807"/>
                  <a:gd name="T44" fmla="*/ 18 w 497"/>
                  <a:gd name="T45" fmla="*/ 300 h 807"/>
                  <a:gd name="T46" fmla="*/ 11 w 497"/>
                  <a:gd name="T47" fmla="*/ 311 h 807"/>
                  <a:gd name="T48" fmla="*/ 5 w 497"/>
                  <a:gd name="T49" fmla="*/ 325 h 807"/>
                  <a:gd name="T50" fmla="*/ 1 w 497"/>
                  <a:gd name="T51" fmla="*/ 339 h 807"/>
                  <a:gd name="T52" fmla="*/ 0 w 497"/>
                  <a:gd name="T53" fmla="*/ 356 h 807"/>
                  <a:gd name="T54" fmla="*/ 2 w 497"/>
                  <a:gd name="T55" fmla="*/ 491 h 807"/>
                  <a:gd name="T56" fmla="*/ 5 w 497"/>
                  <a:gd name="T57" fmla="*/ 506 h 807"/>
                  <a:gd name="T58" fmla="*/ 11 w 497"/>
                  <a:gd name="T59" fmla="*/ 519 h 807"/>
                  <a:gd name="T60" fmla="*/ 18 w 497"/>
                  <a:gd name="T61" fmla="*/ 530 h 807"/>
                  <a:gd name="T62" fmla="*/ 28 w 497"/>
                  <a:gd name="T63" fmla="*/ 541 h 807"/>
                  <a:gd name="T64" fmla="*/ 41 w 497"/>
                  <a:gd name="T65" fmla="*/ 549 h 807"/>
                  <a:gd name="T66" fmla="*/ 54 w 497"/>
                  <a:gd name="T67" fmla="*/ 555 h 807"/>
                  <a:gd name="T68" fmla="*/ 68 w 497"/>
                  <a:gd name="T69" fmla="*/ 558 h 807"/>
                  <a:gd name="T70" fmla="*/ 207 w 497"/>
                  <a:gd name="T71" fmla="*/ 558 h 807"/>
                  <a:gd name="T72" fmla="*/ 476 w 497"/>
                  <a:gd name="T73" fmla="*/ 806 h 807"/>
                  <a:gd name="T74" fmla="*/ 485 w 497"/>
                  <a:gd name="T75" fmla="*/ 806 h 807"/>
                  <a:gd name="T76" fmla="*/ 492 w 497"/>
                  <a:gd name="T77" fmla="*/ 802 h 807"/>
                  <a:gd name="T78" fmla="*/ 496 w 497"/>
                  <a:gd name="T79" fmla="*/ 796 h 807"/>
                  <a:gd name="T80" fmla="*/ 497 w 497"/>
                  <a:gd name="T81" fmla="*/ 16 h 807"/>
                  <a:gd name="T82" fmla="*/ 495 w 497"/>
                  <a:gd name="T83" fmla="*/ 7 h 807"/>
                  <a:gd name="T84" fmla="*/ 487 w 497"/>
                  <a:gd name="T85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97" h="807">
                    <a:moveTo>
                      <a:pt x="466" y="756"/>
                    </a:moveTo>
                    <a:lnTo>
                      <a:pt x="224" y="531"/>
                    </a:lnTo>
                    <a:lnTo>
                      <a:pt x="219" y="528"/>
                    </a:lnTo>
                    <a:lnTo>
                      <a:pt x="213" y="527"/>
                    </a:lnTo>
                    <a:lnTo>
                      <a:pt x="76" y="527"/>
                    </a:lnTo>
                    <a:lnTo>
                      <a:pt x="67" y="526"/>
                    </a:lnTo>
                    <a:lnTo>
                      <a:pt x="60" y="524"/>
                    </a:lnTo>
                    <a:lnTo>
                      <a:pt x="52" y="519"/>
                    </a:lnTo>
                    <a:lnTo>
                      <a:pt x="45" y="514"/>
                    </a:lnTo>
                    <a:lnTo>
                      <a:pt x="41" y="508"/>
                    </a:lnTo>
                    <a:lnTo>
                      <a:pt x="36" y="500"/>
                    </a:lnTo>
                    <a:lnTo>
                      <a:pt x="34" y="492"/>
                    </a:lnTo>
                    <a:lnTo>
                      <a:pt x="33" y="484"/>
                    </a:lnTo>
                    <a:lnTo>
                      <a:pt x="31" y="356"/>
                    </a:lnTo>
                    <a:lnTo>
                      <a:pt x="32" y="349"/>
                    </a:lnTo>
                    <a:lnTo>
                      <a:pt x="33" y="341"/>
                    </a:lnTo>
                    <a:lnTo>
                      <a:pt x="34" y="334"/>
                    </a:lnTo>
                    <a:lnTo>
                      <a:pt x="37" y="326"/>
                    </a:lnTo>
                    <a:lnTo>
                      <a:pt x="42" y="319"/>
                    </a:lnTo>
                    <a:lnTo>
                      <a:pt x="48" y="314"/>
                    </a:lnTo>
                    <a:lnTo>
                      <a:pt x="52" y="312"/>
                    </a:lnTo>
                    <a:lnTo>
                      <a:pt x="55" y="310"/>
                    </a:lnTo>
                    <a:lnTo>
                      <a:pt x="60" y="309"/>
                    </a:lnTo>
                    <a:lnTo>
                      <a:pt x="65" y="309"/>
                    </a:lnTo>
                    <a:lnTo>
                      <a:pt x="202" y="309"/>
                    </a:lnTo>
                    <a:lnTo>
                      <a:pt x="205" y="309"/>
                    </a:lnTo>
                    <a:lnTo>
                      <a:pt x="207" y="308"/>
                    </a:lnTo>
                    <a:lnTo>
                      <a:pt x="211" y="307"/>
                    </a:lnTo>
                    <a:lnTo>
                      <a:pt x="213" y="305"/>
                    </a:lnTo>
                    <a:lnTo>
                      <a:pt x="466" y="52"/>
                    </a:lnTo>
                    <a:lnTo>
                      <a:pt x="466" y="756"/>
                    </a:lnTo>
                    <a:close/>
                    <a:moveTo>
                      <a:pt x="487" y="0"/>
                    </a:moveTo>
                    <a:lnTo>
                      <a:pt x="483" y="0"/>
                    </a:lnTo>
                    <a:lnTo>
                      <a:pt x="478" y="0"/>
                    </a:lnTo>
                    <a:lnTo>
                      <a:pt x="474" y="1"/>
                    </a:lnTo>
                    <a:lnTo>
                      <a:pt x="471" y="5"/>
                    </a:lnTo>
                    <a:lnTo>
                      <a:pt x="195" y="278"/>
                    </a:lnTo>
                    <a:lnTo>
                      <a:pt x="65" y="278"/>
                    </a:lnTo>
                    <a:lnTo>
                      <a:pt x="57" y="278"/>
                    </a:lnTo>
                    <a:lnTo>
                      <a:pt x="51" y="279"/>
                    </a:lnTo>
                    <a:lnTo>
                      <a:pt x="44" y="281"/>
                    </a:lnTo>
                    <a:lnTo>
                      <a:pt x="38" y="284"/>
                    </a:lnTo>
                    <a:lnTo>
                      <a:pt x="33" y="287"/>
                    </a:lnTo>
                    <a:lnTo>
                      <a:pt x="27" y="290"/>
                    </a:lnTo>
                    <a:lnTo>
                      <a:pt x="23" y="295"/>
                    </a:lnTo>
                    <a:lnTo>
                      <a:pt x="18" y="300"/>
                    </a:lnTo>
                    <a:lnTo>
                      <a:pt x="14" y="305"/>
                    </a:lnTo>
                    <a:lnTo>
                      <a:pt x="11" y="311"/>
                    </a:lnTo>
                    <a:lnTo>
                      <a:pt x="7" y="318"/>
                    </a:lnTo>
                    <a:lnTo>
                      <a:pt x="5" y="325"/>
                    </a:lnTo>
                    <a:lnTo>
                      <a:pt x="3" y="331"/>
                    </a:lnTo>
                    <a:lnTo>
                      <a:pt x="1" y="339"/>
                    </a:lnTo>
                    <a:lnTo>
                      <a:pt x="0" y="348"/>
                    </a:lnTo>
                    <a:lnTo>
                      <a:pt x="0" y="356"/>
                    </a:lnTo>
                    <a:lnTo>
                      <a:pt x="2" y="484"/>
                    </a:lnTo>
                    <a:lnTo>
                      <a:pt x="2" y="491"/>
                    </a:lnTo>
                    <a:lnTo>
                      <a:pt x="3" y="498"/>
                    </a:lnTo>
                    <a:lnTo>
                      <a:pt x="5" y="506"/>
                    </a:lnTo>
                    <a:lnTo>
                      <a:pt x="7" y="512"/>
                    </a:lnTo>
                    <a:lnTo>
                      <a:pt x="11" y="519"/>
                    </a:lnTo>
                    <a:lnTo>
                      <a:pt x="14" y="525"/>
                    </a:lnTo>
                    <a:lnTo>
                      <a:pt x="18" y="530"/>
                    </a:lnTo>
                    <a:lnTo>
                      <a:pt x="24" y="536"/>
                    </a:lnTo>
                    <a:lnTo>
                      <a:pt x="28" y="541"/>
                    </a:lnTo>
                    <a:lnTo>
                      <a:pt x="35" y="545"/>
                    </a:lnTo>
                    <a:lnTo>
                      <a:pt x="41" y="549"/>
                    </a:lnTo>
                    <a:lnTo>
                      <a:pt x="47" y="552"/>
                    </a:lnTo>
                    <a:lnTo>
                      <a:pt x="54" y="555"/>
                    </a:lnTo>
                    <a:lnTo>
                      <a:pt x="61" y="556"/>
                    </a:lnTo>
                    <a:lnTo>
                      <a:pt x="68" y="558"/>
                    </a:lnTo>
                    <a:lnTo>
                      <a:pt x="76" y="558"/>
                    </a:lnTo>
                    <a:lnTo>
                      <a:pt x="207" y="558"/>
                    </a:lnTo>
                    <a:lnTo>
                      <a:pt x="471" y="802"/>
                    </a:lnTo>
                    <a:lnTo>
                      <a:pt x="476" y="806"/>
                    </a:lnTo>
                    <a:lnTo>
                      <a:pt x="482" y="807"/>
                    </a:lnTo>
                    <a:lnTo>
                      <a:pt x="485" y="806"/>
                    </a:lnTo>
                    <a:lnTo>
                      <a:pt x="487" y="805"/>
                    </a:lnTo>
                    <a:lnTo>
                      <a:pt x="492" y="802"/>
                    </a:lnTo>
                    <a:lnTo>
                      <a:pt x="495" y="799"/>
                    </a:lnTo>
                    <a:lnTo>
                      <a:pt x="496" y="796"/>
                    </a:lnTo>
                    <a:lnTo>
                      <a:pt x="497" y="791"/>
                    </a:lnTo>
                    <a:lnTo>
                      <a:pt x="497" y="16"/>
                    </a:lnTo>
                    <a:lnTo>
                      <a:pt x="496" y="10"/>
                    </a:lnTo>
                    <a:lnTo>
                      <a:pt x="495" y="7"/>
                    </a:lnTo>
                    <a:lnTo>
                      <a:pt x="492" y="4"/>
                    </a:lnTo>
                    <a:lnTo>
                      <a:pt x="48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99" name="组合 98">
            <a:extLst>
              <a:ext uri="{FF2B5EF4-FFF2-40B4-BE49-F238E27FC236}">
                <a16:creationId xmlns="" xmlns:a16="http://schemas.microsoft.com/office/drawing/2014/main" id="{8586FD37-2093-48A1-A9DE-39677D1D1D16}"/>
              </a:ext>
            </a:extLst>
          </p:cNvPr>
          <p:cNvGrpSpPr/>
          <p:nvPr/>
        </p:nvGrpSpPr>
        <p:grpSpPr>
          <a:xfrm>
            <a:off x="8194464" y="3731346"/>
            <a:ext cx="3173996" cy="1061395"/>
            <a:chOff x="8207168" y="4544146"/>
            <a:chExt cx="3173996" cy="1061395"/>
          </a:xfrm>
        </p:grpSpPr>
        <p:sp>
          <p:nvSpPr>
            <p:cNvPr id="100" name="Rectangle 54">
              <a:extLst>
                <a:ext uri="{FF2B5EF4-FFF2-40B4-BE49-F238E27FC236}">
                  <a16:creationId xmlns="" xmlns:a16="http://schemas.microsoft.com/office/drawing/2014/main" id="{006D3C8E-6916-4D86-A4EA-CC373087D584}"/>
                </a:ext>
              </a:extLst>
            </p:cNvPr>
            <p:cNvSpPr/>
            <p:nvPr/>
          </p:nvSpPr>
          <p:spPr>
            <a:xfrm>
              <a:off x="8939056" y="4544146"/>
              <a:ext cx="202922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思源黑体 CN Regular" panose="020B0500000000000000" pitchFamily="34" charset="-122"/>
                  <a:ea typeface="思源黑体 CN Regular" panose="020B0500000000000000" pitchFamily="34" charset="-122"/>
                </a:rPr>
                <a:t>输入你的题目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01" name="Rectangle 55">
              <a:extLst>
                <a:ext uri="{FF2B5EF4-FFF2-40B4-BE49-F238E27FC236}">
                  <a16:creationId xmlns="" xmlns:a16="http://schemas.microsoft.com/office/drawing/2014/main" id="{AF280744-088B-4EE1-AAFF-96ED5E46AF5A}"/>
                </a:ext>
              </a:extLst>
            </p:cNvPr>
            <p:cNvSpPr/>
            <p:nvPr/>
          </p:nvSpPr>
          <p:spPr>
            <a:xfrm>
              <a:off x="8207168" y="4774544"/>
              <a:ext cx="276111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914354" rtl="0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200" kern="1200" noProof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 consuetudium lectorum. Mirum est notare quam littera gothica</a:t>
              </a:r>
            </a:p>
          </p:txBody>
        </p:sp>
        <p:sp>
          <p:nvSpPr>
            <p:cNvPr id="102" name="Freeform 313">
              <a:extLst>
                <a:ext uri="{FF2B5EF4-FFF2-40B4-BE49-F238E27FC236}">
                  <a16:creationId xmlns="" xmlns:a16="http://schemas.microsoft.com/office/drawing/2014/main" id="{D74A07FB-6063-4B53-B013-B2782E66B3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00829" y="4544146"/>
              <a:ext cx="380335" cy="348640"/>
            </a:xfrm>
            <a:custGeom>
              <a:avLst/>
              <a:gdLst>
                <a:gd name="T0" fmla="*/ 140 w 902"/>
                <a:gd name="T1" fmla="*/ 617 h 827"/>
                <a:gd name="T2" fmla="*/ 35 w 902"/>
                <a:gd name="T3" fmla="*/ 68 h 827"/>
                <a:gd name="T4" fmla="*/ 361 w 902"/>
                <a:gd name="T5" fmla="*/ 165 h 827"/>
                <a:gd name="T6" fmla="*/ 541 w 902"/>
                <a:gd name="T7" fmla="*/ 161 h 827"/>
                <a:gd name="T8" fmla="*/ 569 w 902"/>
                <a:gd name="T9" fmla="*/ 794 h 827"/>
                <a:gd name="T10" fmla="*/ 542 w 902"/>
                <a:gd name="T11" fmla="*/ 761 h 827"/>
                <a:gd name="T12" fmla="*/ 555 w 902"/>
                <a:gd name="T13" fmla="*/ 720 h 827"/>
                <a:gd name="T14" fmla="*/ 595 w 902"/>
                <a:gd name="T15" fmla="*/ 708 h 827"/>
                <a:gd name="T16" fmla="*/ 628 w 902"/>
                <a:gd name="T17" fmla="*/ 735 h 827"/>
                <a:gd name="T18" fmla="*/ 623 w 902"/>
                <a:gd name="T19" fmla="*/ 777 h 827"/>
                <a:gd name="T20" fmla="*/ 587 w 902"/>
                <a:gd name="T21" fmla="*/ 797 h 827"/>
                <a:gd name="T22" fmla="*/ 213 w 902"/>
                <a:gd name="T23" fmla="*/ 784 h 827"/>
                <a:gd name="T24" fmla="*/ 172 w 902"/>
                <a:gd name="T25" fmla="*/ 796 h 827"/>
                <a:gd name="T26" fmla="*/ 139 w 902"/>
                <a:gd name="T27" fmla="*/ 769 h 827"/>
                <a:gd name="T28" fmla="*/ 143 w 902"/>
                <a:gd name="T29" fmla="*/ 726 h 827"/>
                <a:gd name="T30" fmla="*/ 180 w 902"/>
                <a:gd name="T31" fmla="*/ 707 h 827"/>
                <a:gd name="T32" fmla="*/ 218 w 902"/>
                <a:gd name="T33" fmla="*/ 726 h 827"/>
                <a:gd name="T34" fmla="*/ 754 w 902"/>
                <a:gd name="T35" fmla="*/ 45 h 827"/>
                <a:gd name="T36" fmla="*/ 693 w 902"/>
                <a:gd name="T37" fmla="*/ 249 h 827"/>
                <a:gd name="T38" fmla="*/ 565 w 902"/>
                <a:gd name="T39" fmla="*/ 102 h 827"/>
                <a:gd name="T40" fmla="*/ 525 w 902"/>
                <a:gd name="T41" fmla="*/ 135 h 827"/>
                <a:gd name="T42" fmla="*/ 335 w 902"/>
                <a:gd name="T43" fmla="*/ 140 h 827"/>
                <a:gd name="T44" fmla="*/ 331 w 902"/>
                <a:gd name="T45" fmla="*/ 255 h 827"/>
                <a:gd name="T46" fmla="*/ 118 w 902"/>
                <a:gd name="T47" fmla="*/ 2 h 827"/>
                <a:gd name="T48" fmla="*/ 103 w 902"/>
                <a:gd name="T49" fmla="*/ 1 h 827"/>
                <a:gd name="T50" fmla="*/ 1 w 902"/>
                <a:gd name="T51" fmla="*/ 55 h 827"/>
                <a:gd name="T52" fmla="*/ 83 w 902"/>
                <a:gd name="T53" fmla="*/ 255 h 827"/>
                <a:gd name="T54" fmla="*/ 2 w 902"/>
                <a:gd name="T55" fmla="*/ 262 h 827"/>
                <a:gd name="T56" fmla="*/ 115 w 902"/>
                <a:gd name="T57" fmla="*/ 636 h 827"/>
                <a:gd name="T58" fmla="*/ 596 w 902"/>
                <a:gd name="T59" fmla="*/ 647 h 827"/>
                <a:gd name="T60" fmla="*/ 158 w 902"/>
                <a:gd name="T61" fmla="*/ 680 h 827"/>
                <a:gd name="T62" fmla="*/ 128 w 902"/>
                <a:gd name="T63" fmla="*/ 698 h 827"/>
                <a:gd name="T64" fmla="*/ 109 w 902"/>
                <a:gd name="T65" fmla="*/ 729 h 827"/>
                <a:gd name="T66" fmla="*/ 106 w 902"/>
                <a:gd name="T67" fmla="*/ 767 h 827"/>
                <a:gd name="T68" fmla="*/ 123 w 902"/>
                <a:gd name="T69" fmla="*/ 799 h 827"/>
                <a:gd name="T70" fmla="*/ 151 w 902"/>
                <a:gd name="T71" fmla="*/ 822 h 827"/>
                <a:gd name="T72" fmla="*/ 188 w 902"/>
                <a:gd name="T73" fmla="*/ 827 h 827"/>
                <a:gd name="T74" fmla="*/ 222 w 902"/>
                <a:gd name="T75" fmla="*/ 814 h 827"/>
                <a:gd name="T76" fmla="*/ 247 w 902"/>
                <a:gd name="T77" fmla="*/ 787 h 827"/>
                <a:gd name="T78" fmla="*/ 255 w 902"/>
                <a:gd name="T79" fmla="*/ 752 h 827"/>
                <a:gd name="T80" fmla="*/ 527 w 902"/>
                <a:gd name="T81" fmla="*/ 707 h 827"/>
                <a:gd name="T82" fmla="*/ 512 w 902"/>
                <a:gd name="T83" fmla="*/ 759 h 827"/>
                <a:gd name="T84" fmla="*/ 524 w 902"/>
                <a:gd name="T85" fmla="*/ 794 h 827"/>
                <a:gd name="T86" fmla="*/ 550 w 902"/>
                <a:gd name="T87" fmla="*/ 818 h 827"/>
                <a:gd name="T88" fmla="*/ 587 w 902"/>
                <a:gd name="T89" fmla="*/ 827 h 827"/>
                <a:gd name="T90" fmla="*/ 622 w 902"/>
                <a:gd name="T91" fmla="*/ 818 h 827"/>
                <a:gd name="T92" fmla="*/ 649 w 902"/>
                <a:gd name="T93" fmla="*/ 794 h 827"/>
                <a:gd name="T94" fmla="*/ 661 w 902"/>
                <a:gd name="T95" fmla="*/ 759 h 827"/>
                <a:gd name="T96" fmla="*/ 650 w 902"/>
                <a:gd name="T97" fmla="*/ 711 h 827"/>
                <a:gd name="T98" fmla="*/ 630 w 902"/>
                <a:gd name="T99" fmla="*/ 638 h 827"/>
                <a:gd name="T100" fmla="*/ 766 w 902"/>
                <a:gd name="T101" fmla="*/ 75 h 827"/>
                <a:gd name="T102" fmla="*/ 898 w 902"/>
                <a:gd name="T103" fmla="*/ 71 h 827"/>
                <a:gd name="T104" fmla="*/ 902 w 902"/>
                <a:gd name="T105" fmla="*/ 57 h 827"/>
                <a:gd name="T106" fmla="*/ 892 w 902"/>
                <a:gd name="T107" fmla="*/ 46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02" h="827">
                  <a:moveTo>
                    <a:pt x="140" y="617"/>
                  </a:moveTo>
                  <a:lnTo>
                    <a:pt x="36" y="285"/>
                  </a:lnTo>
                  <a:lnTo>
                    <a:pt x="684" y="285"/>
                  </a:lnTo>
                  <a:lnTo>
                    <a:pt x="604" y="617"/>
                  </a:lnTo>
                  <a:lnTo>
                    <a:pt x="140" y="617"/>
                  </a:lnTo>
                  <a:close/>
                  <a:moveTo>
                    <a:pt x="35" y="68"/>
                  </a:moveTo>
                  <a:lnTo>
                    <a:pt x="102" y="36"/>
                  </a:lnTo>
                  <a:lnTo>
                    <a:pt x="202" y="255"/>
                  </a:lnTo>
                  <a:lnTo>
                    <a:pt x="115" y="255"/>
                  </a:lnTo>
                  <a:lnTo>
                    <a:pt x="35" y="68"/>
                  </a:lnTo>
                  <a:close/>
                  <a:moveTo>
                    <a:pt x="361" y="165"/>
                  </a:moveTo>
                  <a:lnTo>
                    <a:pt x="493" y="165"/>
                  </a:lnTo>
                  <a:lnTo>
                    <a:pt x="400" y="255"/>
                  </a:lnTo>
                  <a:lnTo>
                    <a:pt x="361" y="255"/>
                  </a:lnTo>
                  <a:lnTo>
                    <a:pt x="361" y="165"/>
                  </a:lnTo>
                  <a:close/>
                  <a:moveTo>
                    <a:pt x="563" y="140"/>
                  </a:moveTo>
                  <a:lnTo>
                    <a:pt x="660" y="255"/>
                  </a:lnTo>
                  <a:lnTo>
                    <a:pt x="443" y="255"/>
                  </a:lnTo>
                  <a:lnTo>
                    <a:pt x="541" y="161"/>
                  </a:lnTo>
                  <a:lnTo>
                    <a:pt x="541" y="161"/>
                  </a:lnTo>
                  <a:lnTo>
                    <a:pt x="541" y="161"/>
                  </a:lnTo>
                  <a:lnTo>
                    <a:pt x="563" y="140"/>
                  </a:lnTo>
                  <a:close/>
                  <a:moveTo>
                    <a:pt x="587" y="797"/>
                  </a:moveTo>
                  <a:lnTo>
                    <a:pt x="577" y="796"/>
                  </a:lnTo>
                  <a:lnTo>
                    <a:pt x="569" y="794"/>
                  </a:lnTo>
                  <a:lnTo>
                    <a:pt x="561" y="790"/>
                  </a:lnTo>
                  <a:lnTo>
                    <a:pt x="555" y="784"/>
                  </a:lnTo>
                  <a:lnTo>
                    <a:pt x="549" y="777"/>
                  </a:lnTo>
                  <a:lnTo>
                    <a:pt x="545" y="769"/>
                  </a:lnTo>
                  <a:lnTo>
                    <a:pt x="542" y="761"/>
                  </a:lnTo>
                  <a:lnTo>
                    <a:pt x="542" y="752"/>
                  </a:lnTo>
                  <a:lnTo>
                    <a:pt x="542" y="742"/>
                  </a:lnTo>
                  <a:lnTo>
                    <a:pt x="545" y="735"/>
                  </a:lnTo>
                  <a:lnTo>
                    <a:pt x="549" y="726"/>
                  </a:lnTo>
                  <a:lnTo>
                    <a:pt x="555" y="720"/>
                  </a:lnTo>
                  <a:lnTo>
                    <a:pt x="561" y="714"/>
                  </a:lnTo>
                  <a:lnTo>
                    <a:pt x="569" y="710"/>
                  </a:lnTo>
                  <a:lnTo>
                    <a:pt x="577" y="708"/>
                  </a:lnTo>
                  <a:lnTo>
                    <a:pt x="587" y="707"/>
                  </a:lnTo>
                  <a:lnTo>
                    <a:pt x="595" y="708"/>
                  </a:lnTo>
                  <a:lnTo>
                    <a:pt x="604" y="710"/>
                  </a:lnTo>
                  <a:lnTo>
                    <a:pt x="611" y="714"/>
                  </a:lnTo>
                  <a:lnTo>
                    <a:pt x="618" y="720"/>
                  </a:lnTo>
                  <a:lnTo>
                    <a:pt x="623" y="726"/>
                  </a:lnTo>
                  <a:lnTo>
                    <a:pt x="628" y="735"/>
                  </a:lnTo>
                  <a:lnTo>
                    <a:pt x="631" y="742"/>
                  </a:lnTo>
                  <a:lnTo>
                    <a:pt x="632" y="752"/>
                  </a:lnTo>
                  <a:lnTo>
                    <a:pt x="631" y="761"/>
                  </a:lnTo>
                  <a:lnTo>
                    <a:pt x="628" y="769"/>
                  </a:lnTo>
                  <a:lnTo>
                    <a:pt x="623" y="777"/>
                  </a:lnTo>
                  <a:lnTo>
                    <a:pt x="618" y="784"/>
                  </a:lnTo>
                  <a:lnTo>
                    <a:pt x="611" y="790"/>
                  </a:lnTo>
                  <a:lnTo>
                    <a:pt x="604" y="794"/>
                  </a:lnTo>
                  <a:lnTo>
                    <a:pt x="595" y="796"/>
                  </a:lnTo>
                  <a:lnTo>
                    <a:pt x="587" y="797"/>
                  </a:lnTo>
                  <a:close/>
                  <a:moveTo>
                    <a:pt x="225" y="752"/>
                  </a:moveTo>
                  <a:lnTo>
                    <a:pt x="224" y="761"/>
                  </a:lnTo>
                  <a:lnTo>
                    <a:pt x="222" y="769"/>
                  </a:lnTo>
                  <a:lnTo>
                    <a:pt x="218" y="777"/>
                  </a:lnTo>
                  <a:lnTo>
                    <a:pt x="213" y="784"/>
                  </a:lnTo>
                  <a:lnTo>
                    <a:pt x="206" y="790"/>
                  </a:lnTo>
                  <a:lnTo>
                    <a:pt x="198" y="794"/>
                  </a:lnTo>
                  <a:lnTo>
                    <a:pt x="190" y="796"/>
                  </a:lnTo>
                  <a:lnTo>
                    <a:pt x="180" y="797"/>
                  </a:lnTo>
                  <a:lnTo>
                    <a:pt x="172" y="796"/>
                  </a:lnTo>
                  <a:lnTo>
                    <a:pt x="163" y="794"/>
                  </a:lnTo>
                  <a:lnTo>
                    <a:pt x="156" y="790"/>
                  </a:lnTo>
                  <a:lnTo>
                    <a:pt x="148" y="784"/>
                  </a:lnTo>
                  <a:lnTo>
                    <a:pt x="143" y="777"/>
                  </a:lnTo>
                  <a:lnTo>
                    <a:pt x="139" y="769"/>
                  </a:lnTo>
                  <a:lnTo>
                    <a:pt x="136" y="761"/>
                  </a:lnTo>
                  <a:lnTo>
                    <a:pt x="135" y="752"/>
                  </a:lnTo>
                  <a:lnTo>
                    <a:pt x="136" y="742"/>
                  </a:lnTo>
                  <a:lnTo>
                    <a:pt x="139" y="735"/>
                  </a:lnTo>
                  <a:lnTo>
                    <a:pt x="143" y="726"/>
                  </a:lnTo>
                  <a:lnTo>
                    <a:pt x="148" y="720"/>
                  </a:lnTo>
                  <a:lnTo>
                    <a:pt x="156" y="714"/>
                  </a:lnTo>
                  <a:lnTo>
                    <a:pt x="163" y="710"/>
                  </a:lnTo>
                  <a:lnTo>
                    <a:pt x="172" y="708"/>
                  </a:lnTo>
                  <a:lnTo>
                    <a:pt x="180" y="707"/>
                  </a:lnTo>
                  <a:lnTo>
                    <a:pt x="190" y="708"/>
                  </a:lnTo>
                  <a:lnTo>
                    <a:pt x="198" y="710"/>
                  </a:lnTo>
                  <a:lnTo>
                    <a:pt x="206" y="714"/>
                  </a:lnTo>
                  <a:lnTo>
                    <a:pt x="213" y="720"/>
                  </a:lnTo>
                  <a:lnTo>
                    <a:pt x="218" y="726"/>
                  </a:lnTo>
                  <a:lnTo>
                    <a:pt x="222" y="735"/>
                  </a:lnTo>
                  <a:lnTo>
                    <a:pt x="224" y="742"/>
                  </a:lnTo>
                  <a:lnTo>
                    <a:pt x="225" y="752"/>
                  </a:lnTo>
                  <a:close/>
                  <a:moveTo>
                    <a:pt x="887" y="45"/>
                  </a:moveTo>
                  <a:lnTo>
                    <a:pt x="754" y="45"/>
                  </a:lnTo>
                  <a:lnTo>
                    <a:pt x="750" y="46"/>
                  </a:lnTo>
                  <a:lnTo>
                    <a:pt x="745" y="49"/>
                  </a:lnTo>
                  <a:lnTo>
                    <a:pt x="741" y="52"/>
                  </a:lnTo>
                  <a:lnTo>
                    <a:pt x="740" y="57"/>
                  </a:lnTo>
                  <a:lnTo>
                    <a:pt x="693" y="249"/>
                  </a:lnTo>
                  <a:lnTo>
                    <a:pt x="576" y="107"/>
                  </a:lnTo>
                  <a:lnTo>
                    <a:pt x="574" y="105"/>
                  </a:lnTo>
                  <a:lnTo>
                    <a:pt x="572" y="104"/>
                  </a:lnTo>
                  <a:lnTo>
                    <a:pt x="569" y="103"/>
                  </a:lnTo>
                  <a:lnTo>
                    <a:pt x="565" y="102"/>
                  </a:lnTo>
                  <a:lnTo>
                    <a:pt x="562" y="102"/>
                  </a:lnTo>
                  <a:lnTo>
                    <a:pt x="560" y="103"/>
                  </a:lnTo>
                  <a:lnTo>
                    <a:pt x="557" y="104"/>
                  </a:lnTo>
                  <a:lnTo>
                    <a:pt x="555" y="106"/>
                  </a:lnTo>
                  <a:lnTo>
                    <a:pt x="525" y="135"/>
                  </a:lnTo>
                  <a:lnTo>
                    <a:pt x="346" y="135"/>
                  </a:lnTo>
                  <a:lnTo>
                    <a:pt x="342" y="135"/>
                  </a:lnTo>
                  <a:lnTo>
                    <a:pt x="340" y="136"/>
                  </a:lnTo>
                  <a:lnTo>
                    <a:pt x="337" y="139"/>
                  </a:lnTo>
                  <a:lnTo>
                    <a:pt x="335" y="140"/>
                  </a:lnTo>
                  <a:lnTo>
                    <a:pt x="334" y="142"/>
                  </a:lnTo>
                  <a:lnTo>
                    <a:pt x="332" y="145"/>
                  </a:lnTo>
                  <a:lnTo>
                    <a:pt x="332" y="147"/>
                  </a:lnTo>
                  <a:lnTo>
                    <a:pt x="331" y="150"/>
                  </a:lnTo>
                  <a:lnTo>
                    <a:pt x="331" y="255"/>
                  </a:lnTo>
                  <a:lnTo>
                    <a:pt x="235" y="255"/>
                  </a:lnTo>
                  <a:lnTo>
                    <a:pt x="124" y="9"/>
                  </a:lnTo>
                  <a:lnTo>
                    <a:pt x="123" y="7"/>
                  </a:lnTo>
                  <a:lnTo>
                    <a:pt x="120" y="5"/>
                  </a:lnTo>
                  <a:lnTo>
                    <a:pt x="118" y="2"/>
                  </a:lnTo>
                  <a:lnTo>
                    <a:pt x="115" y="1"/>
                  </a:lnTo>
                  <a:lnTo>
                    <a:pt x="112" y="0"/>
                  </a:lnTo>
                  <a:lnTo>
                    <a:pt x="110" y="0"/>
                  </a:lnTo>
                  <a:lnTo>
                    <a:pt x="106" y="0"/>
                  </a:lnTo>
                  <a:lnTo>
                    <a:pt x="103" y="1"/>
                  </a:lnTo>
                  <a:lnTo>
                    <a:pt x="9" y="46"/>
                  </a:lnTo>
                  <a:lnTo>
                    <a:pt x="6" y="49"/>
                  </a:lnTo>
                  <a:lnTo>
                    <a:pt x="4" y="51"/>
                  </a:lnTo>
                  <a:lnTo>
                    <a:pt x="2" y="53"/>
                  </a:lnTo>
                  <a:lnTo>
                    <a:pt x="1" y="55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0" y="64"/>
                  </a:lnTo>
                  <a:lnTo>
                    <a:pt x="1" y="67"/>
                  </a:lnTo>
                  <a:lnTo>
                    <a:pt x="83" y="255"/>
                  </a:lnTo>
                  <a:lnTo>
                    <a:pt x="15" y="255"/>
                  </a:lnTo>
                  <a:lnTo>
                    <a:pt x="12" y="257"/>
                  </a:lnTo>
                  <a:lnTo>
                    <a:pt x="8" y="258"/>
                  </a:lnTo>
                  <a:lnTo>
                    <a:pt x="6" y="260"/>
                  </a:lnTo>
                  <a:lnTo>
                    <a:pt x="2" y="262"/>
                  </a:lnTo>
                  <a:lnTo>
                    <a:pt x="1" y="265"/>
                  </a:lnTo>
                  <a:lnTo>
                    <a:pt x="0" y="268"/>
                  </a:lnTo>
                  <a:lnTo>
                    <a:pt x="0" y="272"/>
                  </a:lnTo>
                  <a:lnTo>
                    <a:pt x="1" y="276"/>
                  </a:lnTo>
                  <a:lnTo>
                    <a:pt x="115" y="636"/>
                  </a:lnTo>
                  <a:lnTo>
                    <a:pt x="117" y="640"/>
                  </a:lnTo>
                  <a:lnTo>
                    <a:pt x="120" y="644"/>
                  </a:lnTo>
                  <a:lnTo>
                    <a:pt x="124" y="646"/>
                  </a:lnTo>
                  <a:lnTo>
                    <a:pt x="129" y="647"/>
                  </a:lnTo>
                  <a:lnTo>
                    <a:pt x="596" y="647"/>
                  </a:lnTo>
                  <a:lnTo>
                    <a:pt x="590" y="677"/>
                  </a:lnTo>
                  <a:lnTo>
                    <a:pt x="180" y="677"/>
                  </a:lnTo>
                  <a:lnTo>
                    <a:pt x="173" y="677"/>
                  </a:lnTo>
                  <a:lnTo>
                    <a:pt x="165" y="678"/>
                  </a:lnTo>
                  <a:lnTo>
                    <a:pt x="158" y="680"/>
                  </a:lnTo>
                  <a:lnTo>
                    <a:pt x="151" y="682"/>
                  </a:lnTo>
                  <a:lnTo>
                    <a:pt x="145" y="685"/>
                  </a:lnTo>
                  <a:lnTo>
                    <a:pt x="139" y="690"/>
                  </a:lnTo>
                  <a:lnTo>
                    <a:pt x="132" y="694"/>
                  </a:lnTo>
                  <a:lnTo>
                    <a:pt x="128" y="698"/>
                  </a:lnTo>
                  <a:lnTo>
                    <a:pt x="123" y="704"/>
                  </a:lnTo>
                  <a:lnTo>
                    <a:pt x="118" y="710"/>
                  </a:lnTo>
                  <a:lnTo>
                    <a:pt x="114" y="717"/>
                  </a:lnTo>
                  <a:lnTo>
                    <a:pt x="111" y="723"/>
                  </a:lnTo>
                  <a:lnTo>
                    <a:pt x="109" y="729"/>
                  </a:lnTo>
                  <a:lnTo>
                    <a:pt x="106" y="737"/>
                  </a:lnTo>
                  <a:lnTo>
                    <a:pt x="105" y="744"/>
                  </a:lnTo>
                  <a:lnTo>
                    <a:pt x="105" y="752"/>
                  </a:lnTo>
                  <a:lnTo>
                    <a:pt x="105" y="759"/>
                  </a:lnTo>
                  <a:lnTo>
                    <a:pt x="106" y="767"/>
                  </a:lnTo>
                  <a:lnTo>
                    <a:pt x="109" y="774"/>
                  </a:lnTo>
                  <a:lnTo>
                    <a:pt x="111" y="781"/>
                  </a:lnTo>
                  <a:lnTo>
                    <a:pt x="114" y="787"/>
                  </a:lnTo>
                  <a:lnTo>
                    <a:pt x="118" y="794"/>
                  </a:lnTo>
                  <a:lnTo>
                    <a:pt x="123" y="799"/>
                  </a:lnTo>
                  <a:lnTo>
                    <a:pt x="128" y="805"/>
                  </a:lnTo>
                  <a:lnTo>
                    <a:pt x="132" y="810"/>
                  </a:lnTo>
                  <a:lnTo>
                    <a:pt x="139" y="814"/>
                  </a:lnTo>
                  <a:lnTo>
                    <a:pt x="145" y="818"/>
                  </a:lnTo>
                  <a:lnTo>
                    <a:pt x="151" y="822"/>
                  </a:lnTo>
                  <a:lnTo>
                    <a:pt x="158" y="824"/>
                  </a:lnTo>
                  <a:lnTo>
                    <a:pt x="165" y="826"/>
                  </a:lnTo>
                  <a:lnTo>
                    <a:pt x="173" y="827"/>
                  </a:lnTo>
                  <a:lnTo>
                    <a:pt x="180" y="827"/>
                  </a:lnTo>
                  <a:lnTo>
                    <a:pt x="188" y="827"/>
                  </a:lnTo>
                  <a:lnTo>
                    <a:pt x="195" y="826"/>
                  </a:lnTo>
                  <a:lnTo>
                    <a:pt x="203" y="824"/>
                  </a:lnTo>
                  <a:lnTo>
                    <a:pt x="209" y="822"/>
                  </a:lnTo>
                  <a:lnTo>
                    <a:pt x="216" y="818"/>
                  </a:lnTo>
                  <a:lnTo>
                    <a:pt x="222" y="814"/>
                  </a:lnTo>
                  <a:lnTo>
                    <a:pt x="229" y="810"/>
                  </a:lnTo>
                  <a:lnTo>
                    <a:pt x="234" y="805"/>
                  </a:lnTo>
                  <a:lnTo>
                    <a:pt x="238" y="799"/>
                  </a:lnTo>
                  <a:lnTo>
                    <a:pt x="243" y="794"/>
                  </a:lnTo>
                  <a:lnTo>
                    <a:pt x="247" y="787"/>
                  </a:lnTo>
                  <a:lnTo>
                    <a:pt x="250" y="781"/>
                  </a:lnTo>
                  <a:lnTo>
                    <a:pt x="252" y="774"/>
                  </a:lnTo>
                  <a:lnTo>
                    <a:pt x="254" y="767"/>
                  </a:lnTo>
                  <a:lnTo>
                    <a:pt x="255" y="759"/>
                  </a:lnTo>
                  <a:lnTo>
                    <a:pt x="255" y="752"/>
                  </a:lnTo>
                  <a:lnTo>
                    <a:pt x="254" y="739"/>
                  </a:lnTo>
                  <a:lnTo>
                    <a:pt x="251" y="727"/>
                  </a:lnTo>
                  <a:lnTo>
                    <a:pt x="247" y="717"/>
                  </a:lnTo>
                  <a:lnTo>
                    <a:pt x="240" y="707"/>
                  </a:lnTo>
                  <a:lnTo>
                    <a:pt x="527" y="707"/>
                  </a:lnTo>
                  <a:lnTo>
                    <a:pt x="520" y="717"/>
                  </a:lnTo>
                  <a:lnTo>
                    <a:pt x="515" y="727"/>
                  </a:lnTo>
                  <a:lnTo>
                    <a:pt x="512" y="739"/>
                  </a:lnTo>
                  <a:lnTo>
                    <a:pt x="511" y="752"/>
                  </a:lnTo>
                  <a:lnTo>
                    <a:pt x="512" y="759"/>
                  </a:lnTo>
                  <a:lnTo>
                    <a:pt x="513" y="767"/>
                  </a:lnTo>
                  <a:lnTo>
                    <a:pt x="515" y="774"/>
                  </a:lnTo>
                  <a:lnTo>
                    <a:pt x="517" y="781"/>
                  </a:lnTo>
                  <a:lnTo>
                    <a:pt x="520" y="787"/>
                  </a:lnTo>
                  <a:lnTo>
                    <a:pt x="524" y="794"/>
                  </a:lnTo>
                  <a:lnTo>
                    <a:pt x="529" y="799"/>
                  </a:lnTo>
                  <a:lnTo>
                    <a:pt x="533" y="805"/>
                  </a:lnTo>
                  <a:lnTo>
                    <a:pt x="539" y="810"/>
                  </a:lnTo>
                  <a:lnTo>
                    <a:pt x="544" y="814"/>
                  </a:lnTo>
                  <a:lnTo>
                    <a:pt x="550" y="818"/>
                  </a:lnTo>
                  <a:lnTo>
                    <a:pt x="557" y="822"/>
                  </a:lnTo>
                  <a:lnTo>
                    <a:pt x="564" y="824"/>
                  </a:lnTo>
                  <a:lnTo>
                    <a:pt x="571" y="826"/>
                  </a:lnTo>
                  <a:lnTo>
                    <a:pt x="578" y="827"/>
                  </a:lnTo>
                  <a:lnTo>
                    <a:pt x="587" y="827"/>
                  </a:lnTo>
                  <a:lnTo>
                    <a:pt x="594" y="827"/>
                  </a:lnTo>
                  <a:lnTo>
                    <a:pt x="602" y="826"/>
                  </a:lnTo>
                  <a:lnTo>
                    <a:pt x="608" y="824"/>
                  </a:lnTo>
                  <a:lnTo>
                    <a:pt x="616" y="822"/>
                  </a:lnTo>
                  <a:lnTo>
                    <a:pt x="622" y="818"/>
                  </a:lnTo>
                  <a:lnTo>
                    <a:pt x="629" y="814"/>
                  </a:lnTo>
                  <a:lnTo>
                    <a:pt x="634" y="810"/>
                  </a:lnTo>
                  <a:lnTo>
                    <a:pt x="639" y="805"/>
                  </a:lnTo>
                  <a:lnTo>
                    <a:pt x="645" y="799"/>
                  </a:lnTo>
                  <a:lnTo>
                    <a:pt x="649" y="794"/>
                  </a:lnTo>
                  <a:lnTo>
                    <a:pt x="652" y="787"/>
                  </a:lnTo>
                  <a:lnTo>
                    <a:pt x="655" y="781"/>
                  </a:lnTo>
                  <a:lnTo>
                    <a:pt x="659" y="774"/>
                  </a:lnTo>
                  <a:lnTo>
                    <a:pt x="660" y="767"/>
                  </a:lnTo>
                  <a:lnTo>
                    <a:pt x="661" y="759"/>
                  </a:lnTo>
                  <a:lnTo>
                    <a:pt x="662" y="752"/>
                  </a:lnTo>
                  <a:lnTo>
                    <a:pt x="661" y="741"/>
                  </a:lnTo>
                  <a:lnTo>
                    <a:pt x="659" y="731"/>
                  </a:lnTo>
                  <a:lnTo>
                    <a:pt x="654" y="721"/>
                  </a:lnTo>
                  <a:lnTo>
                    <a:pt x="650" y="711"/>
                  </a:lnTo>
                  <a:lnTo>
                    <a:pt x="644" y="703"/>
                  </a:lnTo>
                  <a:lnTo>
                    <a:pt x="636" y="696"/>
                  </a:lnTo>
                  <a:lnTo>
                    <a:pt x="628" y="690"/>
                  </a:lnTo>
                  <a:lnTo>
                    <a:pt x="619" y="684"/>
                  </a:lnTo>
                  <a:lnTo>
                    <a:pt x="630" y="638"/>
                  </a:lnTo>
                  <a:lnTo>
                    <a:pt x="631" y="635"/>
                  </a:lnTo>
                  <a:lnTo>
                    <a:pt x="632" y="632"/>
                  </a:lnTo>
                  <a:lnTo>
                    <a:pt x="632" y="632"/>
                  </a:lnTo>
                  <a:lnTo>
                    <a:pt x="632" y="632"/>
                  </a:lnTo>
                  <a:lnTo>
                    <a:pt x="766" y="75"/>
                  </a:lnTo>
                  <a:lnTo>
                    <a:pt x="887" y="75"/>
                  </a:lnTo>
                  <a:lnTo>
                    <a:pt x="890" y="75"/>
                  </a:lnTo>
                  <a:lnTo>
                    <a:pt x="892" y="74"/>
                  </a:lnTo>
                  <a:lnTo>
                    <a:pt x="896" y="73"/>
                  </a:lnTo>
                  <a:lnTo>
                    <a:pt x="898" y="71"/>
                  </a:lnTo>
                  <a:lnTo>
                    <a:pt x="900" y="69"/>
                  </a:lnTo>
                  <a:lnTo>
                    <a:pt x="901" y="67"/>
                  </a:lnTo>
                  <a:lnTo>
                    <a:pt x="902" y="64"/>
                  </a:lnTo>
                  <a:lnTo>
                    <a:pt x="902" y="60"/>
                  </a:lnTo>
                  <a:lnTo>
                    <a:pt x="902" y="57"/>
                  </a:lnTo>
                  <a:lnTo>
                    <a:pt x="901" y="55"/>
                  </a:lnTo>
                  <a:lnTo>
                    <a:pt x="900" y="52"/>
                  </a:lnTo>
                  <a:lnTo>
                    <a:pt x="898" y="50"/>
                  </a:lnTo>
                  <a:lnTo>
                    <a:pt x="896" y="47"/>
                  </a:lnTo>
                  <a:lnTo>
                    <a:pt x="892" y="46"/>
                  </a:lnTo>
                  <a:lnTo>
                    <a:pt x="890" y="45"/>
                  </a:lnTo>
                  <a:lnTo>
                    <a:pt x="887" y="4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914354" rtl="0"/>
              <a:endParaRPr lang="en-US" sz="1351" kern="120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103" name="组合 102">
            <a:extLst>
              <a:ext uri="{FF2B5EF4-FFF2-40B4-BE49-F238E27FC236}">
                <a16:creationId xmlns="" xmlns:a16="http://schemas.microsoft.com/office/drawing/2014/main" id="{4E1129A6-B217-4CFD-AEAB-B3B391F17BF9}"/>
              </a:ext>
            </a:extLst>
          </p:cNvPr>
          <p:cNvGrpSpPr/>
          <p:nvPr/>
        </p:nvGrpSpPr>
        <p:grpSpPr>
          <a:xfrm>
            <a:off x="254333" y="273183"/>
            <a:ext cx="4364418" cy="556721"/>
            <a:chOff x="2924961" y="1867298"/>
            <a:chExt cx="4364418" cy="556721"/>
          </a:xfrm>
        </p:grpSpPr>
        <p:sp>
          <p:nvSpPr>
            <p:cNvPr id="104" name="平行四边形 103">
              <a:extLst>
                <a:ext uri="{FF2B5EF4-FFF2-40B4-BE49-F238E27FC236}">
                  <a16:creationId xmlns="" xmlns:a16="http://schemas.microsoft.com/office/drawing/2014/main" id="{86409EE3-C924-4D1A-BE5A-ADE8FA2AE3F6}"/>
                </a:ext>
              </a:extLst>
            </p:cNvPr>
            <p:cNvSpPr/>
            <p:nvPr/>
          </p:nvSpPr>
          <p:spPr>
            <a:xfrm>
              <a:off x="2924961" y="1867298"/>
              <a:ext cx="4364418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5" name="Group 19">
              <a:extLst>
                <a:ext uri="{FF2B5EF4-FFF2-40B4-BE49-F238E27FC236}">
                  <a16:creationId xmlns="" xmlns:a16="http://schemas.microsoft.com/office/drawing/2014/main" id="{BAD5A905-53FE-4AAE-B569-D12665D8096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08" name="Oval 16">
                <a:extLst>
                  <a:ext uri="{FF2B5EF4-FFF2-40B4-BE49-F238E27FC236}">
                    <a16:creationId xmlns="" xmlns:a16="http://schemas.microsoft.com/office/drawing/2014/main" id="{B37523C2-D9FD-4615-9209-F0F78E832DCC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9" name="Oval 17">
                <a:extLst>
                  <a:ext uri="{FF2B5EF4-FFF2-40B4-BE49-F238E27FC236}">
                    <a16:creationId xmlns="" xmlns:a16="http://schemas.microsoft.com/office/drawing/2014/main" id="{4A331154-7668-4937-8985-32A888BDB5FE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06" name="文本框 105">
              <a:extLst>
                <a:ext uri="{FF2B5EF4-FFF2-40B4-BE49-F238E27FC236}">
                  <a16:creationId xmlns="" xmlns:a16="http://schemas.microsoft.com/office/drawing/2014/main" id="{8805F3D4-3828-4B6C-B1F1-70BF09B3B76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107" name="文本框 106">
              <a:extLst>
                <a:ext uri="{FF2B5EF4-FFF2-40B4-BE49-F238E27FC236}">
                  <a16:creationId xmlns="" xmlns:a16="http://schemas.microsoft.com/office/drawing/2014/main" id="{8BD56D01-012C-4DB0-B064-CABFCC76EF0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58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00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0EF28832-90C4-4895-993E-34F5B28457D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701" y="2105597"/>
            <a:ext cx="4896792" cy="2458245"/>
          </a:xfrm>
          <a:prstGeom prst="rect">
            <a:avLst/>
          </a:prstGeom>
        </p:spPr>
      </p:pic>
      <p:sp>
        <p:nvSpPr>
          <p:cNvPr id="169" name="Freeform 14">
            <a:extLst>
              <a:ext uri="{FF2B5EF4-FFF2-40B4-BE49-F238E27FC236}">
                <a16:creationId xmlns="" xmlns:a16="http://schemas.microsoft.com/office/drawing/2014/main" id="{957C4BBC-B0C3-4F4E-BE65-159843B8F73C}"/>
              </a:ext>
            </a:extLst>
          </p:cNvPr>
          <p:cNvSpPr>
            <a:spLocks/>
          </p:cNvSpPr>
          <p:nvPr/>
        </p:nvSpPr>
        <p:spPr bwMode="auto">
          <a:xfrm>
            <a:off x="5910517" y="1823652"/>
            <a:ext cx="408192" cy="404601"/>
          </a:xfrm>
          <a:custGeom>
            <a:avLst/>
            <a:gdLst>
              <a:gd name="T0" fmla="*/ 40 w 142"/>
              <a:gd name="T1" fmla="*/ 0 h 141"/>
              <a:gd name="T2" fmla="*/ 102 w 142"/>
              <a:gd name="T3" fmla="*/ 0 h 141"/>
              <a:gd name="T4" fmla="*/ 142 w 142"/>
              <a:gd name="T5" fmla="*/ 40 h 141"/>
              <a:gd name="T6" fmla="*/ 142 w 142"/>
              <a:gd name="T7" fmla="*/ 101 h 141"/>
              <a:gd name="T8" fmla="*/ 102 w 142"/>
              <a:gd name="T9" fmla="*/ 141 h 141"/>
              <a:gd name="T10" fmla="*/ 40 w 142"/>
              <a:gd name="T11" fmla="*/ 141 h 141"/>
              <a:gd name="T12" fmla="*/ 0 w 142"/>
              <a:gd name="T13" fmla="*/ 101 h 141"/>
              <a:gd name="T14" fmla="*/ 0 w 142"/>
              <a:gd name="T15" fmla="*/ 40 h 141"/>
              <a:gd name="T16" fmla="*/ 40 w 142"/>
              <a:gd name="T1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2" h="141">
                <a:moveTo>
                  <a:pt x="40" y="0"/>
                </a:moveTo>
                <a:cubicBezTo>
                  <a:pt x="102" y="0"/>
                  <a:pt x="102" y="0"/>
                  <a:pt x="102" y="0"/>
                </a:cubicBezTo>
                <a:cubicBezTo>
                  <a:pt x="124" y="0"/>
                  <a:pt x="142" y="18"/>
                  <a:pt x="142" y="40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142" y="123"/>
                  <a:pt x="124" y="141"/>
                  <a:pt x="102" y="141"/>
                </a:cubicBezTo>
                <a:cubicBezTo>
                  <a:pt x="40" y="141"/>
                  <a:pt x="40" y="141"/>
                  <a:pt x="40" y="141"/>
                </a:cubicBezTo>
                <a:cubicBezTo>
                  <a:pt x="18" y="141"/>
                  <a:pt x="0" y="123"/>
                  <a:pt x="0" y="10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0" name="Freeform 15">
            <a:extLst>
              <a:ext uri="{FF2B5EF4-FFF2-40B4-BE49-F238E27FC236}">
                <a16:creationId xmlns="" xmlns:a16="http://schemas.microsoft.com/office/drawing/2014/main" id="{16B3BB42-4A95-442B-84A4-C09BB2541953}"/>
              </a:ext>
            </a:extLst>
          </p:cNvPr>
          <p:cNvSpPr>
            <a:spLocks/>
          </p:cNvSpPr>
          <p:nvPr/>
        </p:nvSpPr>
        <p:spPr bwMode="auto">
          <a:xfrm>
            <a:off x="5910517" y="2596404"/>
            <a:ext cx="408192" cy="404601"/>
          </a:xfrm>
          <a:custGeom>
            <a:avLst/>
            <a:gdLst>
              <a:gd name="T0" fmla="*/ 40 w 142"/>
              <a:gd name="T1" fmla="*/ 0 h 141"/>
              <a:gd name="T2" fmla="*/ 102 w 142"/>
              <a:gd name="T3" fmla="*/ 0 h 141"/>
              <a:gd name="T4" fmla="*/ 142 w 142"/>
              <a:gd name="T5" fmla="*/ 40 h 141"/>
              <a:gd name="T6" fmla="*/ 142 w 142"/>
              <a:gd name="T7" fmla="*/ 101 h 141"/>
              <a:gd name="T8" fmla="*/ 102 w 142"/>
              <a:gd name="T9" fmla="*/ 141 h 141"/>
              <a:gd name="T10" fmla="*/ 40 w 142"/>
              <a:gd name="T11" fmla="*/ 141 h 141"/>
              <a:gd name="T12" fmla="*/ 0 w 142"/>
              <a:gd name="T13" fmla="*/ 101 h 141"/>
              <a:gd name="T14" fmla="*/ 0 w 142"/>
              <a:gd name="T15" fmla="*/ 40 h 141"/>
              <a:gd name="T16" fmla="*/ 40 w 142"/>
              <a:gd name="T1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2" h="141">
                <a:moveTo>
                  <a:pt x="40" y="0"/>
                </a:moveTo>
                <a:cubicBezTo>
                  <a:pt x="102" y="0"/>
                  <a:pt x="102" y="0"/>
                  <a:pt x="102" y="0"/>
                </a:cubicBezTo>
                <a:cubicBezTo>
                  <a:pt x="124" y="0"/>
                  <a:pt x="142" y="18"/>
                  <a:pt x="142" y="40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142" y="123"/>
                  <a:pt x="124" y="141"/>
                  <a:pt x="102" y="141"/>
                </a:cubicBezTo>
                <a:cubicBezTo>
                  <a:pt x="40" y="141"/>
                  <a:pt x="40" y="141"/>
                  <a:pt x="40" y="141"/>
                </a:cubicBezTo>
                <a:cubicBezTo>
                  <a:pt x="18" y="141"/>
                  <a:pt x="0" y="123"/>
                  <a:pt x="0" y="10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lose/>
              </a:path>
            </a:pathLst>
          </a:custGeom>
          <a:solidFill>
            <a:srgbClr val="308BF2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1" name="Freeform 16">
            <a:extLst>
              <a:ext uri="{FF2B5EF4-FFF2-40B4-BE49-F238E27FC236}">
                <a16:creationId xmlns="" xmlns:a16="http://schemas.microsoft.com/office/drawing/2014/main" id="{90C72EE2-947C-4F83-A943-CCEE666AECEC}"/>
              </a:ext>
            </a:extLst>
          </p:cNvPr>
          <p:cNvSpPr>
            <a:spLocks/>
          </p:cNvSpPr>
          <p:nvPr/>
        </p:nvSpPr>
        <p:spPr bwMode="auto">
          <a:xfrm>
            <a:off x="5910517" y="3359435"/>
            <a:ext cx="408192" cy="404601"/>
          </a:xfrm>
          <a:custGeom>
            <a:avLst/>
            <a:gdLst>
              <a:gd name="T0" fmla="*/ 40 w 142"/>
              <a:gd name="T1" fmla="*/ 0 h 141"/>
              <a:gd name="T2" fmla="*/ 102 w 142"/>
              <a:gd name="T3" fmla="*/ 0 h 141"/>
              <a:gd name="T4" fmla="*/ 142 w 142"/>
              <a:gd name="T5" fmla="*/ 40 h 141"/>
              <a:gd name="T6" fmla="*/ 142 w 142"/>
              <a:gd name="T7" fmla="*/ 101 h 141"/>
              <a:gd name="T8" fmla="*/ 102 w 142"/>
              <a:gd name="T9" fmla="*/ 141 h 141"/>
              <a:gd name="T10" fmla="*/ 40 w 142"/>
              <a:gd name="T11" fmla="*/ 141 h 141"/>
              <a:gd name="T12" fmla="*/ 0 w 142"/>
              <a:gd name="T13" fmla="*/ 101 h 141"/>
              <a:gd name="T14" fmla="*/ 0 w 142"/>
              <a:gd name="T15" fmla="*/ 40 h 141"/>
              <a:gd name="T16" fmla="*/ 40 w 142"/>
              <a:gd name="T1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2" h="141">
                <a:moveTo>
                  <a:pt x="40" y="0"/>
                </a:moveTo>
                <a:cubicBezTo>
                  <a:pt x="102" y="0"/>
                  <a:pt x="102" y="0"/>
                  <a:pt x="102" y="0"/>
                </a:cubicBezTo>
                <a:cubicBezTo>
                  <a:pt x="124" y="0"/>
                  <a:pt x="142" y="18"/>
                  <a:pt x="142" y="40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142" y="123"/>
                  <a:pt x="124" y="141"/>
                  <a:pt x="102" y="141"/>
                </a:cubicBezTo>
                <a:cubicBezTo>
                  <a:pt x="40" y="141"/>
                  <a:pt x="40" y="141"/>
                  <a:pt x="40" y="141"/>
                </a:cubicBezTo>
                <a:cubicBezTo>
                  <a:pt x="18" y="141"/>
                  <a:pt x="0" y="123"/>
                  <a:pt x="0" y="10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lose/>
              </a:path>
            </a:pathLst>
          </a:custGeom>
          <a:solidFill>
            <a:srgbClr val="43BFFF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2" name="Freeform 17">
            <a:extLst>
              <a:ext uri="{FF2B5EF4-FFF2-40B4-BE49-F238E27FC236}">
                <a16:creationId xmlns="" xmlns:a16="http://schemas.microsoft.com/office/drawing/2014/main" id="{FFF233A4-0913-4654-8B08-2BEAA19CAA6D}"/>
              </a:ext>
            </a:extLst>
          </p:cNvPr>
          <p:cNvSpPr>
            <a:spLocks/>
          </p:cNvSpPr>
          <p:nvPr/>
        </p:nvSpPr>
        <p:spPr bwMode="auto">
          <a:xfrm>
            <a:off x="5910517" y="4089208"/>
            <a:ext cx="408192" cy="404601"/>
          </a:xfrm>
          <a:custGeom>
            <a:avLst/>
            <a:gdLst>
              <a:gd name="T0" fmla="*/ 40 w 142"/>
              <a:gd name="T1" fmla="*/ 0 h 141"/>
              <a:gd name="T2" fmla="*/ 102 w 142"/>
              <a:gd name="T3" fmla="*/ 0 h 141"/>
              <a:gd name="T4" fmla="*/ 142 w 142"/>
              <a:gd name="T5" fmla="*/ 40 h 141"/>
              <a:gd name="T6" fmla="*/ 142 w 142"/>
              <a:gd name="T7" fmla="*/ 101 h 141"/>
              <a:gd name="T8" fmla="*/ 102 w 142"/>
              <a:gd name="T9" fmla="*/ 141 h 141"/>
              <a:gd name="T10" fmla="*/ 40 w 142"/>
              <a:gd name="T11" fmla="*/ 141 h 141"/>
              <a:gd name="T12" fmla="*/ 0 w 142"/>
              <a:gd name="T13" fmla="*/ 101 h 141"/>
              <a:gd name="T14" fmla="*/ 0 w 142"/>
              <a:gd name="T15" fmla="*/ 40 h 141"/>
              <a:gd name="T16" fmla="*/ 40 w 142"/>
              <a:gd name="T1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2" h="141">
                <a:moveTo>
                  <a:pt x="40" y="0"/>
                </a:moveTo>
                <a:cubicBezTo>
                  <a:pt x="102" y="0"/>
                  <a:pt x="102" y="0"/>
                  <a:pt x="102" y="0"/>
                </a:cubicBezTo>
                <a:cubicBezTo>
                  <a:pt x="124" y="0"/>
                  <a:pt x="142" y="18"/>
                  <a:pt x="142" y="40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142" y="123"/>
                  <a:pt x="124" y="141"/>
                  <a:pt x="102" y="141"/>
                </a:cubicBezTo>
                <a:cubicBezTo>
                  <a:pt x="40" y="141"/>
                  <a:pt x="40" y="141"/>
                  <a:pt x="40" y="141"/>
                </a:cubicBezTo>
                <a:cubicBezTo>
                  <a:pt x="18" y="141"/>
                  <a:pt x="0" y="123"/>
                  <a:pt x="0" y="10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lose/>
              </a:path>
            </a:pathLst>
          </a:custGeom>
          <a:solidFill>
            <a:srgbClr val="73D1F7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3" name="Freeform 18">
            <a:extLst>
              <a:ext uri="{FF2B5EF4-FFF2-40B4-BE49-F238E27FC236}">
                <a16:creationId xmlns="" xmlns:a16="http://schemas.microsoft.com/office/drawing/2014/main" id="{6DD2E0C2-69E0-4321-93F0-F157C352092B}"/>
              </a:ext>
            </a:extLst>
          </p:cNvPr>
          <p:cNvSpPr>
            <a:spLocks noEditPoints="1"/>
          </p:cNvSpPr>
          <p:nvPr/>
        </p:nvSpPr>
        <p:spPr bwMode="auto">
          <a:xfrm>
            <a:off x="5983211" y="2667280"/>
            <a:ext cx="262807" cy="262843"/>
          </a:xfrm>
          <a:custGeom>
            <a:avLst/>
            <a:gdLst>
              <a:gd name="T0" fmla="*/ 142 w 285"/>
              <a:gd name="T1" fmla="*/ 142 h 285"/>
              <a:gd name="T2" fmla="*/ 285 w 285"/>
              <a:gd name="T3" fmla="*/ 142 h 285"/>
              <a:gd name="T4" fmla="*/ 142 w 285"/>
              <a:gd name="T5" fmla="*/ 0 h 285"/>
              <a:gd name="T6" fmla="*/ 142 w 285"/>
              <a:gd name="T7" fmla="*/ 142 h 285"/>
              <a:gd name="T8" fmla="*/ 124 w 285"/>
              <a:gd name="T9" fmla="*/ 160 h 285"/>
              <a:gd name="T10" fmla="*/ 284 w 285"/>
              <a:gd name="T11" fmla="*/ 160 h 285"/>
              <a:gd name="T12" fmla="*/ 142 w 285"/>
              <a:gd name="T13" fmla="*/ 285 h 285"/>
              <a:gd name="T14" fmla="*/ 0 w 285"/>
              <a:gd name="T15" fmla="*/ 142 h 285"/>
              <a:gd name="T16" fmla="*/ 124 w 285"/>
              <a:gd name="T17" fmla="*/ 1 h 285"/>
              <a:gd name="T18" fmla="*/ 124 w 285"/>
              <a:gd name="T19" fmla="*/ 16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5" h="285">
                <a:moveTo>
                  <a:pt x="142" y="142"/>
                </a:moveTo>
                <a:cubicBezTo>
                  <a:pt x="285" y="142"/>
                  <a:pt x="285" y="142"/>
                  <a:pt x="285" y="142"/>
                </a:cubicBezTo>
                <a:cubicBezTo>
                  <a:pt x="285" y="63"/>
                  <a:pt x="221" y="0"/>
                  <a:pt x="142" y="0"/>
                </a:cubicBezTo>
                <a:cubicBezTo>
                  <a:pt x="142" y="142"/>
                  <a:pt x="142" y="142"/>
                  <a:pt x="142" y="142"/>
                </a:cubicBezTo>
                <a:close/>
                <a:moveTo>
                  <a:pt x="124" y="160"/>
                </a:moveTo>
                <a:cubicBezTo>
                  <a:pt x="284" y="160"/>
                  <a:pt x="284" y="160"/>
                  <a:pt x="284" y="160"/>
                </a:cubicBezTo>
                <a:cubicBezTo>
                  <a:pt x="275" y="230"/>
                  <a:pt x="215" y="285"/>
                  <a:pt x="142" y="285"/>
                </a:cubicBezTo>
                <a:cubicBezTo>
                  <a:pt x="63" y="285"/>
                  <a:pt x="0" y="221"/>
                  <a:pt x="0" y="142"/>
                </a:cubicBezTo>
                <a:cubicBezTo>
                  <a:pt x="0" y="70"/>
                  <a:pt x="54" y="10"/>
                  <a:pt x="124" y="1"/>
                </a:cubicBezTo>
                <a:lnTo>
                  <a:pt x="124" y="1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4" name="Freeform 19">
            <a:extLst>
              <a:ext uri="{FF2B5EF4-FFF2-40B4-BE49-F238E27FC236}">
                <a16:creationId xmlns="" xmlns:a16="http://schemas.microsoft.com/office/drawing/2014/main" id="{B008C821-0009-4B97-803A-D4394D1AF493}"/>
              </a:ext>
            </a:extLst>
          </p:cNvPr>
          <p:cNvSpPr>
            <a:spLocks noEditPoints="1"/>
          </p:cNvSpPr>
          <p:nvPr/>
        </p:nvSpPr>
        <p:spPr bwMode="auto">
          <a:xfrm>
            <a:off x="5975444" y="3421294"/>
            <a:ext cx="278341" cy="280879"/>
          </a:xfrm>
          <a:custGeom>
            <a:avLst/>
            <a:gdLst>
              <a:gd name="T0" fmla="*/ 248 w 283"/>
              <a:gd name="T1" fmla="*/ 143 h 285"/>
              <a:gd name="T2" fmla="*/ 247 w 283"/>
              <a:gd name="T3" fmla="*/ 123 h 285"/>
              <a:gd name="T4" fmla="*/ 283 w 283"/>
              <a:gd name="T5" fmla="*/ 102 h 285"/>
              <a:gd name="T6" fmla="*/ 247 w 283"/>
              <a:gd name="T7" fmla="*/ 40 h 285"/>
              <a:gd name="T8" fmla="*/ 211 w 283"/>
              <a:gd name="T9" fmla="*/ 61 h 285"/>
              <a:gd name="T10" fmla="*/ 177 w 283"/>
              <a:gd name="T11" fmla="*/ 42 h 285"/>
              <a:gd name="T12" fmla="*/ 177 w 283"/>
              <a:gd name="T13" fmla="*/ 0 h 285"/>
              <a:gd name="T14" fmla="*/ 106 w 283"/>
              <a:gd name="T15" fmla="*/ 0 h 285"/>
              <a:gd name="T16" fmla="*/ 106 w 283"/>
              <a:gd name="T17" fmla="*/ 42 h 285"/>
              <a:gd name="T18" fmla="*/ 72 w 283"/>
              <a:gd name="T19" fmla="*/ 61 h 285"/>
              <a:gd name="T20" fmla="*/ 36 w 283"/>
              <a:gd name="T21" fmla="*/ 40 h 285"/>
              <a:gd name="T22" fmla="*/ 0 w 283"/>
              <a:gd name="T23" fmla="*/ 102 h 285"/>
              <a:gd name="T24" fmla="*/ 36 w 283"/>
              <a:gd name="T25" fmla="*/ 123 h 285"/>
              <a:gd name="T26" fmla="*/ 34 w 283"/>
              <a:gd name="T27" fmla="*/ 143 h 285"/>
              <a:gd name="T28" fmla="*/ 36 w 283"/>
              <a:gd name="T29" fmla="*/ 162 h 285"/>
              <a:gd name="T30" fmla="*/ 0 w 283"/>
              <a:gd name="T31" fmla="*/ 183 h 285"/>
              <a:gd name="T32" fmla="*/ 36 w 283"/>
              <a:gd name="T33" fmla="*/ 245 h 285"/>
              <a:gd name="T34" fmla="*/ 72 w 283"/>
              <a:gd name="T35" fmla="*/ 224 h 285"/>
              <a:gd name="T36" fmla="*/ 106 w 283"/>
              <a:gd name="T37" fmla="*/ 243 h 285"/>
              <a:gd name="T38" fmla="*/ 106 w 283"/>
              <a:gd name="T39" fmla="*/ 285 h 285"/>
              <a:gd name="T40" fmla="*/ 177 w 283"/>
              <a:gd name="T41" fmla="*/ 285 h 285"/>
              <a:gd name="T42" fmla="*/ 177 w 283"/>
              <a:gd name="T43" fmla="*/ 243 h 285"/>
              <a:gd name="T44" fmla="*/ 211 w 283"/>
              <a:gd name="T45" fmla="*/ 224 h 285"/>
              <a:gd name="T46" fmla="*/ 247 w 283"/>
              <a:gd name="T47" fmla="*/ 245 h 285"/>
              <a:gd name="T48" fmla="*/ 283 w 283"/>
              <a:gd name="T49" fmla="*/ 183 h 285"/>
              <a:gd name="T50" fmla="*/ 247 w 283"/>
              <a:gd name="T51" fmla="*/ 162 h 285"/>
              <a:gd name="T52" fmla="*/ 248 w 283"/>
              <a:gd name="T53" fmla="*/ 143 h 285"/>
              <a:gd name="T54" fmla="*/ 248 w 283"/>
              <a:gd name="T55" fmla="*/ 143 h 285"/>
              <a:gd name="T56" fmla="*/ 141 w 283"/>
              <a:gd name="T57" fmla="*/ 86 h 285"/>
              <a:gd name="T58" fmla="*/ 198 w 283"/>
              <a:gd name="T59" fmla="*/ 143 h 285"/>
              <a:gd name="T60" fmla="*/ 141 w 283"/>
              <a:gd name="T61" fmla="*/ 199 h 285"/>
              <a:gd name="T62" fmla="*/ 85 w 283"/>
              <a:gd name="T63" fmla="*/ 143 h 285"/>
              <a:gd name="T64" fmla="*/ 141 w 283"/>
              <a:gd name="T65" fmla="*/ 86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83" h="285">
                <a:moveTo>
                  <a:pt x="248" y="143"/>
                </a:moveTo>
                <a:cubicBezTo>
                  <a:pt x="248" y="136"/>
                  <a:pt x="248" y="129"/>
                  <a:pt x="247" y="123"/>
                </a:cubicBezTo>
                <a:cubicBezTo>
                  <a:pt x="283" y="102"/>
                  <a:pt x="283" y="102"/>
                  <a:pt x="283" y="102"/>
                </a:cubicBezTo>
                <a:cubicBezTo>
                  <a:pt x="247" y="40"/>
                  <a:pt x="247" y="40"/>
                  <a:pt x="247" y="40"/>
                </a:cubicBezTo>
                <a:cubicBezTo>
                  <a:pt x="211" y="61"/>
                  <a:pt x="211" y="61"/>
                  <a:pt x="211" y="61"/>
                </a:cubicBezTo>
                <a:cubicBezTo>
                  <a:pt x="201" y="53"/>
                  <a:pt x="190" y="46"/>
                  <a:pt x="177" y="42"/>
                </a:cubicBezTo>
                <a:cubicBezTo>
                  <a:pt x="177" y="0"/>
                  <a:pt x="177" y="0"/>
                  <a:pt x="177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6" y="42"/>
                  <a:pt x="106" y="42"/>
                  <a:pt x="106" y="42"/>
                </a:cubicBezTo>
                <a:cubicBezTo>
                  <a:pt x="93" y="46"/>
                  <a:pt x="82" y="53"/>
                  <a:pt x="72" y="61"/>
                </a:cubicBezTo>
                <a:cubicBezTo>
                  <a:pt x="36" y="40"/>
                  <a:pt x="36" y="40"/>
                  <a:pt x="36" y="40"/>
                </a:cubicBezTo>
                <a:cubicBezTo>
                  <a:pt x="0" y="102"/>
                  <a:pt x="0" y="102"/>
                  <a:pt x="0" y="102"/>
                </a:cubicBezTo>
                <a:cubicBezTo>
                  <a:pt x="36" y="123"/>
                  <a:pt x="36" y="123"/>
                  <a:pt x="36" y="123"/>
                </a:cubicBezTo>
                <a:cubicBezTo>
                  <a:pt x="35" y="129"/>
                  <a:pt x="34" y="136"/>
                  <a:pt x="34" y="143"/>
                </a:cubicBezTo>
                <a:cubicBezTo>
                  <a:pt x="34" y="149"/>
                  <a:pt x="35" y="156"/>
                  <a:pt x="36" y="162"/>
                </a:cubicBezTo>
                <a:cubicBezTo>
                  <a:pt x="0" y="183"/>
                  <a:pt x="0" y="183"/>
                  <a:pt x="0" y="183"/>
                </a:cubicBezTo>
                <a:cubicBezTo>
                  <a:pt x="36" y="245"/>
                  <a:pt x="36" y="245"/>
                  <a:pt x="36" y="245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82" y="232"/>
                  <a:pt x="93" y="239"/>
                  <a:pt x="106" y="243"/>
                </a:cubicBezTo>
                <a:cubicBezTo>
                  <a:pt x="106" y="285"/>
                  <a:pt x="106" y="285"/>
                  <a:pt x="106" y="285"/>
                </a:cubicBezTo>
                <a:cubicBezTo>
                  <a:pt x="177" y="285"/>
                  <a:pt x="177" y="285"/>
                  <a:pt x="177" y="285"/>
                </a:cubicBezTo>
                <a:cubicBezTo>
                  <a:pt x="177" y="243"/>
                  <a:pt x="177" y="243"/>
                  <a:pt x="177" y="243"/>
                </a:cubicBezTo>
                <a:cubicBezTo>
                  <a:pt x="190" y="239"/>
                  <a:pt x="201" y="232"/>
                  <a:pt x="211" y="224"/>
                </a:cubicBezTo>
                <a:cubicBezTo>
                  <a:pt x="247" y="245"/>
                  <a:pt x="247" y="245"/>
                  <a:pt x="247" y="245"/>
                </a:cubicBezTo>
                <a:cubicBezTo>
                  <a:pt x="283" y="183"/>
                  <a:pt x="283" y="183"/>
                  <a:pt x="283" y="183"/>
                </a:cubicBezTo>
                <a:cubicBezTo>
                  <a:pt x="247" y="162"/>
                  <a:pt x="247" y="162"/>
                  <a:pt x="247" y="162"/>
                </a:cubicBezTo>
                <a:cubicBezTo>
                  <a:pt x="248" y="156"/>
                  <a:pt x="248" y="149"/>
                  <a:pt x="248" y="143"/>
                </a:cubicBezTo>
                <a:cubicBezTo>
                  <a:pt x="248" y="143"/>
                  <a:pt x="248" y="143"/>
                  <a:pt x="248" y="143"/>
                </a:cubicBezTo>
                <a:close/>
                <a:moveTo>
                  <a:pt x="141" y="86"/>
                </a:moveTo>
                <a:cubicBezTo>
                  <a:pt x="173" y="86"/>
                  <a:pt x="198" y="111"/>
                  <a:pt x="198" y="143"/>
                </a:cubicBezTo>
                <a:cubicBezTo>
                  <a:pt x="198" y="174"/>
                  <a:pt x="173" y="199"/>
                  <a:pt x="141" y="199"/>
                </a:cubicBezTo>
                <a:cubicBezTo>
                  <a:pt x="110" y="199"/>
                  <a:pt x="85" y="174"/>
                  <a:pt x="85" y="143"/>
                </a:cubicBezTo>
                <a:cubicBezTo>
                  <a:pt x="85" y="111"/>
                  <a:pt x="110" y="86"/>
                  <a:pt x="141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5" name="Freeform 20">
            <a:extLst>
              <a:ext uri="{FF2B5EF4-FFF2-40B4-BE49-F238E27FC236}">
                <a16:creationId xmlns="" xmlns:a16="http://schemas.microsoft.com/office/drawing/2014/main" id="{B35EF366-A61A-465C-8BEF-93C4785379D8}"/>
              </a:ext>
            </a:extLst>
          </p:cNvPr>
          <p:cNvSpPr>
            <a:spLocks/>
          </p:cNvSpPr>
          <p:nvPr/>
        </p:nvSpPr>
        <p:spPr bwMode="auto">
          <a:xfrm>
            <a:off x="5964537" y="1891680"/>
            <a:ext cx="300155" cy="268543"/>
          </a:xfrm>
          <a:custGeom>
            <a:avLst/>
            <a:gdLst>
              <a:gd name="T0" fmla="*/ 248 w 257"/>
              <a:gd name="T1" fmla="*/ 193 h 230"/>
              <a:gd name="T2" fmla="*/ 231 w 257"/>
              <a:gd name="T3" fmla="*/ 178 h 230"/>
              <a:gd name="T4" fmla="*/ 188 w 257"/>
              <a:gd name="T5" fmla="*/ 161 h 230"/>
              <a:gd name="T6" fmla="*/ 186 w 257"/>
              <a:gd name="T7" fmla="*/ 160 h 230"/>
              <a:gd name="T8" fmla="*/ 186 w 257"/>
              <a:gd name="T9" fmla="*/ 160 h 230"/>
              <a:gd name="T10" fmla="*/ 169 w 257"/>
              <a:gd name="T11" fmla="*/ 148 h 230"/>
              <a:gd name="T12" fmla="*/ 169 w 257"/>
              <a:gd name="T13" fmla="*/ 148 h 230"/>
              <a:gd name="T14" fmla="*/ 169 w 257"/>
              <a:gd name="T15" fmla="*/ 148 h 230"/>
              <a:gd name="T16" fmla="*/ 169 w 257"/>
              <a:gd name="T17" fmla="*/ 147 h 230"/>
              <a:gd name="T18" fmla="*/ 168 w 257"/>
              <a:gd name="T19" fmla="*/ 147 h 230"/>
              <a:gd name="T20" fmla="*/ 168 w 257"/>
              <a:gd name="T21" fmla="*/ 147 h 230"/>
              <a:gd name="T22" fmla="*/ 168 w 257"/>
              <a:gd name="T23" fmla="*/ 147 h 230"/>
              <a:gd name="T24" fmla="*/ 168 w 257"/>
              <a:gd name="T25" fmla="*/ 147 h 230"/>
              <a:gd name="T26" fmla="*/ 165 w 257"/>
              <a:gd name="T27" fmla="*/ 145 h 230"/>
              <a:gd name="T28" fmla="*/ 165 w 257"/>
              <a:gd name="T29" fmla="*/ 145 h 230"/>
              <a:gd name="T30" fmla="*/ 165 w 257"/>
              <a:gd name="T31" fmla="*/ 145 h 230"/>
              <a:gd name="T32" fmla="*/ 165 w 257"/>
              <a:gd name="T33" fmla="*/ 145 h 230"/>
              <a:gd name="T34" fmla="*/ 165 w 257"/>
              <a:gd name="T35" fmla="*/ 145 h 230"/>
              <a:gd name="T36" fmla="*/ 165 w 257"/>
              <a:gd name="T37" fmla="*/ 145 h 230"/>
              <a:gd name="T38" fmla="*/ 165 w 257"/>
              <a:gd name="T39" fmla="*/ 145 h 230"/>
              <a:gd name="T40" fmla="*/ 163 w 257"/>
              <a:gd name="T41" fmla="*/ 144 h 230"/>
              <a:gd name="T42" fmla="*/ 160 w 257"/>
              <a:gd name="T43" fmla="*/ 134 h 230"/>
              <a:gd name="T44" fmla="*/ 159 w 257"/>
              <a:gd name="T45" fmla="*/ 132 h 230"/>
              <a:gd name="T46" fmla="*/ 159 w 257"/>
              <a:gd name="T47" fmla="*/ 123 h 230"/>
              <a:gd name="T48" fmla="*/ 161 w 257"/>
              <a:gd name="T49" fmla="*/ 121 h 230"/>
              <a:gd name="T50" fmla="*/ 165 w 257"/>
              <a:gd name="T51" fmla="*/ 108 h 230"/>
              <a:gd name="T52" fmla="*/ 172 w 257"/>
              <a:gd name="T53" fmla="*/ 96 h 230"/>
              <a:gd name="T54" fmla="*/ 175 w 257"/>
              <a:gd name="T55" fmla="*/ 72 h 230"/>
              <a:gd name="T56" fmla="*/ 172 w 257"/>
              <a:gd name="T57" fmla="*/ 74 h 230"/>
              <a:gd name="T58" fmla="*/ 174 w 257"/>
              <a:gd name="T59" fmla="*/ 56 h 230"/>
              <a:gd name="T60" fmla="*/ 169 w 257"/>
              <a:gd name="T61" fmla="*/ 21 h 230"/>
              <a:gd name="T62" fmla="*/ 155 w 257"/>
              <a:gd name="T63" fmla="*/ 9 h 230"/>
              <a:gd name="T64" fmla="*/ 146 w 257"/>
              <a:gd name="T65" fmla="*/ 4 h 230"/>
              <a:gd name="T66" fmla="*/ 104 w 257"/>
              <a:gd name="T67" fmla="*/ 4 h 230"/>
              <a:gd name="T68" fmla="*/ 83 w 257"/>
              <a:gd name="T69" fmla="*/ 19 h 230"/>
              <a:gd name="T70" fmla="*/ 77 w 257"/>
              <a:gd name="T71" fmla="*/ 56 h 230"/>
              <a:gd name="T72" fmla="*/ 80 w 257"/>
              <a:gd name="T73" fmla="*/ 69 h 230"/>
              <a:gd name="T74" fmla="*/ 80 w 257"/>
              <a:gd name="T75" fmla="*/ 72 h 230"/>
              <a:gd name="T76" fmla="*/ 79 w 257"/>
              <a:gd name="T77" fmla="*/ 72 h 230"/>
              <a:gd name="T78" fmla="*/ 82 w 257"/>
              <a:gd name="T79" fmla="*/ 96 h 230"/>
              <a:gd name="T80" fmla="*/ 89 w 257"/>
              <a:gd name="T81" fmla="*/ 108 h 230"/>
              <a:gd name="T82" fmla="*/ 93 w 257"/>
              <a:gd name="T83" fmla="*/ 121 h 230"/>
              <a:gd name="T84" fmla="*/ 95 w 257"/>
              <a:gd name="T85" fmla="*/ 124 h 230"/>
              <a:gd name="T86" fmla="*/ 96 w 257"/>
              <a:gd name="T87" fmla="*/ 130 h 230"/>
              <a:gd name="T88" fmla="*/ 97 w 257"/>
              <a:gd name="T89" fmla="*/ 134 h 230"/>
              <a:gd name="T90" fmla="*/ 95 w 257"/>
              <a:gd name="T91" fmla="*/ 134 h 230"/>
              <a:gd name="T92" fmla="*/ 91 w 257"/>
              <a:gd name="T93" fmla="*/ 145 h 230"/>
              <a:gd name="T94" fmla="*/ 91 w 257"/>
              <a:gd name="T95" fmla="*/ 144 h 230"/>
              <a:gd name="T96" fmla="*/ 87 w 257"/>
              <a:gd name="T97" fmla="*/ 147 h 230"/>
              <a:gd name="T98" fmla="*/ 69 w 257"/>
              <a:gd name="T99" fmla="*/ 159 h 230"/>
              <a:gd name="T100" fmla="*/ 69 w 257"/>
              <a:gd name="T101" fmla="*/ 159 h 230"/>
              <a:gd name="T102" fmla="*/ 69 w 257"/>
              <a:gd name="T103" fmla="*/ 160 h 230"/>
              <a:gd name="T104" fmla="*/ 69 w 257"/>
              <a:gd name="T105" fmla="*/ 160 h 230"/>
              <a:gd name="T106" fmla="*/ 67 w 257"/>
              <a:gd name="T107" fmla="*/ 161 h 230"/>
              <a:gd name="T108" fmla="*/ 24 w 257"/>
              <a:gd name="T109" fmla="*/ 178 h 230"/>
              <a:gd name="T110" fmla="*/ 8 w 257"/>
              <a:gd name="T111" fmla="*/ 193 h 230"/>
              <a:gd name="T112" fmla="*/ 0 w 257"/>
              <a:gd name="T113" fmla="*/ 230 h 230"/>
              <a:gd name="T114" fmla="*/ 257 w 257"/>
              <a:gd name="T115" fmla="*/ 230 h 230"/>
              <a:gd name="T116" fmla="*/ 248 w 257"/>
              <a:gd name="T117" fmla="*/ 193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57" h="230">
                <a:moveTo>
                  <a:pt x="248" y="193"/>
                </a:moveTo>
                <a:cubicBezTo>
                  <a:pt x="248" y="182"/>
                  <a:pt x="240" y="181"/>
                  <a:pt x="231" y="178"/>
                </a:cubicBezTo>
                <a:cubicBezTo>
                  <a:pt x="188" y="161"/>
                  <a:pt x="188" y="161"/>
                  <a:pt x="188" y="161"/>
                </a:cubicBezTo>
                <a:cubicBezTo>
                  <a:pt x="187" y="160"/>
                  <a:pt x="187" y="160"/>
                  <a:pt x="186" y="160"/>
                </a:cubicBezTo>
                <a:cubicBezTo>
                  <a:pt x="186" y="160"/>
                  <a:pt x="186" y="160"/>
                  <a:pt x="186" y="160"/>
                </a:cubicBezTo>
                <a:cubicBezTo>
                  <a:pt x="178" y="156"/>
                  <a:pt x="172" y="151"/>
                  <a:pt x="169" y="148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48"/>
                  <a:pt x="169" y="147"/>
                  <a:pt x="169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7" y="145"/>
                  <a:pt x="166" y="144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4" y="145"/>
                  <a:pt x="164" y="145"/>
                  <a:pt x="163" y="144"/>
                </a:cubicBezTo>
                <a:cubicBezTo>
                  <a:pt x="162" y="140"/>
                  <a:pt x="160" y="134"/>
                  <a:pt x="160" y="134"/>
                </a:cubicBezTo>
                <a:cubicBezTo>
                  <a:pt x="160" y="132"/>
                  <a:pt x="158" y="136"/>
                  <a:pt x="159" y="132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60" y="123"/>
                  <a:pt x="161" y="122"/>
                  <a:pt x="161" y="121"/>
                </a:cubicBezTo>
                <a:cubicBezTo>
                  <a:pt x="164" y="118"/>
                  <a:pt x="164" y="110"/>
                  <a:pt x="165" y="108"/>
                </a:cubicBezTo>
                <a:cubicBezTo>
                  <a:pt x="167" y="106"/>
                  <a:pt x="170" y="105"/>
                  <a:pt x="172" y="96"/>
                </a:cubicBezTo>
                <a:cubicBezTo>
                  <a:pt x="175" y="86"/>
                  <a:pt x="179" y="72"/>
                  <a:pt x="175" y="72"/>
                </a:cubicBezTo>
                <a:cubicBezTo>
                  <a:pt x="174" y="72"/>
                  <a:pt x="173" y="73"/>
                  <a:pt x="172" y="74"/>
                </a:cubicBezTo>
                <a:cubicBezTo>
                  <a:pt x="173" y="70"/>
                  <a:pt x="174" y="62"/>
                  <a:pt x="174" y="56"/>
                </a:cubicBezTo>
                <a:cubicBezTo>
                  <a:pt x="175" y="48"/>
                  <a:pt x="173" y="29"/>
                  <a:pt x="169" y="21"/>
                </a:cubicBezTo>
                <a:cubicBezTo>
                  <a:pt x="166" y="17"/>
                  <a:pt x="161" y="12"/>
                  <a:pt x="155" y="9"/>
                </a:cubicBezTo>
                <a:cubicBezTo>
                  <a:pt x="152" y="7"/>
                  <a:pt x="149" y="5"/>
                  <a:pt x="146" y="4"/>
                </a:cubicBezTo>
                <a:cubicBezTo>
                  <a:pt x="138" y="0"/>
                  <a:pt x="112" y="2"/>
                  <a:pt x="104" y="4"/>
                </a:cubicBezTo>
                <a:cubicBezTo>
                  <a:pt x="94" y="6"/>
                  <a:pt x="87" y="12"/>
                  <a:pt x="83" y="19"/>
                </a:cubicBezTo>
                <a:cubicBezTo>
                  <a:pt x="78" y="27"/>
                  <a:pt x="76" y="49"/>
                  <a:pt x="77" y="56"/>
                </a:cubicBezTo>
                <a:cubicBezTo>
                  <a:pt x="77" y="60"/>
                  <a:pt x="79" y="66"/>
                  <a:pt x="80" y="69"/>
                </a:cubicBezTo>
                <a:cubicBezTo>
                  <a:pt x="80" y="71"/>
                  <a:pt x="80" y="71"/>
                  <a:pt x="80" y="72"/>
                </a:cubicBezTo>
                <a:cubicBezTo>
                  <a:pt x="80" y="72"/>
                  <a:pt x="80" y="72"/>
                  <a:pt x="79" y="72"/>
                </a:cubicBezTo>
                <a:cubicBezTo>
                  <a:pt x="76" y="72"/>
                  <a:pt x="79" y="86"/>
                  <a:pt x="82" y="96"/>
                </a:cubicBezTo>
                <a:cubicBezTo>
                  <a:pt x="85" y="105"/>
                  <a:pt x="87" y="106"/>
                  <a:pt x="89" y="108"/>
                </a:cubicBezTo>
                <a:cubicBezTo>
                  <a:pt x="90" y="110"/>
                  <a:pt x="90" y="118"/>
                  <a:pt x="93" y="121"/>
                </a:cubicBezTo>
                <a:cubicBezTo>
                  <a:pt x="94" y="122"/>
                  <a:pt x="94" y="123"/>
                  <a:pt x="95" y="124"/>
                </a:cubicBezTo>
                <a:cubicBezTo>
                  <a:pt x="96" y="130"/>
                  <a:pt x="96" y="130"/>
                  <a:pt x="96" y="130"/>
                </a:cubicBezTo>
                <a:cubicBezTo>
                  <a:pt x="97" y="134"/>
                  <a:pt x="97" y="134"/>
                  <a:pt x="97" y="134"/>
                </a:cubicBezTo>
                <a:cubicBezTo>
                  <a:pt x="96" y="133"/>
                  <a:pt x="95" y="132"/>
                  <a:pt x="95" y="134"/>
                </a:cubicBezTo>
                <a:cubicBezTo>
                  <a:pt x="94" y="137"/>
                  <a:pt x="93" y="141"/>
                  <a:pt x="91" y="145"/>
                </a:cubicBezTo>
                <a:cubicBezTo>
                  <a:pt x="91" y="144"/>
                  <a:pt x="91" y="144"/>
                  <a:pt x="91" y="144"/>
                </a:cubicBezTo>
                <a:cubicBezTo>
                  <a:pt x="90" y="143"/>
                  <a:pt x="88" y="144"/>
                  <a:pt x="87" y="147"/>
                </a:cubicBezTo>
                <a:cubicBezTo>
                  <a:pt x="85" y="150"/>
                  <a:pt x="78" y="155"/>
                  <a:pt x="69" y="159"/>
                </a:cubicBezTo>
                <a:cubicBezTo>
                  <a:pt x="69" y="159"/>
                  <a:pt x="69" y="159"/>
                  <a:pt x="69" y="159"/>
                </a:cubicBezTo>
                <a:cubicBezTo>
                  <a:pt x="69" y="160"/>
                  <a:pt x="69" y="160"/>
                  <a:pt x="69" y="160"/>
                </a:cubicBezTo>
                <a:cubicBezTo>
                  <a:pt x="69" y="160"/>
                  <a:pt x="69" y="160"/>
                  <a:pt x="69" y="160"/>
                </a:cubicBezTo>
                <a:cubicBezTo>
                  <a:pt x="69" y="160"/>
                  <a:pt x="68" y="160"/>
                  <a:pt x="67" y="161"/>
                </a:cubicBezTo>
                <a:cubicBezTo>
                  <a:pt x="24" y="178"/>
                  <a:pt x="24" y="178"/>
                  <a:pt x="24" y="178"/>
                </a:cubicBezTo>
                <a:cubicBezTo>
                  <a:pt x="15" y="181"/>
                  <a:pt x="8" y="182"/>
                  <a:pt x="8" y="193"/>
                </a:cubicBezTo>
                <a:cubicBezTo>
                  <a:pt x="0" y="230"/>
                  <a:pt x="0" y="230"/>
                  <a:pt x="0" y="230"/>
                </a:cubicBezTo>
                <a:cubicBezTo>
                  <a:pt x="257" y="230"/>
                  <a:pt x="257" y="230"/>
                  <a:pt x="257" y="230"/>
                </a:cubicBezTo>
                <a:cubicBezTo>
                  <a:pt x="248" y="193"/>
                  <a:pt x="248" y="193"/>
                  <a:pt x="248" y="1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6" name="Freeform 21">
            <a:extLst>
              <a:ext uri="{FF2B5EF4-FFF2-40B4-BE49-F238E27FC236}">
                <a16:creationId xmlns="" xmlns:a16="http://schemas.microsoft.com/office/drawing/2014/main" id="{E72E9749-8C43-4EB5-91C8-4900046B25A6}"/>
              </a:ext>
            </a:extLst>
          </p:cNvPr>
          <p:cNvSpPr>
            <a:spLocks noEditPoints="1"/>
          </p:cNvSpPr>
          <p:nvPr/>
        </p:nvSpPr>
        <p:spPr bwMode="auto">
          <a:xfrm>
            <a:off x="5983630" y="4160505"/>
            <a:ext cx="261969" cy="262005"/>
          </a:xfrm>
          <a:custGeom>
            <a:avLst/>
            <a:gdLst>
              <a:gd name="T0" fmla="*/ 278 w 288"/>
              <a:gd name="T1" fmla="*/ 11 h 288"/>
              <a:gd name="T2" fmla="*/ 278 w 288"/>
              <a:gd name="T3" fmla="*/ 48 h 288"/>
              <a:gd name="T4" fmla="*/ 265 w 288"/>
              <a:gd name="T5" fmla="*/ 61 h 288"/>
              <a:gd name="T6" fmla="*/ 227 w 288"/>
              <a:gd name="T7" fmla="*/ 23 h 288"/>
              <a:gd name="T8" fmla="*/ 240 w 288"/>
              <a:gd name="T9" fmla="*/ 11 h 288"/>
              <a:gd name="T10" fmla="*/ 278 w 288"/>
              <a:gd name="T11" fmla="*/ 11 h 288"/>
              <a:gd name="T12" fmla="*/ 89 w 288"/>
              <a:gd name="T13" fmla="*/ 162 h 288"/>
              <a:gd name="T14" fmla="*/ 89 w 288"/>
              <a:gd name="T15" fmla="*/ 162 h 288"/>
              <a:gd name="T16" fmla="*/ 76 w 288"/>
              <a:gd name="T17" fmla="*/ 212 h 288"/>
              <a:gd name="T18" fmla="*/ 126 w 288"/>
              <a:gd name="T19" fmla="*/ 200 h 288"/>
              <a:gd name="T20" fmla="*/ 253 w 288"/>
              <a:gd name="T21" fmla="*/ 74 h 288"/>
              <a:gd name="T22" fmla="*/ 215 w 288"/>
              <a:gd name="T23" fmla="*/ 36 h 288"/>
              <a:gd name="T24" fmla="*/ 89 w 288"/>
              <a:gd name="T25" fmla="*/ 162 h 288"/>
              <a:gd name="T26" fmla="*/ 214 w 288"/>
              <a:gd name="T27" fmla="*/ 137 h 288"/>
              <a:gd name="T28" fmla="*/ 214 w 288"/>
              <a:gd name="T29" fmla="*/ 137 h 288"/>
              <a:gd name="T30" fmla="*/ 214 w 288"/>
              <a:gd name="T31" fmla="*/ 252 h 288"/>
              <a:gd name="T32" fmla="*/ 36 w 288"/>
              <a:gd name="T33" fmla="*/ 252 h 288"/>
              <a:gd name="T34" fmla="*/ 36 w 288"/>
              <a:gd name="T35" fmla="*/ 74 h 288"/>
              <a:gd name="T36" fmla="*/ 151 w 288"/>
              <a:gd name="T37" fmla="*/ 74 h 288"/>
              <a:gd name="T38" fmla="*/ 187 w 288"/>
              <a:gd name="T39" fmla="*/ 38 h 288"/>
              <a:gd name="T40" fmla="*/ 0 w 288"/>
              <a:gd name="T41" fmla="*/ 38 h 288"/>
              <a:gd name="T42" fmla="*/ 0 w 288"/>
              <a:gd name="T43" fmla="*/ 288 h 288"/>
              <a:gd name="T44" fmla="*/ 250 w 288"/>
              <a:gd name="T45" fmla="*/ 288 h 288"/>
              <a:gd name="T46" fmla="*/ 250 w 288"/>
              <a:gd name="T47" fmla="*/ 101 h 288"/>
              <a:gd name="T48" fmla="*/ 214 w 288"/>
              <a:gd name="T49" fmla="*/ 137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88" h="288">
                <a:moveTo>
                  <a:pt x="278" y="11"/>
                </a:moveTo>
                <a:cubicBezTo>
                  <a:pt x="288" y="21"/>
                  <a:pt x="288" y="38"/>
                  <a:pt x="278" y="48"/>
                </a:cubicBezTo>
                <a:cubicBezTo>
                  <a:pt x="265" y="61"/>
                  <a:pt x="265" y="61"/>
                  <a:pt x="265" y="61"/>
                </a:cubicBezTo>
                <a:cubicBezTo>
                  <a:pt x="227" y="23"/>
                  <a:pt x="227" y="23"/>
                  <a:pt x="227" y="23"/>
                </a:cubicBezTo>
                <a:cubicBezTo>
                  <a:pt x="240" y="11"/>
                  <a:pt x="240" y="11"/>
                  <a:pt x="240" y="11"/>
                </a:cubicBezTo>
                <a:cubicBezTo>
                  <a:pt x="250" y="0"/>
                  <a:pt x="267" y="0"/>
                  <a:pt x="278" y="11"/>
                </a:cubicBezTo>
                <a:close/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76" y="212"/>
                  <a:pt x="76" y="212"/>
                  <a:pt x="76" y="212"/>
                </a:cubicBezTo>
                <a:cubicBezTo>
                  <a:pt x="126" y="200"/>
                  <a:pt x="126" y="200"/>
                  <a:pt x="126" y="200"/>
                </a:cubicBezTo>
                <a:cubicBezTo>
                  <a:pt x="253" y="74"/>
                  <a:pt x="253" y="74"/>
                  <a:pt x="253" y="74"/>
                </a:cubicBezTo>
                <a:cubicBezTo>
                  <a:pt x="215" y="36"/>
                  <a:pt x="215" y="36"/>
                  <a:pt x="215" y="36"/>
                </a:cubicBezTo>
                <a:cubicBezTo>
                  <a:pt x="89" y="162"/>
                  <a:pt x="89" y="162"/>
                  <a:pt x="89" y="162"/>
                </a:cubicBezTo>
                <a:close/>
                <a:moveTo>
                  <a:pt x="214" y="137"/>
                </a:moveTo>
                <a:cubicBezTo>
                  <a:pt x="214" y="137"/>
                  <a:pt x="214" y="137"/>
                  <a:pt x="214" y="137"/>
                </a:cubicBezTo>
                <a:cubicBezTo>
                  <a:pt x="214" y="252"/>
                  <a:pt x="214" y="252"/>
                  <a:pt x="214" y="252"/>
                </a:cubicBezTo>
                <a:cubicBezTo>
                  <a:pt x="36" y="252"/>
                  <a:pt x="36" y="252"/>
                  <a:pt x="36" y="252"/>
                </a:cubicBezTo>
                <a:cubicBezTo>
                  <a:pt x="36" y="74"/>
                  <a:pt x="36" y="74"/>
                  <a:pt x="36" y="74"/>
                </a:cubicBezTo>
                <a:cubicBezTo>
                  <a:pt x="151" y="74"/>
                  <a:pt x="151" y="74"/>
                  <a:pt x="151" y="74"/>
                </a:cubicBezTo>
                <a:cubicBezTo>
                  <a:pt x="187" y="38"/>
                  <a:pt x="187" y="38"/>
                  <a:pt x="187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288"/>
                  <a:pt x="0" y="288"/>
                  <a:pt x="0" y="288"/>
                </a:cubicBezTo>
                <a:cubicBezTo>
                  <a:pt x="250" y="288"/>
                  <a:pt x="250" y="288"/>
                  <a:pt x="250" y="288"/>
                </a:cubicBezTo>
                <a:cubicBezTo>
                  <a:pt x="250" y="101"/>
                  <a:pt x="250" y="101"/>
                  <a:pt x="250" y="101"/>
                </a:cubicBezTo>
                <a:lnTo>
                  <a:pt x="214" y="1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7" name="圆角矩形 17">
            <a:extLst>
              <a:ext uri="{FF2B5EF4-FFF2-40B4-BE49-F238E27FC236}">
                <a16:creationId xmlns="" xmlns:a16="http://schemas.microsoft.com/office/drawing/2014/main" id="{E51D77A9-8010-4DBA-98D9-50189FE1A4EA}"/>
              </a:ext>
            </a:extLst>
          </p:cNvPr>
          <p:cNvSpPr/>
          <p:nvPr/>
        </p:nvSpPr>
        <p:spPr>
          <a:xfrm>
            <a:off x="6380111" y="1824350"/>
            <a:ext cx="5014916" cy="4032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ctr"/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8" name="圆角矩形 18">
            <a:extLst>
              <a:ext uri="{FF2B5EF4-FFF2-40B4-BE49-F238E27FC236}">
                <a16:creationId xmlns="" xmlns:a16="http://schemas.microsoft.com/office/drawing/2014/main" id="{6D9AE0D0-B73E-4CC4-98DE-B473A7FA9E72}"/>
              </a:ext>
            </a:extLst>
          </p:cNvPr>
          <p:cNvSpPr/>
          <p:nvPr/>
        </p:nvSpPr>
        <p:spPr>
          <a:xfrm>
            <a:off x="6429823" y="1872950"/>
            <a:ext cx="3819048" cy="30600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r"/>
            <a:r>
              <a:rPr lang="en-US" altLang="zh-CN" sz="1467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54531.74</a:t>
            </a:r>
            <a:endParaRPr lang="zh-CN" altLang="en-US" sz="1467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9" name="圆角矩形 19">
            <a:extLst>
              <a:ext uri="{FF2B5EF4-FFF2-40B4-BE49-F238E27FC236}">
                <a16:creationId xmlns="" xmlns:a16="http://schemas.microsoft.com/office/drawing/2014/main" id="{BA8B4495-E5AE-45B2-9881-FDD44F8A3E78}"/>
              </a:ext>
            </a:extLst>
          </p:cNvPr>
          <p:cNvSpPr/>
          <p:nvPr/>
        </p:nvSpPr>
        <p:spPr>
          <a:xfrm>
            <a:off x="6380111" y="2579534"/>
            <a:ext cx="5014916" cy="403200"/>
          </a:xfrm>
          <a:prstGeom prst="roundRect">
            <a:avLst/>
          </a:prstGeom>
          <a:noFill/>
          <a:ln w="19050">
            <a:solidFill>
              <a:srgbClr val="748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ctr"/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0" name="圆角矩形 20">
            <a:extLst>
              <a:ext uri="{FF2B5EF4-FFF2-40B4-BE49-F238E27FC236}">
                <a16:creationId xmlns="" xmlns:a16="http://schemas.microsoft.com/office/drawing/2014/main" id="{7DEAEF0A-E13A-4C09-B592-A13165F8049E}"/>
              </a:ext>
            </a:extLst>
          </p:cNvPr>
          <p:cNvSpPr/>
          <p:nvPr/>
        </p:nvSpPr>
        <p:spPr>
          <a:xfrm>
            <a:off x="6429823" y="2628134"/>
            <a:ext cx="2883072" cy="306000"/>
          </a:xfrm>
          <a:prstGeom prst="roundRect">
            <a:avLst/>
          </a:prstGeom>
          <a:solidFill>
            <a:srgbClr val="308B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r"/>
            <a:r>
              <a:rPr lang="en-US" altLang="zh-CN" sz="1467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41586.23</a:t>
            </a:r>
            <a:endParaRPr lang="zh-CN" altLang="en-US" sz="1467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1" name="圆角矩形 21">
            <a:extLst>
              <a:ext uri="{FF2B5EF4-FFF2-40B4-BE49-F238E27FC236}">
                <a16:creationId xmlns="" xmlns:a16="http://schemas.microsoft.com/office/drawing/2014/main" id="{B999CD84-611C-41C6-9FCB-9E2F3B81CE3A}"/>
              </a:ext>
            </a:extLst>
          </p:cNvPr>
          <p:cNvSpPr/>
          <p:nvPr/>
        </p:nvSpPr>
        <p:spPr>
          <a:xfrm>
            <a:off x="6380111" y="3334720"/>
            <a:ext cx="5014916" cy="403200"/>
          </a:xfrm>
          <a:prstGeom prst="roundRect">
            <a:avLst/>
          </a:prstGeom>
          <a:noFill/>
          <a:ln w="19050">
            <a:solidFill>
              <a:srgbClr val="BDA8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ctr"/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2" name="圆角矩形 22">
            <a:extLst>
              <a:ext uri="{FF2B5EF4-FFF2-40B4-BE49-F238E27FC236}">
                <a16:creationId xmlns="" xmlns:a16="http://schemas.microsoft.com/office/drawing/2014/main" id="{9460C7CB-6D33-4B02-8A29-4272588205F0}"/>
              </a:ext>
            </a:extLst>
          </p:cNvPr>
          <p:cNvSpPr/>
          <p:nvPr/>
        </p:nvSpPr>
        <p:spPr>
          <a:xfrm>
            <a:off x="6429824" y="3383320"/>
            <a:ext cx="2091089" cy="306000"/>
          </a:xfrm>
          <a:prstGeom prst="roundRect">
            <a:avLst/>
          </a:prstGeom>
          <a:solidFill>
            <a:srgbClr val="43B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r"/>
            <a:r>
              <a:rPr lang="en-US" altLang="zh-CN" sz="1467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39668.79</a:t>
            </a:r>
            <a:endParaRPr lang="zh-CN" altLang="en-US" sz="1467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3" name="圆角矩形 23">
            <a:extLst>
              <a:ext uri="{FF2B5EF4-FFF2-40B4-BE49-F238E27FC236}">
                <a16:creationId xmlns="" xmlns:a16="http://schemas.microsoft.com/office/drawing/2014/main" id="{FA83F670-50EA-4E78-ADB2-433C068333ED}"/>
              </a:ext>
            </a:extLst>
          </p:cNvPr>
          <p:cNvSpPr/>
          <p:nvPr/>
        </p:nvSpPr>
        <p:spPr>
          <a:xfrm>
            <a:off x="6380111" y="4089907"/>
            <a:ext cx="5014916" cy="403200"/>
          </a:xfrm>
          <a:prstGeom prst="roundRect">
            <a:avLst/>
          </a:prstGeom>
          <a:noFill/>
          <a:ln w="19050">
            <a:solidFill>
              <a:srgbClr val="7BAC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ctr"/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4" name="圆角矩形 24">
            <a:extLst>
              <a:ext uri="{FF2B5EF4-FFF2-40B4-BE49-F238E27FC236}">
                <a16:creationId xmlns="" xmlns:a16="http://schemas.microsoft.com/office/drawing/2014/main" id="{0D2B5986-149E-44C1-A745-4CC35FBCFE60}"/>
              </a:ext>
            </a:extLst>
          </p:cNvPr>
          <p:cNvSpPr/>
          <p:nvPr/>
        </p:nvSpPr>
        <p:spPr>
          <a:xfrm>
            <a:off x="6429823" y="4138507"/>
            <a:ext cx="4327799" cy="306000"/>
          </a:xfrm>
          <a:prstGeom prst="roundRect">
            <a:avLst/>
          </a:prstGeom>
          <a:solidFill>
            <a:srgbClr val="73D1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r"/>
            <a:r>
              <a:rPr lang="en-US" altLang="zh-CN" sz="1467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64149.63</a:t>
            </a:r>
            <a:endParaRPr lang="zh-CN" altLang="en-US" sz="1467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5" name="Rectangle 26">
            <a:extLst>
              <a:ext uri="{FF2B5EF4-FFF2-40B4-BE49-F238E27FC236}">
                <a16:creationId xmlns="" xmlns:a16="http://schemas.microsoft.com/office/drawing/2014/main" id="{95D94A62-C145-480C-985B-EFB5A3DB3D19}"/>
              </a:ext>
            </a:extLst>
          </p:cNvPr>
          <p:cNvSpPr/>
          <p:nvPr/>
        </p:nvSpPr>
        <p:spPr>
          <a:xfrm>
            <a:off x="1329871" y="4827174"/>
            <a:ext cx="100651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WEB SITE ANALYSIS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Lid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est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laborum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dolo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rumes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fugats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untras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.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Etharums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ser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quidem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rerum facilis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dolores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nemis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omnis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fugats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vitaes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nemo minima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rerums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unsers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sadips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amets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.. Sed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perspiciatis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unde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omnis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iste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natus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error sit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voluptatem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accusantium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doloremque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laudantium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totam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rem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aperiam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eaque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ipsa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quae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ab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illo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inventore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veritatis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et quasi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architecto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beatae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vitae dicta sunt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explicabo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. 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86" name="组合 185">
            <a:extLst>
              <a:ext uri="{FF2B5EF4-FFF2-40B4-BE49-F238E27FC236}">
                <a16:creationId xmlns="" xmlns:a16="http://schemas.microsoft.com/office/drawing/2014/main" id="{D85EF297-AD5A-4015-AAB8-57FAD9095988}"/>
              </a:ext>
            </a:extLst>
          </p:cNvPr>
          <p:cNvGrpSpPr/>
          <p:nvPr/>
        </p:nvGrpSpPr>
        <p:grpSpPr>
          <a:xfrm>
            <a:off x="254333" y="273183"/>
            <a:ext cx="4364418" cy="556721"/>
            <a:chOff x="2924961" y="1867298"/>
            <a:chExt cx="4364418" cy="556721"/>
          </a:xfrm>
        </p:grpSpPr>
        <p:sp>
          <p:nvSpPr>
            <p:cNvPr id="187" name="平行四边形 186">
              <a:extLst>
                <a:ext uri="{FF2B5EF4-FFF2-40B4-BE49-F238E27FC236}">
                  <a16:creationId xmlns="" xmlns:a16="http://schemas.microsoft.com/office/drawing/2014/main" id="{65607D38-EA0C-4E9F-9B33-EFCE371A5A41}"/>
                </a:ext>
              </a:extLst>
            </p:cNvPr>
            <p:cNvSpPr/>
            <p:nvPr/>
          </p:nvSpPr>
          <p:spPr>
            <a:xfrm>
              <a:off x="2924961" y="1867298"/>
              <a:ext cx="4364418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8" name="Group 19">
              <a:extLst>
                <a:ext uri="{FF2B5EF4-FFF2-40B4-BE49-F238E27FC236}">
                  <a16:creationId xmlns="" xmlns:a16="http://schemas.microsoft.com/office/drawing/2014/main" id="{F29F4E83-CAAD-417C-90B9-C3A7B15197FA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91" name="Oval 16">
                <a:extLst>
                  <a:ext uri="{FF2B5EF4-FFF2-40B4-BE49-F238E27FC236}">
                    <a16:creationId xmlns="" xmlns:a16="http://schemas.microsoft.com/office/drawing/2014/main" id="{FDD9B4CA-2ADE-4A5A-89D2-1545F45F24DB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2" name="Oval 17">
                <a:extLst>
                  <a:ext uri="{FF2B5EF4-FFF2-40B4-BE49-F238E27FC236}">
                    <a16:creationId xmlns="" xmlns:a16="http://schemas.microsoft.com/office/drawing/2014/main" id="{4B8DAC42-D55A-442A-B055-44FC58C886DD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89" name="文本框 188">
              <a:extLst>
                <a:ext uri="{FF2B5EF4-FFF2-40B4-BE49-F238E27FC236}">
                  <a16:creationId xmlns="" xmlns:a16="http://schemas.microsoft.com/office/drawing/2014/main" id="{53FA6BE3-B50A-4AE6-908D-FB2CF15BFFB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190" name="文本框 189">
              <a:extLst>
                <a:ext uri="{FF2B5EF4-FFF2-40B4-BE49-F238E27FC236}">
                  <a16:creationId xmlns="" xmlns:a16="http://schemas.microsoft.com/office/drawing/2014/main" id="{9222CEDF-149A-431C-AC32-B02AE9002428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58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675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1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5A977B6C-6D87-4A05-AB7C-1AC7DB0AAFAD}"/>
              </a:ext>
            </a:extLst>
          </p:cNvPr>
          <p:cNvGrpSpPr/>
          <p:nvPr/>
        </p:nvGrpSpPr>
        <p:grpSpPr>
          <a:xfrm>
            <a:off x="5274714" y="2640691"/>
            <a:ext cx="1562724" cy="788309"/>
            <a:chOff x="5212003" y="2824176"/>
            <a:chExt cx="1562724" cy="788309"/>
          </a:xfrm>
        </p:grpSpPr>
        <p:sp>
          <p:nvSpPr>
            <p:cNvPr id="29" name="Freeform 126">
              <a:extLst>
                <a:ext uri="{FF2B5EF4-FFF2-40B4-BE49-F238E27FC236}">
                  <a16:creationId xmlns="" xmlns:a16="http://schemas.microsoft.com/office/drawing/2014/main" id="{4C60080C-EB87-4406-ABD2-AA32316526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2003" y="2824176"/>
              <a:ext cx="1562724" cy="788309"/>
            </a:xfrm>
            <a:custGeom>
              <a:avLst/>
              <a:gdLst>
                <a:gd name="T0" fmla="*/ 131 w 901"/>
                <a:gd name="T1" fmla="*/ 455 h 455"/>
                <a:gd name="T2" fmla="*/ 0 w 901"/>
                <a:gd name="T3" fmla="*/ 228 h 455"/>
                <a:gd name="T4" fmla="*/ 131 w 901"/>
                <a:gd name="T5" fmla="*/ 0 h 455"/>
                <a:gd name="T6" fmla="*/ 770 w 901"/>
                <a:gd name="T7" fmla="*/ 0 h 455"/>
                <a:gd name="T8" fmla="*/ 901 w 901"/>
                <a:gd name="T9" fmla="*/ 228 h 455"/>
                <a:gd name="T10" fmla="*/ 770 w 901"/>
                <a:gd name="T11" fmla="*/ 455 h 455"/>
                <a:gd name="T12" fmla="*/ 131 w 901"/>
                <a:gd name="T13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1" h="455">
                  <a:moveTo>
                    <a:pt x="131" y="455"/>
                  </a:moveTo>
                  <a:lnTo>
                    <a:pt x="0" y="228"/>
                  </a:lnTo>
                  <a:lnTo>
                    <a:pt x="131" y="0"/>
                  </a:lnTo>
                  <a:lnTo>
                    <a:pt x="770" y="0"/>
                  </a:lnTo>
                  <a:lnTo>
                    <a:pt x="901" y="228"/>
                  </a:lnTo>
                  <a:lnTo>
                    <a:pt x="770" y="455"/>
                  </a:lnTo>
                  <a:lnTo>
                    <a:pt x="131" y="455"/>
                  </a:lnTo>
                  <a:close/>
                </a:path>
              </a:pathLst>
            </a:custGeom>
            <a:solidFill>
              <a:srgbClr val="89D0F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  <p:sp>
          <p:nvSpPr>
            <p:cNvPr id="30" name="Freeform 127">
              <a:extLst>
                <a:ext uri="{FF2B5EF4-FFF2-40B4-BE49-F238E27FC236}">
                  <a16:creationId xmlns="" xmlns:a16="http://schemas.microsoft.com/office/drawing/2014/main" id="{863BAC26-87BE-4045-BE71-5454ED3E11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5849" y="3025244"/>
              <a:ext cx="393460" cy="374360"/>
            </a:xfrm>
            <a:custGeom>
              <a:avLst/>
              <a:gdLst>
                <a:gd name="T0" fmla="*/ 2 w 208"/>
                <a:gd name="T1" fmla="*/ 197 h 197"/>
                <a:gd name="T2" fmla="*/ 0 w 208"/>
                <a:gd name="T3" fmla="*/ 163 h 197"/>
                <a:gd name="T4" fmla="*/ 4 w 208"/>
                <a:gd name="T5" fmla="*/ 149 h 197"/>
                <a:gd name="T6" fmla="*/ 15 w 208"/>
                <a:gd name="T7" fmla="*/ 131 h 197"/>
                <a:gd name="T8" fmla="*/ 36 w 208"/>
                <a:gd name="T9" fmla="*/ 123 h 197"/>
                <a:gd name="T10" fmla="*/ 50 w 208"/>
                <a:gd name="T11" fmla="*/ 122 h 197"/>
                <a:gd name="T12" fmla="*/ 66 w 208"/>
                <a:gd name="T13" fmla="*/ 113 h 197"/>
                <a:gd name="T14" fmla="*/ 72 w 208"/>
                <a:gd name="T15" fmla="*/ 111 h 197"/>
                <a:gd name="T16" fmla="*/ 81 w 208"/>
                <a:gd name="T17" fmla="*/ 104 h 197"/>
                <a:gd name="T18" fmla="*/ 77 w 208"/>
                <a:gd name="T19" fmla="*/ 81 h 197"/>
                <a:gd name="T20" fmla="*/ 70 w 208"/>
                <a:gd name="T21" fmla="*/ 70 h 197"/>
                <a:gd name="T22" fmla="*/ 66 w 208"/>
                <a:gd name="T23" fmla="*/ 66 h 197"/>
                <a:gd name="T24" fmla="*/ 65 w 208"/>
                <a:gd name="T25" fmla="*/ 57 h 197"/>
                <a:gd name="T26" fmla="*/ 66 w 208"/>
                <a:gd name="T27" fmla="*/ 47 h 197"/>
                <a:gd name="T28" fmla="*/ 66 w 208"/>
                <a:gd name="T29" fmla="*/ 45 h 197"/>
                <a:gd name="T30" fmla="*/ 68 w 208"/>
                <a:gd name="T31" fmla="*/ 41 h 197"/>
                <a:gd name="T32" fmla="*/ 68 w 208"/>
                <a:gd name="T33" fmla="*/ 30 h 197"/>
                <a:gd name="T34" fmla="*/ 75 w 208"/>
                <a:gd name="T35" fmla="*/ 18 h 197"/>
                <a:gd name="T36" fmla="*/ 79 w 208"/>
                <a:gd name="T37" fmla="*/ 12 h 197"/>
                <a:gd name="T38" fmla="*/ 79 w 208"/>
                <a:gd name="T39" fmla="*/ 7 h 197"/>
                <a:gd name="T40" fmla="*/ 74 w 208"/>
                <a:gd name="T41" fmla="*/ 5 h 197"/>
                <a:gd name="T42" fmla="*/ 81 w 208"/>
                <a:gd name="T43" fmla="*/ 4 h 197"/>
                <a:gd name="T44" fmla="*/ 84 w 208"/>
                <a:gd name="T45" fmla="*/ 5 h 197"/>
                <a:gd name="T46" fmla="*/ 84 w 208"/>
                <a:gd name="T47" fmla="*/ 2 h 197"/>
                <a:gd name="T48" fmla="*/ 86 w 208"/>
                <a:gd name="T49" fmla="*/ 0 h 197"/>
                <a:gd name="T50" fmla="*/ 88 w 208"/>
                <a:gd name="T51" fmla="*/ 4 h 197"/>
                <a:gd name="T52" fmla="*/ 92 w 208"/>
                <a:gd name="T53" fmla="*/ 4 h 197"/>
                <a:gd name="T54" fmla="*/ 109 w 208"/>
                <a:gd name="T55" fmla="*/ 2 h 197"/>
                <a:gd name="T56" fmla="*/ 117 w 208"/>
                <a:gd name="T57" fmla="*/ 2 h 197"/>
                <a:gd name="T58" fmla="*/ 127 w 208"/>
                <a:gd name="T59" fmla="*/ 7 h 197"/>
                <a:gd name="T60" fmla="*/ 133 w 208"/>
                <a:gd name="T61" fmla="*/ 9 h 197"/>
                <a:gd name="T62" fmla="*/ 142 w 208"/>
                <a:gd name="T63" fmla="*/ 16 h 197"/>
                <a:gd name="T64" fmla="*/ 145 w 208"/>
                <a:gd name="T65" fmla="*/ 25 h 197"/>
                <a:gd name="T66" fmla="*/ 145 w 208"/>
                <a:gd name="T67" fmla="*/ 38 h 197"/>
                <a:gd name="T68" fmla="*/ 147 w 208"/>
                <a:gd name="T69" fmla="*/ 48 h 197"/>
                <a:gd name="T70" fmla="*/ 149 w 208"/>
                <a:gd name="T71" fmla="*/ 55 h 197"/>
                <a:gd name="T72" fmla="*/ 145 w 208"/>
                <a:gd name="T73" fmla="*/ 64 h 197"/>
                <a:gd name="T74" fmla="*/ 142 w 208"/>
                <a:gd name="T75" fmla="*/ 72 h 197"/>
                <a:gd name="T76" fmla="*/ 140 w 208"/>
                <a:gd name="T77" fmla="*/ 72 h 197"/>
                <a:gd name="T78" fmla="*/ 140 w 208"/>
                <a:gd name="T79" fmla="*/ 73 h 197"/>
                <a:gd name="T80" fmla="*/ 135 w 208"/>
                <a:gd name="T81" fmla="*/ 93 h 197"/>
                <a:gd name="T82" fmla="*/ 135 w 208"/>
                <a:gd name="T83" fmla="*/ 102 h 197"/>
                <a:gd name="T84" fmla="*/ 138 w 208"/>
                <a:gd name="T85" fmla="*/ 106 h 197"/>
                <a:gd name="T86" fmla="*/ 142 w 208"/>
                <a:gd name="T87" fmla="*/ 107 h 197"/>
                <a:gd name="T88" fmla="*/ 151 w 208"/>
                <a:gd name="T89" fmla="*/ 118 h 197"/>
                <a:gd name="T90" fmla="*/ 156 w 208"/>
                <a:gd name="T91" fmla="*/ 120 h 197"/>
                <a:gd name="T92" fmla="*/ 181 w 208"/>
                <a:gd name="T93" fmla="*/ 129 h 197"/>
                <a:gd name="T94" fmla="*/ 186 w 208"/>
                <a:gd name="T95" fmla="*/ 132 h 197"/>
                <a:gd name="T96" fmla="*/ 195 w 208"/>
                <a:gd name="T97" fmla="*/ 140 h 197"/>
                <a:gd name="T98" fmla="*/ 199 w 208"/>
                <a:gd name="T99" fmla="*/ 150 h 197"/>
                <a:gd name="T100" fmla="*/ 206 w 208"/>
                <a:gd name="T101" fmla="*/ 186 h 197"/>
                <a:gd name="T102" fmla="*/ 2 w 208"/>
                <a:gd name="T103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8" h="197">
                  <a:moveTo>
                    <a:pt x="2" y="197"/>
                  </a:moveTo>
                  <a:lnTo>
                    <a:pt x="2" y="197"/>
                  </a:lnTo>
                  <a:lnTo>
                    <a:pt x="0" y="179"/>
                  </a:lnTo>
                  <a:lnTo>
                    <a:pt x="0" y="163"/>
                  </a:lnTo>
                  <a:lnTo>
                    <a:pt x="4" y="149"/>
                  </a:lnTo>
                  <a:lnTo>
                    <a:pt x="4" y="149"/>
                  </a:lnTo>
                  <a:lnTo>
                    <a:pt x="9" y="138"/>
                  </a:lnTo>
                  <a:lnTo>
                    <a:pt x="15" y="131"/>
                  </a:lnTo>
                  <a:lnTo>
                    <a:pt x="24" y="127"/>
                  </a:lnTo>
                  <a:lnTo>
                    <a:pt x="36" y="123"/>
                  </a:lnTo>
                  <a:lnTo>
                    <a:pt x="36" y="123"/>
                  </a:lnTo>
                  <a:lnTo>
                    <a:pt x="50" y="122"/>
                  </a:lnTo>
                  <a:lnTo>
                    <a:pt x="59" y="116"/>
                  </a:lnTo>
                  <a:lnTo>
                    <a:pt x="66" y="113"/>
                  </a:lnTo>
                  <a:lnTo>
                    <a:pt x="72" y="111"/>
                  </a:lnTo>
                  <a:lnTo>
                    <a:pt x="72" y="111"/>
                  </a:lnTo>
                  <a:lnTo>
                    <a:pt x="81" y="104"/>
                  </a:lnTo>
                  <a:lnTo>
                    <a:pt x="81" y="104"/>
                  </a:lnTo>
                  <a:lnTo>
                    <a:pt x="79" y="91"/>
                  </a:lnTo>
                  <a:lnTo>
                    <a:pt x="77" y="81"/>
                  </a:lnTo>
                  <a:lnTo>
                    <a:pt x="70" y="70"/>
                  </a:lnTo>
                  <a:lnTo>
                    <a:pt x="70" y="70"/>
                  </a:lnTo>
                  <a:lnTo>
                    <a:pt x="68" y="70"/>
                  </a:lnTo>
                  <a:lnTo>
                    <a:pt x="66" y="66"/>
                  </a:lnTo>
                  <a:lnTo>
                    <a:pt x="66" y="66"/>
                  </a:lnTo>
                  <a:lnTo>
                    <a:pt x="65" y="57"/>
                  </a:lnTo>
                  <a:lnTo>
                    <a:pt x="65" y="50"/>
                  </a:lnTo>
                  <a:lnTo>
                    <a:pt x="66" y="47"/>
                  </a:lnTo>
                  <a:lnTo>
                    <a:pt x="66" y="47"/>
                  </a:lnTo>
                  <a:lnTo>
                    <a:pt x="66" y="45"/>
                  </a:lnTo>
                  <a:lnTo>
                    <a:pt x="68" y="41"/>
                  </a:lnTo>
                  <a:lnTo>
                    <a:pt x="68" y="41"/>
                  </a:lnTo>
                  <a:lnTo>
                    <a:pt x="68" y="38"/>
                  </a:lnTo>
                  <a:lnTo>
                    <a:pt x="68" y="30"/>
                  </a:lnTo>
                  <a:lnTo>
                    <a:pt x="72" y="21"/>
                  </a:lnTo>
                  <a:lnTo>
                    <a:pt x="75" y="18"/>
                  </a:lnTo>
                  <a:lnTo>
                    <a:pt x="79" y="12"/>
                  </a:lnTo>
                  <a:lnTo>
                    <a:pt x="79" y="12"/>
                  </a:lnTo>
                  <a:lnTo>
                    <a:pt x="79" y="9"/>
                  </a:lnTo>
                  <a:lnTo>
                    <a:pt x="79" y="7"/>
                  </a:lnTo>
                  <a:lnTo>
                    <a:pt x="74" y="5"/>
                  </a:lnTo>
                  <a:lnTo>
                    <a:pt x="74" y="5"/>
                  </a:lnTo>
                  <a:lnTo>
                    <a:pt x="77" y="4"/>
                  </a:lnTo>
                  <a:lnTo>
                    <a:pt x="81" y="4"/>
                  </a:lnTo>
                  <a:lnTo>
                    <a:pt x="84" y="5"/>
                  </a:lnTo>
                  <a:lnTo>
                    <a:pt x="84" y="5"/>
                  </a:lnTo>
                  <a:lnTo>
                    <a:pt x="84" y="4"/>
                  </a:lnTo>
                  <a:lnTo>
                    <a:pt x="84" y="2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86" y="2"/>
                  </a:lnTo>
                  <a:lnTo>
                    <a:pt x="88" y="4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104" y="2"/>
                  </a:lnTo>
                  <a:lnTo>
                    <a:pt x="109" y="2"/>
                  </a:lnTo>
                  <a:lnTo>
                    <a:pt x="117" y="2"/>
                  </a:lnTo>
                  <a:lnTo>
                    <a:pt x="117" y="2"/>
                  </a:lnTo>
                  <a:lnTo>
                    <a:pt x="124" y="5"/>
                  </a:lnTo>
                  <a:lnTo>
                    <a:pt x="127" y="7"/>
                  </a:lnTo>
                  <a:lnTo>
                    <a:pt x="133" y="9"/>
                  </a:lnTo>
                  <a:lnTo>
                    <a:pt x="133" y="9"/>
                  </a:lnTo>
                  <a:lnTo>
                    <a:pt x="138" y="11"/>
                  </a:lnTo>
                  <a:lnTo>
                    <a:pt x="142" y="16"/>
                  </a:lnTo>
                  <a:lnTo>
                    <a:pt x="145" y="20"/>
                  </a:lnTo>
                  <a:lnTo>
                    <a:pt x="145" y="25"/>
                  </a:lnTo>
                  <a:lnTo>
                    <a:pt x="145" y="25"/>
                  </a:lnTo>
                  <a:lnTo>
                    <a:pt x="145" y="38"/>
                  </a:lnTo>
                  <a:lnTo>
                    <a:pt x="147" y="48"/>
                  </a:lnTo>
                  <a:lnTo>
                    <a:pt x="147" y="48"/>
                  </a:lnTo>
                  <a:lnTo>
                    <a:pt x="149" y="52"/>
                  </a:lnTo>
                  <a:lnTo>
                    <a:pt x="149" y="55"/>
                  </a:lnTo>
                  <a:lnTo>
                    <a:pt x="149" y="55"/>
                  </a:lnTo>
                  <a:lnTo>
                    <a:pt x="145" y="64"/>
                  </a:lnTo>
                  <a:lnTo>
                    <a:pt x="143" y="70"/>
                  </a:lnTo>
                  <a:lnTo>
                    <a:pt x="142" y="72"/>
                  </a:lnTo>
                  <a:lnTo>
                    <a:pt x="142" y="72"/>
                  </a:lnTo>
                  <a:lnTo>
                    <a:pt x="140" y="72"/>
                  </a:lnTo>
                  <a:lnTo>
                    <a:pt x="140" y="73"/>
                  </a:lnTo>
                  <a:lnTo>
                    <a:pt x="140" y="73"/>
                  </a:lnTo>
                  <a:lnTo>
                    <a:pt x="136" y="82"/>
                  </a:lnTo>
                  <a:lnTo>
                    <a:pt x="135" y="93"/>
                  </a:lnTo>
                  <a:lnTo>
                    <a:pt x="135" y="93"/>
                  </a:lnTo>
                  <a:lnTo>
                    <a:pt x="135" y="102"/>
                  </a:lnTo>
                  <a:lnTo>
                    <a:pt x="136" y="104"/>
                  </a:lnTo>
                  <a:lnTo>
                    <a:pt x="138" y="106"/>
                  </a:lnTo>
                  <a:lnTo>
                    <a:pt x="138" y="106"/>
                  </a:lnTo>
                  <a:lnTo>
                    <a:pt x="142" y="107"/>
                  </a:lnTo>
                  <a:lnTo>
                    <a:pt x="145" y="111"/>
                  </a:lnTo>
                  <a:lnTo>
                    <a:pt x="151" y="118"/>
                  </a:lnTo>
                  <a:lnTo>
                    <a:pt x="151" y="118"/>
                  </a:lnTo>
                  <a:lnTo>
                    <a:pt x="156" y="120"/>
                  </a:lnTo>
                  <a:lnTo>
                    <a:pt x="163" y="123"/>
                  </a:lnTo>
                  <a:lnTo>
                    <a:pt x="181" y="129"/>
                  </a:lnTo>
                  <a:lnTo>
                    <a:pt x="181" y="129"/>
                  </a:lnTo>
                  <a:lnTo>
                    <a:pt x="186" y="132"/>
                  </a:lnTo>
                  <a:lnTo>
                    <a:pt x="192" y="134"/>
                  </a:lnTo>
                  <a:lnTo>
                    <a:pt x="195" y="140"/>
                  </a:lnTo>
                  <a:lnTo>
                    <a:pt x="199" y="150"/>
                  </a:lnTo>
                  <a:lnTo>
                    <a:pt x="199" y="150"/>
                  </a:lnTo>
                  <a:lnTo>
                    <a:pt x="204" y="175"/>
                  </a:lnTo>
                  <a:lnTo>
                    <a:pt x="206" y="186"/>
                  </a:lnTo>
                  <a:lnTo>
                    <a:pt x="208" y="197"/>
                  </a:lnTo>
                  <a:lnTo>
                    <a:pt x="2" y="1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D3339A60-E3CC-46CF-974F-45E4292A9D67}"/>
              </a:ext>
            </a:extLst>
          </p:cNvPr>
          <p:cNvGrpSpPr/>
          <p:nvPr/>
        </p:nvGrpSpPr>
        <p:grpSpPr>
          <a:xfrm>
            <a:off x="3705158" y="2638955"/>
            <a:ext cx="1569669" cy="791781"/>
            <a:chOff x="3642447" y="2822440"/>
            <a:chExt cx="1569669" cy="791781"/>
          </a:xfrm>
        </p:grpSpPr>
        <p:sp>
          <p:nvSpPr>
            <p:cNvPr id="32" name="Freeform 129">
              <a:extLst>
                <a:ext uri="{FF2B5EF4-FFF2-40B4-BE49-F238E27FC236}">
                  <a16:creationId xmlns="" xmlns:a16="http://schemas.microsoft.com/office/drawing/2014/main" id="{72043939-00CE-4E49-B739-3BDE0F55688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2447" y="2822440"/>
              <a:ext cx="1569669" cy="791781"/>
            </a:xfrm>
            <a:custGeom>
              <a:avLst/>
              <a:gdLst>
                <a:gd name="T0" fmla="*/ 132 w 902"/>
                <a:gd name="T1" fmla="*/ 456 h 456"/>
                <a:gd name="T2" fmla="*/ 0 w 902"/>
                <a:gd name="T3" fmla="*/ 227 h 456"/>
                <a:gd name="T4" fmla="*/ 132 w 902"/>
                <a:gd name="T5" fmla="*/ 0 h 456"/>
                <a:gd name="T6" fmla="*/ 771 w 902"/>
                <a:gd name="T7" fmla="*/ 0 h 456"/>
                <a:gd name="T8" fmla="*/ 902 w 902"/>
                <a:gd name="T9" fmla="*/ 227 h 456"/>
                <a:gd name="T10" fmla="*/ 771 w 902"/>
                <a:gd name="T11" fmla="*/ 456 h 456"/>
                <a:gd name="T12" fmla="*/ 132 w 902"/>
                <a:gd name="T13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2" h="456">
                  <a:moveTo>
                    <a:pt x="132" y="456"/>
                  </a:moveTo>
                  <a:lnTo>
                    <a:pt x="0" y="227"/>
                  </a:lnTo>
                  <a:lnTo>
                    <a:pt x="132" y="0"/>
                  </a:lnTo>
                  <a:lnTo>
                    <a:pt x="771" y="0"/>
                  </a:lnTo>
                  <a:lnTo>
                    <a:pt x="902" y="227"/>
                  </a:lnTo>
                  <a:lnTo>
                    <a:pt x="771" y="456"/>
                  </a:lnTo>
                  <a:lnTo>
                    <a:pt x="132" y="456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lt1"/>
                </a:solidFill>
              </a:endParaRPr>
            </a:p>
          </p:txBody>
        </p:sp>
        <p:grpSp>
          <p:nvGrpSpPr>
            <p:cNvPr id="33" name="Group 12">
              <a:extLst>
                <a:ext uri="{FF2B5EF4-FFF2-40B4-BE49-F238E27FC236}">
                  <a16:creationId xmlns="" xmlns:a16="http://schemas.microsoft.com/office/drawing/2014/main" id="{B0C56D00-C75E-497B-BF94-143C65576527}"/>
                </a:ext>
              </a:extLst>
            </p:cNvPr>
            <p:cNvGrpSpPr/>
            <p:nvPr/>
          </p:nvGrpSpPr>
          <p:grpSpPr>
            <a:xfrm>
              <a:off x="4297375" y="2997118"/>
              <a:ext cx="267401" cy="430621"/>
              <a:chOff x="7648568" y="3448243"/>
              <a:chExt cx="154629" cy="249014"/>
            </a:xfrm>
          </p:grpSpPr>
          <p:sp>
            <p:nvSpPr>
              <p:cNvPr id="34" name="Freeform 130">
                <a:extLst>
                  <a:ext uri="{FF2B5EF4-FFF2-40B4-BE49-F238E27FC236}">
                    <a16:creationId xmlns="" xmlns:a16="http://schemas.microsoft.com/office/drawing/2014/main" id="{85299C82-A3CB-413C-A221-B8F62FF652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06805" y="3687216"/>
                <a:ext cx="40163" cy="10041"/>
              </a:xfrm>
              <a:custGeom>
                <a:avLst/>
                <a:gdLst>
                  <a:gd name="T0" fmla="*/ 39 w 39"/>
                  <a:gd name="T1" fmla="*/ 6 h 11"/>
                  <a:gd name="T2" fmla="*/ 39 w 39"/>
                  <a:gd name="T3" fmla="*/ 6 h 11"/>
                  <a:gd name="T4" fmla="*/ 37 w 39"/>
                  <a:gd name="T5" fmla="*/ 9 h 11"/>
                  <a:gd name="T6" fmla="*/ 34 w 39"/>
                  <a:gd name="T7" fmla="*/ 11 h 11"/>
                  <a:gd name="T8" fmla="*/ 5 w 39"/>
                  <a:gd name="T9" fmla="*/ 11 h 11"/>
                  <a:gd name="T10" fmla="*/ 5 w 39"/>
                  <a:gd name="T11" fmla="*/ 11 h 11"/>
                  <a:gd name="T12" fmla="*/ 2 w 39"/>
                  <a:gd name="T13" fmla="*/ 9 h 11"/>
                  <a:gd name="T14" fmla="*/ 0 w 39"/>
                  <a:gd name="T15" fmla="*/ 6 h 11"/>
                  <a:gd name="T16" fmla="*/ 0 w 39"/>
                  <a:gd name="T17" fmla="*/ 6 h 11"/>
                  <a:gd name="T18" fmla="*/ 0 w 39"/>
                  <a:gd name="T19" fmla="*/ 6 h 11"/>
                  <a:gd name="T20" fmla="*/ 2 w 39"/>
                  <a:gd name="T21" fmla="*/ 2 h 11"/>
                  <a:gd name="T22" fmla="*/ 5 w 39"/>
                  <a:gd name="T23" fmla="*/ 0 h 11"/>
                  <a:gd name="T24" fmla="*/ 34 w 39"/>
                  <a:gd name="T25" fmla="*/ 0 h 11"/>
                  <a:gd name="T26" fmla="*/ 34 w 39"/>
                  <a:gd name="T27" fmla="*/ 0 h 11"/>
                  <a:gd name="T28" fmla="*/ 37 w 39"/>
                  <a:gd name="T29" fmla="*/ 2 h 11"/>
                  <a:gd name="T30" fmla="*/ 39 w 39"/>
                  <a:gd name="T31" fmla="*/ 6 h 11"/>
                  <a:gd name="T32" fmla="*/ 39 w 39"/>
                  <a:gd name="T3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11">
                    <a:moveTo>
                      <a:pt x="39" y="6"/>
                    </a:moveTo>
                    <a:lnTo>
                      <a:pt x="39" y="6"/>
                    </a:lnTo>
                    <a:lnTo>
                      <a:pt x="37" y="9"/>
                    </a:lnTo>
                    <a:lnTo>
                      <a:pt x="34" y="11"/>
                    </a:lnTo>
                    <a:lnTo>
                      <a:pt x="5" y="11"/>
                    </a:lnTo>
                    <a:lnTo>
                      <a:pt x="5" y="11"/>
                    </a:lnTo>
                    <a:lnTo>
                      <a:pt x="2" y="9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2"/>
                    </a:lnTo>
                    <a:lnTo>
                      <a:pt x="5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7" y="2"/>
                    </a:lnTo>
                    <a:lnTo>
                      <a:pt x="39" y="6"/>
                    </a:lnTo>
                    <a:lnTo>
                      <a:pt x="39" y="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35" name="Freeform 131">
                <a:extLst>
                  <a:ext uri="{FF2B5EF4-FFF2-40B4-BE49-F238E27FC236}">
                    <a16:creationId xmlns="" xmlns:a16="http://schemas.microsoft.com/office/drawing/2014/main" id="{0C3F96B2-F851-42E9-8A71-DB390B878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6764" y="3683200"/>
                <a:ext cx="60245" cy="8033"/>
              </a:xfrm>
              <a:custGeom>
                <a:avLst/>
                <a:gdLst>
                  <a:gd name="T0" fmla="*/ 7 w 59"/>
                  <a:gd name="T1" fmla="*/ 9 h 9"/>
                  <a:gd name="T2" fmla="*/ 50 w 59"/>
                  <a:gd name="T3" fmla="*/ 9 h 9"/>
                  <a:gd name="T4" fmla="*/ 50 w 59"/>
                  <a:gd name="T5" fmla="*/ 9 h 9"/>
                  <a:gd name="T6" fmla="*/ 54 w 59"/>
                  <a:gd name="T7" fmla="*/ 5 h 9"/>
                  <a:gd name="T8" fmla="*/ 54 w 59"/>
                  <a:gd name="T9" fmla="*/ 5 h 9"/>
                  <a:gd name="T10" fmla="*/ 59 w 59"/>
                  <a:gd name="T11" fmla="*/ 0 h 9"/>
                  <a:gd name="T12" fmla="*/ 0 w 59"/>
                  <a:gd name="T13" fmla="*/ 0 h 9"/>
                  <a:gd name="T14" fmla="*/ 0 w 59"/>
                  <a:gd name="T15" fmla="*/ 0 h 9"/>
                  <a:gd name="T16" fmla="*/ 0 w 59"/>
                  <a:gd name="T17" fmla="*/ 0 h 9"/>
                  <a:gd name="T18" fmla="*/ 0 w 59"/>
                  <a:gd name="T19" fmla="*/ 0 h 9"/>
                  <a:gd name="T20" fmla="*/ 7 w 59"/>
                  <a:gd name="T21" fmla="*/ 9 h 9"/>
                  <a:gd name="T22" fmla="*/ 7 w 59"/>
                  <a:gd name="T2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" h="9">
                    <a:moveTo>
                      <a:pt x="7" y="9"/>
                    </a:moveTo>
                    <a:lnTo>
                      <a:pt x="50" y="9"/>
                    </a:lnTo>
                    <a:lnTo>
                      <a:pt x="50" y="9"/>
                    </a:lnTo>
                    <a:lnTo>
                      <a:pt x="54" y="5"/>
                    </a:lnTo>
                    <a:lnTo>
                      <a:pt x="54" y="5"/>
                    </a:lnTo>
                    <a:lnTo>
                      <a:pt x="59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36" name="Freeform 132">
                <a:extLst>
                  <a:ext uri="{FF2B5EF4-FFF2-40B4-BE49-F238E27FC236}">
                    <a16:creationId xmlns="" xmlns:a16="http://schemas.microsoft.com/office/drawing/2014/main" id="{0EAEB68F-07EB-4FAE-8823-5283DED02F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4756" y="3653077"/>
                <a:ext cx="64261" cy="6025"/>
              </a:xfrm>
              <a:custGeom>
                <a:avLst/>
                <a:gdLst>
                  <a:gd name="T0" fmla="*/ 65 w 65"/>
                  <a:gd name="T1" fmla="*/ 4 h 8"/>
                  <a:gd name="T2" fmla="*/ 65 w 65"/>
                  <a:gd name="T3" fmla="*/ 4 h 8"/>
                  <a:gd name="T4" fmla="*/ 65 w 65"/>
                  <a:gd name="T5" fmla="*/ 6 h 8"/>
                  <a:gd name="T6" fmla="*/ 63 w 65"/>
                  <a:gd name="T7" fmla="*/ 8 h 8"/>
                  <a:gd name="T8" fmla="*/ 4 w 65"/>
                  <a:gd name="T9" fmla="*/ 8 h 8"/>
                  <a:gd name="T10" fmla="*/ 4 w 65"/>
                  <a:gd name="T11" fmla="*/ 8 h 8"/>
                  <a:gd name="T12" fmla="*/ 2 w 65"/>
                  <a:gd name="T13" fmla="*/ 6 h 8"/>
                  <a:gd name="T14" fmla="*/ 0 w 65"/>
                  <a:gd name="T15" fmla="*/ 4 h 8"/>
                  <a:gd name="T16" fmla="*/ 0 w 65"/>
                  <a:gd name="T17" fmla="*/ 4 h 8"/>
                  <a:gd name="T18" fmla="*/ 0 w 65"/>
                  <a:gd name="T19" fmla="*/ 4 h 8"/>
                  <a:gd name="T20" fmla="*/ 2 w 65"/>
                  <a:gd name="T21" fmla="*/ 2 h 8"/>
                  <a:gd name="T22" fmla="*/ 4 w 65"/>
                  <a:gd name="T23" fmla="*/ 0 h 8"/>
                  <a:gd name="T24" fmla="*/ 63 w 65"/>
                  <a:gd name="T25" fmla="*/ 0 h 8"/>
                  <a:gd name="T26" fmla="*/ 63 w 65"/>
                  <a:gd name="T27" fmla="*/ 0 h 8"/>
                  <a:gd name="T28" fmla="*/ 65 w 65"/>
                  <a:gd name="T29" fmla="*/ 2 h 8"/>
                  <a:gd name="T30" fmla="*/ 65 w 65"/>
                  <a:gd name="T31" fmla="*/ 4 h 8"/>
                  <a:gd name="T32" fmla="*/ 65 w 65"/>
                  <a:gd name="T33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8">
                    <a:moveTo>
                      <a:pt x="65" y="4"/>
                    </a:moveTo>
                    <a:lnTo>
                      <a:pt x="65" y="4"/>
                    </a:lnTo>
                    <a:lnTo>
                      <a:pt x="65" y="6"/>
                    </a:lnTo>
                    <a:lnTo>
                      <a:pt x="63" y="8"/>
                    </a:lnTo>
                    <a:lnTo>
                      <a:pt x="4" y="8"/>
                    </a:lnTo>
                    <a:lnTo>
                      <a:pt x="4" y="8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63" y="0"/>
                    </a:lnTo>
                    <a:lnTo>
                      <a:pt x="63" y="0"/>
                    </a:lnTo>
                    <a:lnTo>
                      <a:pt x="65" y="2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37" name="Freeform 133">
                <a:extLst>
                  <a:ext uri="{FF2B5EF4-FFF2-40B4-BE49-F238E27FC236}">
                    <a16:creationId xmlns="" xmlns:a16="http://schemas.microsoft.com/office/drawing/2014/main" id="{B257ACF3-7240-41DA-932E-07E7556998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4756" y="3661110"/>
                <a:ext cx="64261" cy="8033"/>
              </a:xfrm>
              <a:custGeom>
                <a:avLst/>
                <a:gdLst>
                  <a:gd name="T0" fmla="*/ 65 w 65"/>
                  <a:gd name="T1" fmla="*/ 4 h 8"/>
                  <a:gd name="T2" fmla="*/ 65 w 65"/>
                  <a:gd name="T3" fmla="*/ 4 h 8"/>
                  <a:gd name="T4" fmla="*/ 65 w 65"/>
                  <a:gd name="T5" fmla="*/ 6 h 8"/>
                  <a:gd name="T6" fmla="*/ 63 w 65"/>
                  <a:gd name="T7" fmla="*/ 8 h 8"/>
                  <a:gd name="T8" fmla="*/ 4 w 65"/>
                  <a:gd name="T9" fmla="*/ 8 h 8"/>
                  <a:gd name="T10" fmla="*/ 4 w 65"/>
                  <a:gd name="T11" fmla="*/ 8 h 8"/>
                  <a:gd name="T12" fmla="*/ 2 w 65"/>
                  <a:gd name="T13" fmla="*/ 6 h 8"/>
                  <a:gd name="T14" fmla="*/ 0 w 65"/>
                  <a:gd name="T15" fmla="*/ 4 h 8"/>
                  <a:gd name="T16" fmla="*/ 0 w 65"/>
                  <a:gd name="T17" fmla="*/ 4 h 8"/>
                  <a:gd name="T18" fmla="*/ 0 w 65"/>
                  <a:gd name="T19" fmla="*/ 4 h 8"/>
                  <a:gd name="T20" fmla="*/ 2 w 65"/>
                  <a:gd name="T21" fmla="*/ 2 h 8"/>
                  <a:gd name="T22" fmla="*/ 4 w 65"/>
                  <a:gd name="T23" fmla="*/ 0 h 8"/>
                  <a:gd name="T24" fmla="*/ 63 w 65"/>
                  <a:gd name="T25" fmla="*/ 0 h 8"/>
                  <a:gd name="T26" fmla="*/ 63 w 65"/>
                  <a:gd name="T27" fmla="*/ 0 h 8"/>
                  <a:gd name="T28" fmla="*/ 65 w 65"/>
                  <a:gd name="T29" fmla="*/ 2 h 8"/>
                  <a:gd name="T30" fmla="*/ 65 w 65"/>
                  <a:gd name="T31" fmla="*/ 4 h 8"/>
                  <a:gd name="T32" fmla="*/ 65 w 65"/>
                  <a:gd name="T33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8">
                    <a:moveTo>
                      <a:pt x="65" y="4"/>
                    </a:moveTo>
                    <a:lnTo>
                      <a:pt x="65" y="4"/>
                    </a:lnTo>
                    <a:lnTo>
                      <a:pt x="65" y="6"/>
                    </a:lnTo>
                    <a:lnTo>
                      <a:pt x="63" y="8"/>
                    </a:lnTo>
                    <a:lnTo>
                      <a:pt x="4" y="8"/>
                    </a:lnTo>
                    <a:lnTo>
                      <a:pt x="4" y="8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63" y="0"/>
                    </a:lnTo>
                    <a:lnTo>
                      <a:pt x="63" y="0"/>
                    </a:lnTo>
                    <a:lnTo>
                      <a:pt x="65" y="2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38" name="Freeform 134">
                <a:extLst>
                  <a:ext uri="{FF2B5EF4-FFF2-40B4-BE49-F238E27FC236}">
                    <a16:creationId xmlns="" xmlns:a16="http://schemas.microsoft.com/office/drawing/2014/main" id="{11A91A09-E445-4B81-B3C4-A3D68D429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4756" y="3671150"/>
                <a:ext cx="64261" cy="6025"/>
              </a:xfrm>
              <a:custGeom>
                <a:avLst/>
                <a:gdLst>
                  <a:gd name="T0" fmla="*/ 65 w 65"/>
                  <a:gd name="T1" fmla="*/ 4 h 8"/>
                  <a:gd name="T2" fmla="*/ 65 w 65"/>
                  <a:gd name="T3" fmla="*/ 4 h 8"/>
                  <a:gd name="T4" fmla="*/ 65 w 65"/>
                  <a:gd name="T5" fmla="*/ 6 h 8"/>
                  <a:gd name="T6" fmla="*/ 63 w 65"/>
                  <a:gd name="T7" fmla="*/ 8 h 8"/>
                  <a:gd name="T8" fmla="*/ 4 w 65"/>
                  <a:gd name="T9" fmla="*/ 8 h 8"/>
                  <a:gd name="T10" fmla="*/ 4 w 65"/>
                  <a:gd name="T11" fmla="*/ 8 h 8"/>
                  <a:gd name="T12" fmla="*/ 2 w 65"/>
                  <a:gd name="T13" fmla="*/ 6 h 8"/>
                  <a:gd name="T14" fmla="*/ 0 w 65"/>
                  <a:gd name="T15" fmla="*/ 4 h 8"/>
                  <a:gd name="T16" fmla="*/ 0 w 65"/>
                  <a:gd name="T17" fmla="*/ 4 h 8"/>
                  <a:gd name="T18" fmla="*/ 0 w 65"/>
                  <a:gd name="T19" fmla="*/ 4 h 8"/>
                  <a:gd name="T20" fmla="*/ 2 w 65"/>
                  <a:gd name="T21" fmla="*/ 2 h 8"/>
                  <a:gd name="T22" fmla="*/ 4 w 65"/>
                  <a:gd name="T23" fmla="*/ 0 h 8"/>
                  <a:gd name="T24" fmla="*/ 63 w 65"/>
                  <a:gd name="T25" fmla="*/ 0 h 8"/>
                  <a:gd name="T26" fmla="*/ 63 w 65"/>
                  <a:gd name="T27" fmla="*/ 0 h 8"/>
                  <a:gd name="T28" fmla="*/ 65 w 65"/>
                  <a:gd name="T29" fmla="*/ 2 h 8"/>
                  <a:gd name="T30" fmla="*/ 65 w 65"/>
                  <a:gd name="T31" fmla="*/ 4 h 8"/>
                  <a:gd name="T32" fmla="*/ 65 w 65"/>
                  <a:gd name="T33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8">
                    <a:moveTo>
                      <a:pt x="65" y="4"/>
                    </a:moveTo>
                    <a:lnTo>
                      <a:pt x="65" y="4"/>
                    </a:lnTo>
                    <a:lnTo>
                      <a:pt x="65" y="6"/>
                    </a:lnTo>
                    <a:lnTo>
                      <a:pt x="63" y="8"/>
                    </a:lnTo>
                    <a:lnTo>
                      <a:pt x="4" y="8"/>
                    </a:lnTo>
                    <a:lnTo>
                      <a:pt x="4" y="8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63" y="0"/>
                    </a:lnTo>
                    <a:lnTo>
                      <a:pt x="63" y="0"/>
                    </a:lnTo>
                    <a:lnTo>
                      <a:pt x="65" y="2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39" name="Freeform 135">
                <a:extLst>
                  <a:ext uri="{FF2B5EF4-FFF2-40B4-BE49-F238E27FC236}">
                    <a16:creationId xmlns="" xmlns:a16="http://schemas.microsoft.com/office/drawing/2014/main" id="{61449E9C-876D-4290-B516-8D43B5B415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4756" y="3679180"/>
                <a:ext cx="64261" cy="4016"/>
              </a:xfrm>
              <a:custGeom>
                <a:avLst/>
                <a:gdLst>
                  <a:gd name="T0" fmla="*/ 65 w 65"/>
                  <a:gd name="T1" fmla="*/ 2 h 4"/>
                  <a:gd name="T2" fmla="*/ 65 w 65"/>
                  <a:gd name="T3" fmla="*/ 2 h 4"/>
                  <a:gd name="T4" fmla="*/ 63 w 65"/>
                  <a:gd name="T5" fmla="*/ 4 h 4"/>
                  <a:gd name="T6" fmla="*/ 61 w 65"/>
                  <a:gd name="T7" fmla="*/ 4 h 4"/>
                  <a:gd name="T8" fmla="*/ 4 w 65"/>
                  <a:gd name="T9" fmla="*/ 4 h 4"/>
                  <a:gd name="T10" fmla="*/ 4 w 65"/>
                  <a:gd name="T11" fmla="*/ 4 h 4"/>
                  <a:gd name="T12" fmla="*/ 2 w 65"/>
                  <a:gd name="T13" fmla="*/ 4 h 4"/>
                  <a:gd name="T14" fmla="*/ 0 w 65"/>
                  <a:gd name="T15" fmla="*/ 2 h 4"/>
                  <a:gd name="T16" fmla="*/ 0 w 65"/>
                  <a:gd name="T17" fmla="*/ 2 h 4"/>
                  <a:gd name="T18" fmla="*/ 0 w 65"/>
                  <a:gd name="T19" fmla="*/ 2 h 4"/>
                  <a:gd name="T20" fmla="*/ 2 w 65"/>
                  <a:gd name="T21" fmla="*/ 0 h 4"/>
                  <a:gd name="T22" fmla="*/ 4 w 65"/>
                  <a:gd name="T23" fmla="*/ 0 h 4"/>
                  <a:gd name="T24" fmla="*/ 61 w 65"/>
                  <a:gd name="T25" fmla="*/ 0 h 4"/>
                  <a:gd name="T26" fmla="*/ 61 w 65"/>
                  <a:gd name="T27" fmla="*/ 0 h 4"/>
                  <a:gd name="T28" fmla="*/ 63 w 65"/>
                  <a:gd name="T29" fmla="*/ 0 h 4"/>
                  <a:gd name="T30" fmla="*/ 65 w 65"/>
                  <a:gd name="T31" fmla="*/ 2 h 4"/>
                  <a:gd name="T32" fmla="*/ 65 w 65"/>
                  <a:gd name="T3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4">
                    <a:moveTo>
                      <a:pt x="65" y="2"/>
                    </a:moveTo>
                    <a:lnTo>
                      <a:pt x="65" y="2"/>
                    </a:lnTo>
                    <a:lnTo>
                      <a:pt x="63" y="4"/>
                    </a:lnTo>
                    <a:lnTo>
                      <a:pt x="61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61" y="0"/>
                    </a:lnTo>
                    <a:lnTo>
                      <a:pt x="61" y="0"/>
                    </a:lnTo>
                    <a:lnTo>
                      <a:pt x="63" y="0"/>
                    </a:lnTo>
                    <a:lnTo>
                      <a:pt x="65" y="2"/>
                    </a:lnTo>
                    <a:lnTo>
                      <a:pt x="65" y="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40" name="Freeform 136">
                <a:extLst>
                  <a:ext uri="{FF2B5EF4-FFF2-40B4-BE49-F238E27FC236}">
                    <a16:creationId xmlns="" xmlns:a16="http://schemas.microsoft.com/office/drawing/2014/main" id="{DEC6C1F3-51B6-4ACD-AF83-23DD119071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4756" y="3643037"/>
                <a:ext cx="64261" cy="8033"/>
              </a:xfrm>
              <a:custGeom>
                <a:avLst/>
                <a:gdLst>
                  <a:gd name="T0" fmla="*/ 65 w 65"/>
                  <a:gd name="T1" fmla="*/ 3 h 7"/>
                  <a:gd name="T2" fmla="*/ 65 w 65"/>
                  <a:gd name="T3" fmla="*/ 3 h 7"/>
                  <a:gd name="T4" fmla="*/ 65 w 65"/>
                  <a:gd name="T5" fmla="*/ 5 h 7"/>
                  <a:gd name="T6" fmla="*/ 63 w 65"/>
                  <a:gd name="T7" fmla="*/ 7 h 7"/>
                  <a:gd name="T8" fmla="*/ 4 w 65"/>
                  <a:gd name="T9" fmla="*/ 7 h 7"/>
                  <a:gd name="T10" fmla="*/ 4 w 65"/>
                  <a:gd name="T11" fmla="*/ 7 h 7"/>
                  <a:gd name="T12" fmla="*/ 2 w 65"/>
                  <a:gd name="T13" fmla="*/ 5 h 7"/>
                  <a:gd name="T14" fmla="*/ 0 w 65"/>
                  <a:gd name="T15" fmla="*/ 3 h 7"/>
                  <a:gd name="T16" fmla="*/ 0 w 65"/>
                  <a:gd name="T17" fmla="*/ 3 h 7"/>
                  <a:gd name="T18" fmla="*/ 0 w 65"/>
                  <a:gd name="T19" fmla="*/ 3 h 7"/>
                  <a:gd name="T20" fmla="*/ 2 w 65"/>
                  <a:gd name="T21" fmla="*/ 1 h 7"/>
                  <a:gd name="T22" fmla="*/ 4 w 65"/>
                  <a:gd name="T23" fmla="*/ 0 h 7"/>
                  <a:gd name="T24" fmla="*/ 63 w 65"/>
                  <a:gd name="T25" fmla="*/ 0 h 7"/>
                  <a:gd name="T26" fmla="*/ 63 w 65"/>
                  <a:gd name="T27" fmla="*/ 0 h 7"/>
                  <a:gd name="T28" fmla="*/ 65 w 65"/>
                  <a:gd name="T29" fmla="*/ 1 h 7"/>
                  <a:gd name="T30" fmla="*/ 65 w 65"/>
                  <a:gd name="T31" fmla="*/ 3 h 7"/>
                  <a:gd name="T32" fmla="*/ 65 w 65"/>
                  <a:gd name="T33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7">
                    <a:moveTo>
                      <a:pt x="65" y="3"/>
                    </a:moveTo>
                    <a:lnTo>
                      <a:pt x="65" y="3"/>
                    </a:lnTo>
                    <a:lnTo>
                      <a:pt x="65" y="5"/>
                    </a:lnTo>
                    <a:lnTo>
                      <a:pt x="63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2" y="5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4" y="0"/>
                    </a:lnTo>
                    <a:lnTo>
                      <a:pt x="63" y="0"/>
                    </a:lnTo>
                    <a:lnTo>
                      <a:pt x="63" y="0"/>
                    </a:lnTo>
                    <a:lnTo>
                      <a:pt x="65" y="1"/>
                    </a:lnTo>
                    <a:lnTo>
                      <a:pt x="65" y="3"/>
                    </a:lnTo>
                    <a:lnTo>
                      <a:pt x="65" y="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41" name="Freeform 137">
                <a:extLst>
                  <a:ext uri="{FF2B5EF4-FFF2-40B4-BE49-F238E27FC236}">
                    <a16:creationId xmlns="" xmlns:a16="http://schemas.microsoft.com/office/drawing/2014/main" id="{2545AB2E-F5A0-4C83-930E-F06298E0946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648568" y="3448243"/>
                <a:ext cx="154629" cy="190776"/>
              </a:xfrm>
              <a:custGeom>
                <a:avLst/>
                <a:gdLst>
                  <a:gd name="T0" fmla="*/ 44 w 154"/>
                  <a:gd name="T1" fmla="*/ 188 h 190"/>
                  <a:gd name="T2" fmla="*/ 35 w 154"/>
                  <a:gd name="T3" fmla="*/ 178 h 190"/>
                  <a:gd name="T4" fmla="*/ 34 w 154"/>
                  <a:gd name="T5" fmla="*/ 167 h 190"/>
                  <a:gd name="T6" fmla="*/ 32 w 154"/>
                  <a:gd name="T7" fmla="*/ 158 h 190"/>
                  <a:gd name="T8" fmla="*/ 23 w 154"/>
                  <a:gd name="T9" fmla="*/ 138 h 190"/>
                  <a:gd name="T10" fmla="*/ 19 w 154"/>
                  <a:gd name="T11" fmla="*/ 131 h 190"/>
                  <a:gd name="T12" fmla="*/ 3 w 154"/>
                  <a:gd name="T13" fmla="*/ 95 h 190"/>
                  <a:gd name="T14" fmla="*/ 0 w 154"/>
                  <a:gd name="T15" fmla="*/ 72 h 190"/>
                  <a:gd name="T16" fmla="*/ 7 w 154"/>
                  <a:gd name="T17" fmla="*/ 43 h 190"/>
                  <a:gd name="T18" fmla="*/ 23 w 154"/>
                  <a:gd name="T19" fmla="*/ 22 h 190"/>
                  <a:gd name="T20" fmla="*/ 59 w 154"/>
                  <a:gd name="T21" fmla="*/ 2 h 190"/>
                  <a:gd name="T22" fmla="*/ 77 w 154"/>
                  <a:gd name="T23" fmla="*/ 0 h 190"/>
                  <a:gd name="T24" fmla="*/ 120 w 154"/>
                  <a:gd name="T25" fmla="*/ 13 h 190"/>
                  <a:gd name="T26" fmla="*/ 139 w 154"/>
                  <a:gd name="T27" fmla="*/ 33 h 190"/>
                  <a:gd name="T28" fmla="*/ 154 w 154"/>
                  <a:gd name="T29" fmla="*/ 74 h 190"/>
                  <a:gd name="T30" fmla="*/ 152 w 154"/>
                  <a:gd name="T31" fmla="*/ 92 h 190"/>
                  <a:gd name="T32" fmla="*/ 136 w 154"/>
                  <a:gd name="T33" fmla="*/ 128 h 190"/>
                  <a:gd name="T34" fmla="*/ 132 w 154"/>
                  <a:gd name="T35" fmla="*/ 133 h 190"/>
                  <a:gd name="T36" fmla="*/ 125 w 154"/>
                  <a:gd name="T37" fmla="*/ 147 h 190"/>
                  <a:gd name="T38" fmla="*/ 120 w 154"/>
                  <a:gd name="T39" fmla="*/ 167 h 190"/>
                  <a:gd name="T40" fmla="*/ 114 w 154"/>
                  <a:gd name="T41" fmla="*/ 185 h 190"/>
                  <a:gd name="T42" fmla="*/ 103 w 154"/>
                  <a:gd name="T43" fmla="*/ 190 h 190"/>
                  <a:gd name="T44" fmla="*/ 87 w 154"/>
                  <a:gd name="T45" fmla="*/ 190 h 190"/>
                  <a:gd name="T46" fmla="*/ 50 w 154"/>
                  <a:gd name="T47" fmla="*/ 190 h 190"/>
                  <a:gd name="T48" fmla="*/ 73 w 154"/>
                  <a:gd name="T49" fmla="*/ 13 h 190"/>
                  <a:gd name="T50" fmla="*/ 50 w 154"/>
                  <a:gd name="T51" fmla="*/ 18 h 190"/>
                  <a:gd name="T52" fmla="*/ 32 w 154"/>
                  <a:gd name="T53" fmla="*/ 31 h 190"/>
                  <a:gd name="T54" fmla="*/ 19 w 154"/>
                  <a:gd name="T55" fmla="*/ 49 h 190"/>
                  <a:gd name="T56" fmla="*/ 14 w 154"/>
                  <a:gd name="T57" fmla="*/ 77 h 190"/>
                  <a:gd name="T58" fmla="*/ 19 w 154"/>
                  <a:gd name="T59" fmla="*/ 104 h 190"/>
                  <a:gd name="T60" fmla="*/ 32 w 154"/>
                  <a:gd name="T61" fmla="*/ 128 h 190"/>
                  <a:gd name="T62" fmla="*/ 35 w 154"/>
                  <a:gd name="T63" fmla="*/ 133 h 190"/>
                  <a:gd name="T64" fmla="*/ 44 w 154"/>
                  <a:gd name="T65" fmla="*/ 154 h 190"/>
                  <a:gd name="T66" fmla="*/ 48 w 154"/>
                  <a:gd name="T67" fmla="*/ 170 h 190"/>
                  <a:gd name="T68" fmla="*/ 51 w 154"/>
                  <a:gd name="T69" fmla="*/ 178 h 190"/>
                  <a:gd name="T70" fmla="*/ 71 w 154"/>
                  <a:gd name="T71" fmla="*/ 176 h 190"/>
                  <a:gd name="T72" fmla="*/ 103 w 154"/>
                  <a:gd name="T73" fmla="*/ 178 h 190"/>
                  <a:gd name="T74" fmla="*/ 105 w 154"/>
                  <a:gd name="T75" fmla="*/ 165 h 190"/>
                  <a:gd name="T76" fmla="*/ 109 w 154"/>
                  <a:gd name="T77" fmla="*/ 153 h 190"/>
                  <a:gd name="T78" fmla="*/ 118 w 154"/>
                  <a:gd name="T79" fmla="*/ 133 h 190"/>
                  <a:gd name="T80" fmla="*/ 125 w 154"/>
                  <a:gd name="T81" fmla="*/ 122 h 190"/>
                  <a:gd name="T82" fmla="*/ 137 w 154"/>
                  <a:gd name="T83" fmla="*/ 88 h 190"/>
                  <a:gd name="T84" fmla="*/ 139 w 154"/>
                  <a:gd name="T85" fmla="*/ 74 h 190"/>
                  <a:gd name="T86" fmla="*/ 128 w 154"/>
                  <a:gd name="T87" fmla="*/ 40 h 190"/>
                  <a:gd name="T88" fmla="*/ 112 w 154"/>
                  <a:gd name="T89" fmla="*/ 24 h 190"/>
                  <a:gd name="T90" fmla="*/ 77 w 154"/>
                  <a:gd name="T91" fmla="*/ 1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4" h="190">
                    <a:moveTo>
                      <a:pt x="50" y="190"/>
                    </a:moveTo>
                    <a:lnTo>
                      <a:pt x="46" y="190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37" y="181"/>
                    </a:lnTo>
                    <a:lnTo>
                      <a:pt x="35" y="178"/>
                    </a:lnTo>
                    <a:lnTo>
                      <a:pt x="34" y="172"/>
                    </a:lnTo>
                    <a:lnTo>
                      <a:pt x="34" y="172"/>
                    </a:lnTo>
                    <a:lnTo>
                      <a:pt x="34" y="167"/>
                    </a:lnTo>
                    <a:lnTo>
                      <a:pt x="34" y="167"/>
                    </a:lnTo>
                    <a:lnTo>
                      <a:pt x="32" y="158"/>
                    </a:lnTo>
                    <a:lnTo>
                      <a:pt x="32" y="158"/>
                    </a:lnTo>
                    <a:lnTo>
                      <a:pt x="28" y="147"/>
                    </a:lnTo>
                    <a:lnTo>
                      <a:pt x="23" y="138"/>
                    </a:lnTo>
                    <a:lnTo>
                      <a:pt x="23" y="138"/>
                    </a:lnTo>
                    <a:lnTo>
                      <a:pt x="21" y="135"/>
                    </a:lnTo>
                    <a:lnTo>
                      <a:pt x="19" y="131"/>
                    </a:lnTo>
                    <a:lnTo>
                      <a:pt x="19" y="131"/>
                    </a:lnTo>
                    <a:lnTo>
                      <a:pt x="7" y="110"/>
                    </a:lnTo>
                    <a:lnTo>
                      <a:pt x="7" y="110"/>
                    </a:lnTo>
                    <a:lnTo>
                      <a:pt x="3" y="95"/>
                    </a:lnTo>
                    <a:lnTo>
                      <a:pt x="0" y="77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1" y="56"/>
                    </a:lnTo>
                    <a:lnTo>
                      <a:pt x="7" y="43"/>
                    </a:lnTo>
                    <a:lnTo>
                      <a:pt x="7" y="43"/>
                    </a:lnTo>
                    <a:lnTo>
                      <a:pt x="14" y="31"/>
                    </a:lnTo>
                    <a:lnTo>
                      <a:pt x="23" y="22"/>
                    </a:lnTo>
                    <a:lnTo>
                      <a:pt x="23" y="22"/>
                    </a:lnTo>
                    <a:lnTo>
                      <a:pt x="34" y="13"/>
                    </a:lnTo>
                    <a:lnTo>
                      <a:pt x="44" y="6"/>
                    </a:lnTo>
                    <a:lnTo>
                      <a:pt x="59" y="2"/>
                    </a:lnTo>
                    <a:lnTo>
                      <a:pt x="71" y="0"/>
                    </a:lnTo>
                    <a:lnTo>
                      <a:pt x="77" y="0"/>
                    </a:lnTo>
                    <a:lnTo>
                      <a:pt x="77" y="0"/>
                    </a:lnTo>
                    <a:lnTo>
                      <a:pt x="93" y="2"/>
                    </a:lnTo>
                    <a:lnTo>
                      <a:pt x="107" y="6"/>
                    </a:lnTo>
                    <a:lnTo>
                      <a:pt x="120" y="13"/>
                    </a:lnTo>
                    <a:lnTo>
                      <a:pt x="130" y="22"/>
                    </a:lnTo>
                    <a:lnTo>
                      <a:pt x="130" y="22"/>
                    </a:lnTo>
                    <a:lnTo>
                      <a:pt x="139" y="33"/>
                    </a:lnTo>
                    <a:lnTo>
                      <a:pt x="146" y="45"/>
                    </a:lnTo>
                    <a:lnTo>
                      <a:pt x="152" y="60"/>
                    </a:lnTo>
                    <a:lnTo>
                      <a:pt x="154" y="74"/>
                    </a:lnTo>
                    <a:lnTo>
                      <a:pt x="154" y="76"/>
                    </a:lnTo>
                    <a:lnTo>
                      <a:pt x="154" y="76"/>
                    </a:lnTo>
                    <a:lnTo>
                      <a:pt x="152" y="92"/>
                    </a:lnTo>
                    <a:lnTo>
                      <a:pt x="146" y="104"/>
                    </a:lnTo>
                    <a:lnTo>
                      <a:pt x="141" y="117"/>
                    </a:lnTo>
                    <a:lnTo>
                      <a:pt x="136" y="128"/>
                    </a:lnTo>
                    <a:lnTo>
                      <a:pt x="136" y="128"/>
                    </a:lnTo>
                    <a:lnTo>
                      <a:pt x="132" y="133"/>
                    </a:lnTo>
                    <a:lnTo>
                      <a:pt x="132" y="133"/>
                    </a:lnTo>
                    <a:lnTo>
                      <a:pt x="130" y="138"/>
                    </a:lnTo>
                    <a:lnTo>
                      <a:pt x="130" y="138"/>
                    </a:lnTo>
                    <a:lnTo>
                      <a:pt x="125" y="147"/>
                    </a:lnTo>
                    <a:lnTo>
                      <a:pt x="121" y="158"/>
                    </a:lnTo>
                    <a:lnTo>
                      <a:pt x="121" y="158"/>
                    </a:lnTo>
                    <a:lnTo>
                      <a:pt x="120" y="167"/>
                    </a:lnTo>
                    <a:lnTo>
                      <a:pt x="120" y="167"/>
                    </a:lnTo>
                    <a:lnTo>
                      <a:pt x="116" y="179"/>
                    </a:lnTo>
                    <a:lnTo>
                      <a:pt x="114" y="185"/>
                    </a:lnTo>
                    <a:lnTo>
                      <a:pt x="109" y="188"/>
                    </a:lnTo>
                    <a:lnTo>
                      <a:pt x="107" y="190"/>
                    </a:lnTo>
                    <a:lnTo>
                      <a:pt x="103" y="190"/>
                    </a:lnTo>
                    <a:lnTo>
                      <a:pt x="103" y="190"/>
                    </a:lnTo>
                    <a:lnTo>
                      <a:pt x="87" y="190"/>
                    </a:lnTo>
                    <a:lnTo>
                      <a:pt x="87" y="190"/>
                    </a:lnTo>
                    <a:lnTo>
                      <a:pt x="71" y="190"/>
                    </a:lnTo>
                    <a:lnTo>
                      <a:pt x="71" y="190"/>
                    </a:lnTo>
                    <a:lnTo>
                      <a:pt x="50" y="190"/>
                    </a:lnTo>
                    <a:lnTo>
                      <a:pt x="50" y="190"/>
                    </a:lnTo>
                    <a:close/>
                    <a:moveTo>
                      <a:pt x="77" y="13"/>
                    </a:moveTo>
                    <a:lnTo>
                      <a:pt x="73" y="13"/>
                    </a:lnTo>
                    <a:lnTo>
                      <a:pt x="73" y="13"/>
                    </a:lnTo>
                    <a:lnTo>
                      <a:pt x="60" y="15"/>
                    </a:lnTo>
                    <a:lnTo>
                      <a:pt x="50" y="18"/>
                    </a:lnTo>
                    <a:lnTo>
                      <a:pt x="41" y="24"/>
                    </a:lnTo>
                    <a:lnTo>
                      <a:pt x="32" y="31"/>
                    </a:lnTo>
                    <a:lnTo>
                      <a:pt x="32" y="31"/>
                    </a:lnTo>
                    <a:lnTo>
                      <a:pt x="25" y="38"/>
                    </a:lnTo>
                    <a:lnTo>
                      <a:pt x="19" y="49"/>
                    </a:lnTo>
                    <a:lnTo>
                      <a:pt x="19" y="49"/>
                    </a:lnTo>
                    <a:lnTo>
                      <a:pt x="16" y="60"/>
                    </a:lnTo>
                    <a:lnTo>
                      <a:pt x="14" y="72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6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30" y="126"/>
                    </a:lnTo>
                    <a:lnTo>
                      <a:pt x="32" y="128"/>
                    </a:lnTo>
                    <a:lnTo>
                      <a:pt x="32" y="128"/>
                    </a:lnTo>
                    <a:lnTo>
                      <a:pt x="35" y="133"/>
                    </a:lnTo>
                    <a:lnTo>
                      <a:pt x="35" y="133"/>
                    </a:lnTo>
                    <a:lnTo>
                      <a:pt x="41" y="142"/>
                    </a:lnTo>
                    <a:lnTo>
                      <a:pt x="44" y="154"/>
                    </a:lnTo>
                    <a:lnTo>
                      <a:pt x="44" y="154"/>
                    </a:lnTo>
                    <a:lnTo>
                      <a:pt x="46" y="165"/>
                    </a:lnTo>
                    <a:lnTo>
                      <a:pt x="46" y="165"/>
                    </a:lnTo>
                    <a:lnTo>
                      <a:pt x="48" y="170"/>
                    </a:lnTo>
                    <a:lnTo>
                      <a:pt x="48" y="170"/>
                    </a:lnTo>
                    <a:lnTo>
                      <a:pt x="48" y="174"/>
                    </a:lnTo>
                    <a:lnTo>
                      <a:pt x="51" y="178"/>
                    </a:lnTo>
                    <a:lnTo>
                      <a:pt x="51" y="178"/>
                    </a:lnTo>
                    <a:lnTo>
                      <a:pt x="71" y="176"/>
                    </a:lnTo>
                    <a:lnTo>
                      <a:pt x="71" y="176"/>
                    </a:lnTo>
                    <a:lnTo>
                      <a:pt x="87" y="178"/>
                    </a:lnTo>
                    <a:lnTo>
                      <a:pt x="87" y="178"/>
                    </a:lnTo>
                    <a:lnTo>
                      <a:pt x="103" y="178"/>
                    </a:lnTo>
                    <a:lnTo>
                      <a:pt x="103" y="178"/>
                    </a:lnTo>
                    <a:lnTo>
                      <a:pt x="105" y="172"/>
                    </a:lnTo>
                    <a:lnTo>
                      <a:pt x="105" y="165"/>
                    </a:lnTo>
                    <a:lnTo>
                      <a:pt x="105" y="165"/>
                    </a:lnTo>
                    <a:lnTo>
                      <a:pt x="109" y="153"/>
                    </a:lnTo>
                    <a:lnTo>
                      <a:pt x="109" y="153"/>
                    </a:lnTo>
                    <a:lnTo>
                      <a:pt x="112" y="142"/>
                    </a:lnTo>
                    <a:lnTo>
                      <a:pt x="118" y="133"/>
                    </a:lnTo>
                    <a:lnTo>
                      <a:pt x="118" y="133"/>
                    </a:lnTo>
                    <a:lnTo>
                      <a:pt x="121" y="128"/>
                    </a:lnTo>
                    <a:lnTo>
                      <a:pt x="121" y="128"/>
                    </a:lnTo>
                    <a:lnTo>
                      <a:pt x="125" y="122"/>
                    </a:lnTo>
                    <a:lnTo>
                      <a:pt x="125" y="122"/>
                    </a:lnTo>
                    <a:lnTo>
                      <a:pt x="134" y="101"/>
                    </a:lnTo>
                    <a:lnTo>
                      <a:pt x="137" y="88"/>
                    </a:lnTo>
                    <a:lnTo>
                      <a:pt x="139" y="76"/>
                    </a:lnTo>
                    <a:lnTo>
                      <a:pt x="139" y="74"/>
                    </a:lnTo>
                    <a:lnTo>
                      <a:pt x="139" y="74"/>
                    </a:lnTo>
                    <a:lnTo>
                      <a:pt x="137" y="61"/>
                    </a:lnTo>
                    <a:lnTo>
                      <a:pt x="134" y="51"/>
                    </a:lnTo>
                    <a:lnTo>
                      <a:pt x="128" y="40"/>
                    </a:lnTo>
                    <a:lnTo>
                      <a:pt x="121" y="31"/>
                    </a:lnTo>
                    <a:lnTo>
                      <a:pt x="121" y="31"/>
                    </a:lnTo>
                    <a:lnTo>
                      <a:pt x="112" y="24"/>
                    </a:lnTo>
                    <a:lnTo>
                      <a:pt x="102" y="18"/>
                    </a:lnTo>
                    <a:lnTo>
                      <a:pt x="91" y="15"/>
                    </a:lnTo>
                    <a:lnTo>
                      <a:pt x="77" y="13"/>
                    </a:lnTo>
                    <a:lnTo>
                      <a:pt x="77" y="1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A5FA946D-02EC-4E0B-9D7C-610B6C42635B}"/>
              </a:ext>
            </a:extLst>
          </p:cNvPr>
          <p:cNvGrpSpPr/>
          <p:nvPr/>
        </p:nvGrpSpPr>
        <p:grpSpPr>
          <a:xfrm>
            <a:off x="2139067" y="2640691"/>
            <a:ext cx="1566199" cy="788309"/>
            <a:chOff x="2076356" y="2824176"/>
            <a:chExt cx="1566199" cy="788309"/>
          </a:xfrm>
        </p:grpSpPr>
        <p:sp>
          <p:nvSpPr>
            <p:cNvPr id="43" name="Freeform 147">
              <a:extLst>
                <a:ext uri="{FF2B5EF4-FFF2-40B4-BE49-F238E27FC236}">
                  <a16:creationId xmlns="" xmlns:a16="http://schemas.microsoft.com/office/drawing/2014/main" id="{C2730080-8CD0-4719-8DE8-C930AC8C041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6356" y="2824176"/>
              <a:ext cx="1566199" cy="788309"/>
            </a:xfrm>
            <a:custGeom>
              <a:avLst/>
              <a:gdLst>
                <a:gd name="T0" fmla="*/ 130 w 902"/>
                <a:gd name="T1" fmla="*/ 454 h 454"/>
                <a:gd name="T2" fmla="*/ 0 w 902"/>
                <a:gd name="T3" fmla="*/ 227 h 454"/>
                <a:gd name="T4" fmla="*/ 130 w 902"/>
                <a:gd name="T5" fmla="*/ 0 h 454"/>
                <a:gd name="T6" fmla="*/ 769 w 902"/>
                <a:gd name="T7" fmla="*/ 0 h 454"/>
                <a:gd name="T8" fmla="*/ 902 w 902"/>
                <a:gd name="T9" fmla="*/ 227 h 454"/>
                <a:gd name="T10" fmla="*/ 769 w 902"/>
                <a:gd name="T11" fmla="*/ 454 h 454"/>
                <a:gd name="T12" fmla="*/ 130 w 902"/>
                <a:gd name="T13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2" h="454">
                  <a:moveTo>
                    <a:pt x="130" y="454"/>
                  </a:moveTo>
                  <a:lnTo>
                    <a:pt x="0" y="227"/>
                  </a:lnTo>
                  <a:lnTo>
                    <a:pt x="130" y="0"/>
                  </a:lnTo>
                  <a:lnTo>
                    <a:pt x="769" y="0"/>
                  </a:lnTo>
                  <a:lnTo>
                    <a:pt x="902" y="227"/>
                  </a:lnTo>
                  <a:lnTo>
                    <a:pt x="769" y="454"/>
                  </a:lnTo>
                  <a:lnTo>
                    <a:pt x="130" y="454"/>
                  </a:lnTo>
                  <a:close/>
                </a:path>
              </a:pathLst>
            </a:custGeom>
            <a:solidFill>
              <a:srgbClr val="89D0F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  <p:grpSp>
          <p:nvGrpSpPr>
            <p:cNvPr id="44" name="Group 14">
              <a:extLst>
                <a:ext uri="{FF2B5EF4-FFF2-40B4-BE49-F238E27FC236}">
                  <a16:creationId xmlns="" xmlns:a16="http://schemas.microsoft.com/office/drawing/2014/main" id="{2ACBCC9B-20CB-4C87-A94B-910503020D97}"/>
                </a:ext>
              </a:extLst>
            </p:cNvPr>
            <p:cNvGrpSpPr/>
            <p:nvPr/>
          </p:nvGrpSpPr>
          <p:grpSpPr>
            <a:xfrm>
              <a:off x="2579595" y="3033579"/>
              <a:ext cx="468816" cy="357695"/>
              <a:chOff x="9459930" y="3462301"/>
              <a:chExt cx="271101" cy="206843"/>
            </a:xfrm>
          </p:grpSpPr>
          <p:sp>
            <p:nvSpPr>
              <p:cNvPr id="45" name="Freeform 148">
                <a:extLst>
                  <a:ext uri="{FF2B5EF4-FFF2-40B4-BE49-F238E27FC236}">
                    <a16:creationId xmlns="" xmlns:a16="http://schemas.microsoft.com/office/drawing/2014/main" id="{BB4E5F6A-16F3-49A2-B831-CE9BC8CA165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459930" y="3490417"/>
                <a:ext cx="178727" cy="178727"/>
              </a:xfrm>
              <a:custGeom>
                <a:avLst/>
                <a:gdLst>
                  <a:gd name="T0" fmla="*/ 179 w 179"/>
                  <a:gd name="T1" fmla="*/ 77 h 178"/>
                  <a:gd name="T2" fmla="*/ 161 w 179"/>
                  <a:gd name="T3" fmla="*/ 72 h 178"/>
                  <a:gd name="T4" fmla="*/ 168 w 179"/>
                  <a:gd name="T5" fmla="*/ 45 h 178"/>
                  <a:gd name="T6" fmla="*/ 138 w 179"/>
                  <a:gd name="T7" fmla="*/ 34 h 178"/>
                  <a:gd name="T8" fmla="*/ 127 w 179"/>
                  <a:gd name="T9" fmla="*/ 25 h 178"/>
                  <a:gd name="T10" fmla="*/ 105 w 179"/>
                  <a:gd name="T11" fmla="*/ 0 h 178"/>
                  <a:gd name="T12" fmla="*/ 96 w 179"/>
                  <a:gd name="T13" fmla="*/ 15 h 178"/>
                  <a:gd name="T14" fmla="*/ 89 w 179"/>
                  <a:gd name="T15" fmla="*/ 15 h 178"/>
                  <a:gd name="T16" fmla="*/ 73 w 179"/>
                  <a:gd name="T17" fmla="*/ 0 h 178"/>
                  <a:gd name="T18" fmla="*/ 53 w 179"/>
                  <a:gd name="T19" fmla="*/ 25 h 178"/>
                  <a:gd name="T20" fmla="*/ 41 w 179"/>
                  <a:gd name="T21" fmla="*/ 34 h 178"/>
                  <a:gd name="T22" fmla="*/ 11 w 179"/>
                  <a:gd name="T23" fmla="*/ 45 h 178"/>
                  <a:gd name="T24" fmla="*/ 23 w 179"/>
                  <a:gd name="T25" fmla="*/ 59 h 178"/>
                  <a:gd name="T26" fmla="*/ 0 w 179"/>
                  <a:gd name="T27" fmla="*/ 77 h 178"/>
                  <a:gd name="T28" fmla="*/ 18 w 179"/>
                  <a:gd name="T29" fmla="*/ 104 h 178"/>
                  <a:gd name="T30" fmla="*/ 23 w 179"/>
                  <a:gd name="T31" fmla="*/ 119 h 178"/>
                  <a:gd name="T32" fmla="*/ 25 w 179"/>
                  <a:gd name="T33" fmla="*/ 151 h 178"/>
                  <a:gd name="T34" fmla="*/ 41 w 179"/>
                  <a:gd name="T35" fmla="*/ 144 h 178"/>
                  <a:gd name="T36" fmla="*/ 50 w 179"/>
                  <a:gd name="T37" fmla="*/ 170 h 178"/>
                  <a:gd name="T38" fmla="*/ 82 w 179"/>
                  <a:gd name="T39" fmla="*/ 161 h 178"/>
                  <a:gd name="T40" fmla="*/ 89 w 179"/>
                  <a:gd name="T41" fmla="*/ 161 h 178"/>
                  <a:gd name="T42" fmla="*/ 96 w 179"/>
                  <a:gd name="T43" fmla="*/ 161 h 178"/>
                  <a:gd name="T44" fmla="*/ 129 w 179"/>
                  <a:gd name="T45" fmla="*/ 170 h 178"/>
                  <a:gd name="T46" fmla="*/ 127 w 179"/>
                  <a:gd name="T47" fmla="*/ 151 h 178"/>
                  <a:gd name="T48" fmla="*/ 156 w 179"/>
                  <a:gd name="T49" fmla="*/ 151 h 178"/>
                  <a:gd name="T50" fmla="*/ 157 w 179"/>
                  <a:gd name="T51" fmla="*/ 119 h 178"/>
                  <a:gd name="T52" fmla="*/ 161 w 179"/>
                  <a:gd name="T53" fmla="*/ 104 h 178"/>
                  <a:gd name="T54" fmla="*/ 89 w 179"/>
                  <a:gd name="T55" fmla="*/ 140 h 178"/>
                  <a:gd name="T56" fmla="*/ 79 w 179"/>
                  <a:gd name="T57" fmla="*/ 140 h 178"/>
                  <a:gd name="T58" fmla="*/ 61 w 179"/>
                  <a:gd name="T59" fmla="*/ 131 h 178"/>
                  <a:gd name="T60" fmla="*/ 46 w 179"/>
                  <a:gd name="T61" fmla="*/ 119 h 178"/>
                  <a:gd name="T62" fmla="*/ 37 w 179"/>
                  <a:gd name="T63" fmla="*/ 99 h 178"/>
                  <a:gd name="T64" fmla="*/ 37 w 179"/>
                  <a:gd name="T65" fmla="*/ 88 h 178"/>
                  <a:gd name="T66" fmla="*/ 41 w 179"/>
                  <a:gd name="T67" fmla="*/ 68 h 178"/>
                  <a:gd name="T68" fmla="*/ 52 w 179"/>
                  <a:gd name="T69" fmla="*/ 51 h 178"/>
                  <a:gd name="T70" fmla="*/ 70 w 179"/>
                  <a:gd name="T71" fmla="*/ 40 h 178"/>
                  <a:gd name="T72" fmla="*/ 89 w 179"/>
                  <a:gd name="T73" fmla="*/ 36 h 178"/>
                  <a:gd name="T74" fmla="*/ 100 w 179"/>
                  <a:gd name="T75" fmla="*/ 36 h 178"/>
                  <a:gd name="T76" fmla="*/ 120 w 179"/>
                  <a:gd name="T77" fmla="*/ 45 h 178"/>
                  <a:gd name="T78" fmla="*/ 132 w 179"/>
                  <a:gd name="T79" fmla="*/ 59 h 178"/>
                  <a:gd name="T80" fmla="*/ 141 w 179"/>
                  <a:gd name="T81" fmla="*/ 77 h 178"/>
                  <a:gd name="T82" fmla="*/ 141 w 179"/>
                  <a:gd name="T83" fmla="*/ 88 h 178"/>
                  <a:gd name="T84" fmla="*/ 138 w 179"/>
                  <a:gd name="T85" fmla="*/ 110 h 178"/>
                  <a:gd name="T86" fmla="*/ 127 w 179"/>
                  <a:gd name="T87" fmla="*/ 126 h 178"/>
                  <a:gd name="T88" fmla="*/ 111 w 179"/>
                  <a:gd name="T89" fmla="*/ 136 h 178"/>
                  <a:gd name="T90" fmla="*/ 89 w 179"/>
                  <a:gd name="T91" fmla="*/ 14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8">
                    <a:moveTo>
                      <a:pt x="179" y="101"/>
                    </a:moveTo>
                    <a:lnTo>
                      <a:pt x="179" y="77"/>
                    </a:lnTo>
                    <a:lnTo>
                      <a:pt x="161" y="72"/>
                    </a:lnTo>
                    <a:lnTo>
                      <a:pt x="161" y="72"/>
                    </a:lnTo>
                    <a:lnTo>
                      <a:pt x="157" y="59"/>
                    </a:lnTo>
                    <a:lnTo>
                      <a:pt x="168" y="45"/>
                    </a:lnTo>
                    <a:lnTo>
                      <a:pt x="156" y="25"/>
                    </a:lnTo>
                    <a:lnTo>
                      <a:pt x="138" y="34"/>
                    </a:lnTo>
                    <a:lnTo>
                      <a:pt x="138" y="34"/>
                    </a:lnTo>
                    <a:lnTo>
                      <a:pt x="127" y="25"/>
                    </a:lnTo>
                    <a:lnTo>
                      <a:pt x="129" y="8"/>
                    </a:lnTo>
                    <a:lnTo>
                      <a:pt x="105" y="0"/>
                    </a:lnTo>
                    <a:lnTo>
                      <a:pt x="96" y="15"/>
                    </a:lnTo>
                    <a:lnTo>
                      <a:pt x="96" y="15"/>
                    </a:lnTo>
                    <a:lnTo>
                      <a:pt x="89" y="15"/>
                    </a:lnTo>
                    <a:lnTo>
                      <a:pt x="89" y="15"/>
                    </a:lnTo>
                    <a:lnTo>
                      <a:pt x="82" y="15"/>
                    </a:lnTo>
                    <a:lnTo>
                      <a:pt x="73" y="0"/>
                    </a:lnTo>
                    <a:lnTo>
                      <a:pt x="50" y="8"/>
                    </a:lnTo>
                    <a:lnTo>
                      <a:pt x="53" y="25"/>
                    </a:lnTo>
                    <a:lnTo>
                      <a:pt x="53" y="25"/>
                    </a:lnTo>
                    <a:lnTo>
                      <a:pt x="41" y="34"/>
                    </a:lnTo>
                    <a:lnTo>
                      <a:pt x="25" y="25"/>
                    </a:lnTo>
                    <a:lnTo>
                      <a:pt x="11" y="45"/>
                    </a:lnTo>
                    <a:lnTo>
                      <a:pt x="23" y="59"/>
                    </a:lnTo>
                    <a:lnTo>
                      <a:pt x="23" y="59"/>
                    </a:lnTo>
                    <a:lnTo>
                      <a:pt x="18" y="72"/>
                    </a:lnTo>
                    <a:lnTo>
                      <a:pt x="0" y="77"/>
                    </a:lnTo>
                    <a:lnTo>
                      <a:pt x="0" y="101"/>
                    </a:lnTo>
                    <a:lnTo>
                      <a:pt x="18" y="104"/>
                    </a:lnTo>
                    <a:lnTo>
                      <a:pt x="18" y="104"/>
                    </a:lnTo>
                    <a:lnTo>
                      <a:pt x="23" y="119"/>
                    </a:lnTo>
                    <a:lnTo>
                      <a:pt x="11" y="131"/>
                    </a:lnTo>
                    <a:lnTo>
                      <a:pt x="25" y="151"/>
                    </a:lnTo>
                    <a:lnTo>
                      <a:pt x="41" y="144"/>
                    </a:lnTo>
                    <a:lnTo>
                      <a:pt x="41" y="144"/>
                    </a:lnTo>
                    <a:lnTo>
                      <a:pt x="53" y="151"/>
                    </a:lnTo>
                    <a:lnTo>
                      <a:pt x="50" y="170"/>
                    </a:lnTo>
                    <a:lnTo>
                      <a:pt x="73" y="178"/>
                    </a:lnTo>
                    <a:lnTo>
                      <a:pt x="82" y="161"/>
                    </a:lnTo>
                    <a:lnTo>
                      <a:pt x="82" y="161"/>
                    </a:lnTo>
                    <a:lnTo>
                      <a:pt x="89" y="161"/>
                    </a:lnTo>
                    <a:lnTo>
                      <a:pt x="89" y="161"/>
                    </a:lnTo>
                    <a:lnTo>
                      <a:pt x="96" y="161"/>
                    </a:lnTo>
                    <a:lnTo>
                      <a:pt x="105" y="178"/>
                    </a:lnTo>
                    <a:lnTo>
                      <a:pt x="129" y="170"/>
                    </a:lnTo>
                    <a:lnTo>
                      <a:pt x="127" y="151"/>
                    </a:lnTo>
                    <a:lnTo>
                      <a:pt x="127" y="151"/>
                    </a:lnTo>
                    <a:lnTo>
                      <a:pt x="138" y="144"/>
                    </a:lnTo>
                    <a:lnTo>
                      <a:pt x="156" y="151"/>
                    </a:lnTo>
                    <a:lnTo>
                      <a:pt x="170" y="131"/>
                    </a:lnTo>
                    <a:lnTo>
                      <a:pt x="157" y="119"/>
                    </a:lnTo>
                    <a:lnTo>
                      <a:pt x="157" y="119"/>
                    </a:lnTo>
                    <a:lnTo>
                      <a:pt x="161" y="104"/>
                    </a:lnTo>
                    <a:lnTo>
                      <a:pt x="179" y="101"/>
                    </a:lnTo>
                    <a:close/>
                    <a:moveTo>
                      <a:pt x="89" y="140"/>
                    </a:moveTo>
                    <a:lnTo>
                      <a:pt x="89" y="140"/>
                    </a:lnTo>
                    <a:lnTo>
                      <a:pt x="79" y="140"/>
                    </a:lnTo>
                    <a:lnTo>
                      <a:pt x="70" y="136"/>
                    </a:lnTo>
                    <a:lnTo>
                      <a:pt x="61" y="131"/>
                    </a:lnTo>
                    <a:lnTo>
                      <a:pt x="52" y="126"/>
                    </a:lnTo>
                    <a:lnTo>
                      <a:pt x="46" y="119"/>
                    </a:lnTo>
                    <a:lnTo>
                      <a:pt x="41" y="110"/>
                    </a:lnTo>
                    <a:lnTo>
                      <a:pt x="37" y="99"/>
                    </a:lnTo>
                    <a:lnTo>
                      <a:pt x="37" y="88"/>
                    </a:lnTo>
                    <a:lnTo>
                      <a:pt x="37" y="88"/>
                    </a:lnTo>
                    <a:lnTo>
                      <a:pt x="37" y="77"/>
                    </a:lnTo>
                    <a:lnTo>
                      <a:pt x="41" y="68"/>
                    </a:lnTo>
                    <a:lnTo>
                      <a:pt x="46" y="59"/>
                    </a:lnTo>
                    <a:lnTo>
                      <a:pt x="52" y="51"/>
                    </a:lnTo>
                    <a:lnTo>
                      <a:pt x="61" y="45"/>
                    </a:lnTo>
                    <a:lnTo>
                      <a:pt x="70" y="40"/>
                    </a:lnTo>
                    <a:lnTo>
                      <a:pt x="79" y="36"/>
                    </a:lnTo>
                    <a:lnTo>
                      <a:pt x="89" y="36"/>
                    </a:lnTo>
                    <a:lnTo>
                      <a:pt x="89" y="36"/>
                    </a:lnTo>
                    <a:lnTo>
                      <a:pt x="100" y="36"/>
                    </a:lnTo>
                    <a:lnTo>
                      <a:pt x="111" y="40"/>
                    </a:lnTo>
                    <a:lnTo>
                      <a:pt x="120" y="45"/>
                    </a:lnTo>
                    <a:lnTo>
                      <a:pt x="127" y="51"/>
                    </a:lnTo>
                    <a:lnTo>
                      <a:pt x="132" y="59"/>
                    </a:lnTo>
                    <a:lnTo>
                      <a:pt x="138" y="68"/>
                    </a:lnTo>
                    <a:lnTo>
                      <a:pt x="141" y="77"/>
                    </a:lnTo>
                    <a:lnTo>
                      <a:pt x="141" y="88"/>
                    </a:lnTo>
                    <a:lnTo>
                      <a:pt x="141" y="88"/>
                    </a:lnTo>
                    <a:lnTo>
                      <a:pt x="141" y="99"/>
                    </a:lnTo>
                    <a:lnTo>
                      <a:pt x="138" y="110"/>
                    </a:lnTo>
                    <a:lnTo>
                      <a:pt x="132" y="119"/>
                    </a:lnTo>
                    <a:lnTo>
                      <a:pt x="127" y="126"/>
                    </a:lnTo>
                    <a:lnTo>
                      <a:pt x="120" y="131"/>
                    </a:lnTo>
                    <a:lnTo>
                      <a:pt x="111" y="136"/>
                    </a:lnTo>
                    <a:lnTo>
                      <a:pt x="100" y="140"/>
                    </a:lnTo>
                    <a:lnTo>
                      <a:pt x="89" y="140"/>
                    </a:lnTo>
                    <a:lnTo>
                      <a:pt x="89" y="1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46" name="Freeform 149">
                <a:extLst>
                  <a:ext uri="{FF2B5EF4-FFF2-40B4-BE49-F238E27FC236}">
                    <a16:creationId xmlns="" xmlns:a16="http://schemas.microsoft.com/office/drawing/2014/main" id="{D0424E5A-5A23-4B85-90FE-AA596B87BA7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24598" y="3462301"/>
                <a:ext cx="106433" cy="106433"/>
              </a:xfrm>
              <a:custGeom>
                <a:avLst/>
                <a:gdLst>
                  <a:gd name="T0" fmla="*/ 105 w 105"/>
                  <a:gd name="T1" fmla="*/ 46 h 105"/>
                  <a:gd name="T2" fmla="*/ 94 w 105"/>
                  <a:gd name="T3" fmla="*/ 43 h 105"/>
                  <a:gd name="T4" fmla="*/ 100 w 105"/>
                  <a:gd name="T5" fmla="*/ 27 h 105"/>
                  <a:gd name="T6" fmla="*/ 82 w 105"/>
                  <a:gd name="T7" fmla="*/ 19 h 105"/>
                  <a:gd name="T8" fmla="*/ 75 w 105"/>
                  <a:gd name="T9" fmla="*/ 16 h 105"/>
                  <a:gd name="T10" fmla="*/ 62 w 105"/>
                  <a:gd name="T11" fmla="*/ 0 h 105"/>
                  <a:gd name="T12" fmla="*/ 57 w 105"/>
                  <a:gd name="T13" fmla="*/ 9 h 105"/>
                  <a:gd name="T14" fmla="*/ 53 w 105"/>
                  <a:gd name="T15" fmla="*/ 9 h 105"/>
                  <a:gd name="T16" fmla="*/ 42 w 105"/>
                  <a:gd name="T17" fmla="*/ 0 h 105"/>
                  <a:gd name="T18" fmla="*/ 30 w 105"/>
                  <a:gd name="T19" fmla="*/ 16 h 105"/>
                  <a:gd name="T20" fmla="*/ 23 w 105"/>
                  <a:gd name="T21" fmla="*/ 21 h 105"/>
                  <a:gd name="T22" fmla="*/ 5 w 105"/>
                  <a:gd name="T23" fmla="*/ 27 h 105"/>
                  <a:gd name="T24" fmla="*/ 12 w 105"/>
                  <a:gd name="T25" fmla="*/ 36 h 105"/>
                  <a:gd name="T26" fmla="*/ 0 w 105"/>
                  <a:gd name="T27" fmla="*/ 46 h 105"/>
                  <a:gd name="T28" fmla="*/ 10 w 105"/>
                  <a:gd name="T29" fmla="*/ 62 h 105"/>
                  <a:gd name="T30" fmla="*/ 12 w 105"/>
                  <a:gd name="T31" fmla="*/ 70 h 105"/>
                  <a:gd name="T32" fmla="*/ 14 w 105"/>
                  <a:gd name="T33" fmla="*/ 89 h 105"/>
                  <a:gd name="T34" fmla="*/ 23 w 105"/>
                  <a:gd name="T35" fmla="*/ 86 h 105"/>
                  <a:gd name="T36" fmla="*/ 30 w 105"/>
                  <a:gd name="T37" fmla="*/ 102 h 105"/>
                  <a:gd name="T38" fmla="*/ 48 w 105"/>
                  <a:gd name="T39" fmla="*/ 96 h 105"/>
                  <a:gd name="T40" fmla="*/ 53 w 105"/>
                  <a:gd name="T41" fmla="*/ 96 h 105"/>
                  <a:gd name="T42" fmla="*/ 57 w 105"/>
                  <a:gd name="T43" fmla="*/ 96 h 105"/>
                  <a:gd name="T44" fmla="*/ 75 w 105"/>
                  <a:gd name="T45" fmla="*/ 102 h 105"/>
                  <a:gd name="T46" fmla="*/ 75 w 105"/>
                  <a:gd name="T47" fmla="*/ 91 h 105"/>
                  <a:gd name="T48" fmla="*/ 91 w 105"/>
                  <a:gd name="T49" fmla="*/ 89 h 105"/>
                  <a:gd name="T50" fmla="*/ 93 w 105"/>
                  <a:gd name="T51" fmla="*/ 70 h 105"/>
                  <a:gd name="T52" fmla="*/ 94 w 105"/>
                  <a:gd name="T53" fmla="*/ 62 h 105"/>
                  <a:gd name="T54" fmla="*/ 53 w 105"/>
                  <a:gd name="T55" fmla="*/ 84 h 105"/>
                  <a:gd name="T56" fmla="*/ 46 w 105"/>
                  <a:gd name="T57" fmla="*/ 84 h 105"/>
                  <a:gd name="T58" fmla="*/ 35 w 105"/>
                  <a:gd name="T59" fmla="*/ 79 h 105"/>
                  <a:gd name="T60" fmla="*/ 26 w 105"/>
                  <a:gd name="T61" fmla="*/ 70 h 105"/>
                  <a:gd name="T62" fmla="*/ 23 w 105"/>
                  <a:gd name="T63" fmla="*/ 59 h 105"/>
                  <a:gd name="T64" fmla="*/ 21 w 105"/>
                  <a:gd name="T65" fmla="*/ 53 h 105"/>
                  <a:gd name="T66" fmla="*/ 25 w 105"/>
                  <a:gd name="T67" fmla="*/ 41 h 105"/>
                  <a:gd name="T68" fmla="*/ 30 w 105"/>
                  <a:gd name="T69" fmla="*/ 30 h 105"/>
                  <a:gd name="T70" fmla="*/ 41 w 105"/>
                  <a:gd name="T71" fmla="*/ 25 h 105"/>
                  <a:gd name="T72" fmla="*/ 53 w 105"/>
                  <a:gd name="T73" fmla="*/ 21 h 105"/>
                  <a:gd name="T74" fmla="*/ 59 w 105"/>
                  <a:gd name="T75" fmla="*/ 23 h 105"/>
                  <a:gd name="T76" fmla="*/ 69 w 105"/>
                  <a:gd name="T77" fmla="*/ 27 h 105"/>
                  <a:gd name="T78" fmla="*/ 78 w 105"/>
                  <a:gd name="T79" fmla="*/ 36 h 105"/>
                  <a:gd name="T80" fmla="*/ 84 w 105"/>
                  <a:gd name="T81" fmla="*/ 46 h 105"/>
                  <a:gd name="T82" fmla="*/ 84 w 105"/>
                  <a:gd name="T83" fmla="*/ 53 h 105"/>
                  <a:gd name="T84" fmla="*/ 82 w 105"/>
                  <a:gd name="T85" fmla="*/ 64 h 105"/>
                  <a:gd name="T86" fmla="*/ 75 w 105"/>
                  <a:gd name="T87" fmla="*/ 75 h 105"/>
                  <a:gd name="T88" fmla="*/ 64 w 105"/>
                  <a:gd name="T89" fmla="*/ 82 h 105"/>
                  <a:gd name="T90" fmla="*/ 53 w 105"/>
                  <a:gd name="T91" fmla="*/ 8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5" h="105">
                    <a:moveTo>
                      <a:pt x="105" y="61"/>
                    </a:moveTo>
                    <a:lnTo>
                      <a:pt x="105" y="46"/>
                    </a:lnTo>
                    <a:lnTo>
                      <a:pt x="94" y="43"/>
                    </a:lnTo>
                    <a:lnTo>
                      <a:pt x="94" y="43"/>
                    </a:lnTo>
                    <a:lnTo>
                      <a:pt x="93" y="36"/>
                    </a:lnTo>
                    <a:lnTo>
                      <a:pt x="100" y="27"/>
                    </a:lnTo>
                    <a:lnTo>
                      <a:pt x="91" y="16"/>
                    </a:lnTo>
                    <a:lnTo>
                      <a:pt x="82" y="19"/>
                    </a:lnTo>
                    <a:lnTo>
                      <a:pt x="82" y="19"/>
                    </a:lnTo>
                    <a:lnTo>
                      <a:pt x="75" y="16"/>
                    </a:lnTo>
                    <a:lnTo>
                      <a:pt x="75" y="5"/>
                    </a:lnTo>
                    <a:lnTo>
                      <a:pt x="62" y="0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53" y="9"/>
                    </a:lnTo>
                    <a:lnTo>
                      <a:pt x="53" y="9"/>
                    </a:lnTo>
                    <a:lnTo>
                      <a:pt x="48" y="9"/>
                    </a:lnTo>
                    <a:lnTo>
                      <a:pt x="42" y="0"/>
                    </a:lnTo>
                    <a:lnTo>
                      <a:pt x="30" y="5"/>
                    </a:lnTo>
                    <a:lnTo>
                      <a:pt x="30" y="16"/>
                    </a:lnTo>
                    <a:lnTo>
                      <a:pt x="30" y="16"/>
                    </a:lnTo>
                    <a:lnTo>
                      <a:pt x="23" y="21"/>
                    </a:lnTo>
                    <a:lnTo>
                      <a:pt x="14" y="16"/>
                    </a:lnTo>
                    <a:lnTo>
                      <a:pt x="5" y="27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10" y="45"/>
                    </a:lnTo>
                    <a:lnTo>
                      <a:pt x="0" y="46"/>
                    </a:lnTo>
                    <a:lnTo>
                      <a:pt x="0" y="61"/>
                    </a:lnTo>
                    <a:lnTo>
                      <a:pt x="10" y="62"/>
                    </a:lnTo>
                    <a:lnTo>
                      <a:pt x="10" y="62"/>
                    </a:lnTo>
                    <a:lnTo>
                      <a:pt x="12" y="70"/>
                    </a:lnTo>
                    <a:lnTo>
                      <a:pt x="5" y="79"/>
                    </a:lnTo>
                    <a:lnTo>
                      <a:pt x="14" y="89"/>
                    </a:lnTo>
                    <a:lnTo>
                      <a:pt x="23" y="86"/>
                    </a:lnTo>
                    <a:lnTo>
                      <a:pt x="23" y="86"/>
                    </a:lnTo>
                    <a:lnTo>
                      <a:pt x="30" y="91"/>
                    </a:lnTo>
                    <a:lnTo>
                      <a:pt x="30" y="102"/>
                    </a:lnTo>
                    <a:lnTo>
                      <a:pt x="42" y="105"/>
                    </a:lnTo>
                    <a:lnTo>
                      <a:pt x="48" y="96"/>
                    </a:lnTo>
                    <a:lnTo>
                      <a:pt x="48" y="96"/>
                    </a:lnTo>
                    <a:lnTo>
                      <a:pt x="53" y="96"/>
                    </a:lnTo>
                    <a:lnTo>
                      <a:pt x="53" y="96"/>
                    </a:lnTo>
                    <a:lnTo>
                      <a:pt x="57" y="96"/>
                    </a:lnTo>
                    <a:lnTo>
                      <a:pt x="62" y="105"/>
                    </a:lnTo>
                    <a:lnTo>
                      <a:pt x="75" y="102"/>
                    </a:lnTo>
                    <a:lnTo>
                      <a:pt x="75" y="91"/>
                    </a:lnTo>
                    <a:lnTo>
                      <a:pt x="75" y="91"/>
                    </a:lnTo>
                    <a:lnTo>
                      <a:pt x="82" y="86"/>
                    </a:lnTo>
                    <a:lnTo>
                      <a:pt x="91" y="89"/>
                    </a:lnTo>
                    <a:lnTo>
                      <a:pt x="100" y="79"/>
                    </a:lnTo>
                    <a:lnTo>
                      <a:pt x="93" y="70"/>
                    </a:lnTo>
                    <a:lnTo>
                      <a:pt x="93" y="70"/>
                    </a:lnTo>
                    <a:lnTo>
                      <a:pt x="94" y="62"/>
                    </a:lnTo>
                    <a:lnTo>
                      <a:pt x="105" y="61"/>
                    </a:lnTo>
                    <a:close/>
                    <a:moveTo>
                      <a:pt x="53" y="84"/>
                    </a:moveTo>
                    <a:lnTo>
                      <a:pt x="53" y="84"/>
                    </a:lnTo>
                    <a:lnTo>
                      <a:pt x="46" y="84"/>
                    </a:lnTo>
                    <a:lnTo>
                      <a:pt x="41" y="82"/>
                    </a:lnTo>
                    <a:lnTo>
                      <a:pt x="35" y="79"/>
                    </a:lnTo>
                    <a:lnTo>
                      <a:pt x="30" y="75"/>
                    </a:lnTo>
                    <a:lnTo>
                      <a:pt x="26" y="70"/>
                    </a:lnTo>
                    <a:lnTo>
                      <a:pt x="25" y="64"/>
                    </a:lnTo>
                    <a:lnTo>
                      <a:pt x="23" y="59"/>
                    </a:lnTo>
                    <a:lnTo>
                      <a:pt x="21" y="53"/>
                    </a:lnTo>
                    <a:lnTo>
                      <a:pt x="21" y="53"/>
                    </a:lnTo>
                    <a:lnTo>
                      <a:pt x="23" y="46"/>
                    </a:lnTo>
                    <a:lnTo>
                      <a:pt x="25" y="41"/>
                    </a:lnTo>
                    <a:lnTo>
                      <a:pt x="26" y="36"/>
                    </a:lnTo>
                    <a:lnTo>
                      <a:pt x="30" y="30"/>
                    </a:lnTo>
                    <a:lnTo>
                      <a:pt x="35" y="27"/>
                    </a:lnTo>
                    <a:lnTo>
                      <a:pt x="41" y="25"/>
                    </a:lnTo>
                    <a:lnTo>
                      <a:pt x="46" y="23"/>
                    </a:lnTo>
                    <a:lnTo>
                      <a:pt x="53" y="21"/>
                    </a:lnTo>
                    <a:lnTo>
                      <a:pt x="53" y="21"/>
                    </a:lnTo>
                    <a:lnTo>
                      <a:pt x="59" y="23"/>
                    </a:lnTo>
                    <a:lnTo>
                      <a:pt x="64" y="25"/>
                    </a:lnTo>
                    <a:lnTo>
                      <a:pt x="69" y="27"/>
                    </a:lnTo>
                    <a:lnTo>
                      <a:pt x="75" y="30"/>
                    </a:lnTo>
                    <a:lnTo>
                      <a:pt x="78" y="36"/>
                    </a:lnTo>
                    <a:lnTo>
                      <a:pt x="82" y="41"/>
                    </a:lnTo>
                    <a:lnTo>
                      <a:pt x="84" y="46"/>
                    </a:lnTo>
                    <a:lnTo>
                      <a:pt x="84" y="53"/>
                    </a:lnTo>
                    <a:lnTo>
                      <a:pt x="84" y="53"/>
                    </a:lnTo>
                    <a:lnTo>
                      <a:pt x="84" y="59"/>
                    </a:lnTo>
                    <a:lnTo>
                      <a:pt x="82" y="64"/>
                    </a:lnTo>
                    <a:lnTo>
                      <a:pt x="78" y="70"/>
                    </a:lnTo>
                    <a:lnTo>
                      <a:pt x="75" y="75"/>
                    </a:lnTo>
                    <a:lnTo>
                      <a:pt x="69" y="79"/>
                    </a:lnTo>
                    <a:lnTo>
                      <a:pt x="64" y="82"/>
                    </a:lnTo>
                    <a:lnTo>
                      <a:pt x="59" y="84"/>
                    </a:lnTo>
                    <a:lnTo>
                      <a:pt x="53" y="84"/>
                    </a:lnTo>
                    <a:lnTo>
                      <a:pt x="53" y="8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EDDF5442-6816-43E9-AA3B-A8E8163A3F81}"/>
              </a:ext>
            </a:extLst>
          </p:cNvPr>
          <p:cNvGrpSpPr/>
          <p:nvPr/>
        </p:nvGrpSpPr>
        <p:grpSpPr>
          <a:xfrm>
            <a:off x="8406887" y="2638955"/>
            <a:ext cx="1566199" cy="791781"/>
            <a:chOff x="8344176" y="2822440"/>
            <a:chExt cx="1566199" cy="791781"/>
          </a:xfrm>
        </p:grpSpPr>
        <p:sp>
          <p:nvSpPr>
            <p:cNvPr id="48" name="Freeform 125">
              <a:extLst>
                <a:ext uri="{FF2B5EF4-FFF2-40B4-BE49-F238E27FC236}">
                  <a16:creationId xmlns="" xmlns:a16="http://schemas.microsoft.com/office/drawing/2014/main" id="{CEA5D48B-8A02-4ED1-B8AF-AB71795F9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4176" y="2822440"/>
              <a:ext cx="1566199" cy="791781"/>
            </a:xfrm>
            <a:custGeom>
              <a:avLst/>
              <a:gdLst>
                <a:gd name="T0" fmla="*/ 131 w 901"/>
                <a:gd name="T1" fmla="*/ 456 h 456"/>
                <a:gd name="T2" fmla="*/ 0 w 901"/>
                <a:gd name="T3" fmla="*/ 227 h 456"/>
                <a:gd name="T4" fmla="*/ 131 w 901"/>
                <a:gd name="T5" fmla="*/ 0 h 456"/>
                <a:gd name="T6" fmla="*/ 770 w 901"/>
                <a:gd name="T7" fmla="*/ 0 h 456"/>
                <a:gd name="T8" fmla="*/ 901 w 901"/>
                <a:gd name="T9" fmla="*/ 227 h 456"/>
                <a:gd name="T10" fmla="*/ 770 w 901"/>
                <a:gd name="T11" fmla="*/ 456 h 456"/>
                <a:gd name="T12" fmla="*/ 131 w 901"/>
                <a:gd name="T13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1" h="456">
                  <a:moveTo>
                    <a:pt x="131" y="456"/>
                  </a:moveTo>
                  <a:lnTo>
                    <a:pt x="0" y="227"/>
                  </a:lnTo>
                  <a:lnTo>
                    <a:pt x="131" y="0"/>
                  </a:lnTo>
                  <a:lnTo>
                    <a:pt x="770" y="0"/>
                  </a:lnTo>
                  <a:lnTo>
                    <a:pt x="901" y="227"/>
                  </a:lnTo>
                  <a:lnTo>
                    <a:pt x="770" y="456"/>
                  </a:lnTo>
                  <a:lnTo>
                    <a:pt x="131" y="456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  <p:grpSp>
          <p:nvGrpSpPr>
            <p:cNvPr id="49" name="Group 11">
              <a:extLst>
                <a:ext uri="{FF2B5EF4-FFF2-40B4-BE49-F238E27FC236}">
                  <a16:creationId xmlns="" xmlns:a16="http://schemas.microsoft.com/office/drawing/2014/main" id="{98DFD22F-73E2-4C66-8920-7DC543AD6F7E}"/>
                </a:ext>
              </a:extLst>
            </p:cNvPr>
            <p:cNvGrpSpPr/>
            <p:nvPr/>
          </p:nvGrpSpPr>
          <p:grpSpPr>
            <a:xfrm>
              <a:off x="9006199" y="3006147"/>
              <a:ext cx="259760" cy="412559"/>
              <a:chOff x="6734856" y="3434185"/>
              <a:chExt cx="136555" cy="216881"/>
            </a:xfrm>
          </p:grpSpPr>
          <p:sp>
            <p:nvSpPr>
              <p:cNvPr id="50" name="Freeform 152">
                <a:extLst>
                  <a:ext uri="{FF2B5EF4-FFF2-40B4-BE49-F238E27FC236}">
                    <a16:creationId xmlns="" xmlns:a16="http://schemas.microsoft.com/office/drawing/2014/main" id="{ED142A9C-7B2F-4383-B1C1-2AF1AC8967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7110" y="3538608"/>
                <a:ext cx="8033" cy="20083"/>
              </a:xfrm>
              <a:custGeom>
                <a:avLst/>
                <a:gdLst>
                  <a:gd name="T0" fmla="*/ 0 w 9"/>
                  <a:gd name="T1" fmla="*/ 9 h 19"/>
                  <a:gd name="T2" fmla="*/ 0 w 9"/>
                  <a:gd name="T3" fmla="*/ 9 h 19"/>
                  <a:gd name="T4" fmla="*/ 2 w 9"/>
                  <a:gd name="T5" fmla="*/ 14 h 19"/>
                  <a:gd name="T6" fmla="*/ 9 w 9"/>
                  <a:gd name="T7" fmla="*/ 19 h 19"/>
                  <a:gd name="T8" fmla="*/ 9 w 9"/>
                  <a:gd name="T9" fmla="*/ 0 h 19"/>
                  <a:gd name="T10" fmla="*/ 9 w 9"/>
                  <a:gd name="T11" fmla="*/ 0 h 19"/>
                  <a:gd name="T12" fmla="*/ 2 w 9"/>
                  <a:gd name="T13" fmla="*/ 3 h 19"/>
                  <a:gd name="T14" fmla="*/ 2 w 9"/>
                  <a:gd name="T15" fmla="*/ 3 h 19"/>
                  <a:gd name="T16" fmla="*/ 0 w 9"/>
                  <a:gd name="T17" fmla="*/ 5 h 19"/>
                  <a:gd name="T18" fmla="*/ 0 w 9"/>
                  <a:gd name="T19" fmla="*/ 9 h 19"/>
                  <a:gd name="T20" fmla="*/ 0 w 9"/>
                  <a:gd name="T2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9">
                    <a:moveTo>
                      <a:pt x="0" y="9"/>
                    </a:moveTo>
                    <a:lnTo>
                      <a:pt x="0" y="9"/>
                    </a:lnTo>
                    <a:lnTo>
                      <a:pt x="2" y="14"/>
                    </a:lnTo>
                    <a:lnTo>
                      <a:pt x="9" y="19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51" name="Freeform 153">
                <a:extLst>
                  <a:ext uri="{FF2B5EF4-FFF2-40B4-BE49-F238E27FC236}">
                    <a16:creationId xmlns="" xmlns:a16="http://schemas.microsoft.com/office/drawing/2014/main" id="{D4F2A7A7-9022-472A-9540-AE1EED7551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1166" y="3584797"/>
                <a:ext cx="10041" cy="22091"/>
              </a:xfrm>
              <a:custGeom>
                <a:avLst/>
                <a:gdLst>
                  <a:gd name="T0" fmla="*/ 0 w 11"/>
                  <a:gd name="T1" fmla="*/ 0 h 24"/>
                  <a:gd name="T2" fmla="*/ 0 w 11"/>
                  <a:gd name="T3" fmla="*/ 24 h 24"/>
                  <a:gd name="T4" fmla="*/ 0 w 11"/>
                  <a:gd name="T5" fmla="*/ 24 h 24"/>
                  <a:gd name="T6" fmla="*/ 4 w 11"/>
                  <a:gd name="T7" fmla="*/ 22 h 24"/>
                  <a:gd name="T8" fmla="*/ 7 w 11"/>
                  <a:gd name="T9" fmla="*/ 20 h 24"/>
                  <a:gd name="T10" fmla="*/ 7 w 11"/>
                  <a:gd name="T11" fmla="*/ 20 h 24"/>
                  <a:gd name="T12" fmla="*/ 9 w 11"/>
                  <a:gd name="T13" fmla="*/ 17 h 24"/>
                  <a:gd name="T14" fmla="*/ 11 w 11"/>
                  <a:gd name="T15" fmla="*/ 13 h 24"/>
                  <a:gd name="T16" fmla="*/ 11 w 11"/>
                  <a:gd name="T17" fmla="*/ 13 h 24"/>
                  <a:gd name="T18" fmla="*/ 9 w 11"/>
                  <a:gd name="T19" fmla="*/ 11 h 24"/>
                  <a:gd name="T20" fmla="*/ 7 w 11"/>
                  <a:gd name="T21" fmla="*/ 8 h 24"/>
                  <a:gd name="T22" fmla="*/ 7 w 11"/>
                  <a:gd name="T23" fmla="*/ 8 h 24"/>
                  <a:gd name="T24" fmla="*/ 0 w 11"/>
                  <a:gd name="T25" fmla="*/ 0 h 24"/>
                  <a:gd name="T26" fmla="*/ 0 w 11"/>
                  <a:gd name="T2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24">
                    <a:moveTo>
                      <a:pt x="0" y="0"/>
                    </a:moveTo>
                    <a:lnTo>
                      <a:pt x="0" y="24"/>
                    </a:lnTo>
                    <a:lnTo>
                      <a:pt x="0" y="24"/>
                    </a:lnTo>
                    <a:lnTo>
                      <a:pt x="4" y="22"/>
                    </a:lnTo>
                    <a:lnTo>
                      <a:pt x="7" y="20"/>
                    </a:lnTo>
                    <a:lnTo>
                      <a:pt x="7" y="20"/>
                    </a:lnTo>
                    <a:lnTo>
                      <a:pt x="9" y="17"/>
                    </a:lnTo>
                    <a:lnTo>
                      <a:pt x="11" y="13"/>
                    </a:lnTo>
                    <a:lnTo>
                      <a:pt x="11" y="13"/>
                    </a:lnTo>
                    <a:lnTo>
                      <a:pt x="9" y="11"/>
                    </a:lnTo>
                    <a:lnTo>
                      <a:pt x="7" y="8"/>
                    </a:lnTo>
                    <a:lnTo>
                      <a:pt x="7" y="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52" name="Freeform 154">
                <a:extLst>
                  <a:ext uri="{FF2B5EF4-FFF2-40B4-BE49-F238E27FC236}">
                    <a16:creationId xmlns="" xmlns:a16="http://schemas.microsoft.com/office/drawing/2014/main" id="{43A57DAE-F637-4C01-A30B-EDC499DE82E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734856" y="3498446"/>
                <a:ext cx="136555" cy="152620"/>
              </a:xfrm>
              <a:custGeom>
                <a:avLst/>
                <a:gdLst>
                  <a:gd name="T0" fmla="*/ 136 w 138"/>
                  <a:gd name="T1" fmla="*/ 75 h 152"/>
                  <a:gd name="T2" fmla="*/ 133 w 138"/>
                  <a:gd name="T3" fmla="*/ 57 h 152"/>
                  <a:gd name="T4" fmla="*/ 133 w 138"/>
                  <a:gd name="T5" fmla="*/ 57 h 152"/>
                  <a:gd name="T6" fmla="*/ 129 w 138"/>
                  <a:gd name="T7" fmla="*/ 39 h 152"/>
                  <a:gd name="T8" fmla="*/ 118 w 138"/>
                  <a:gd name="T9" fmla="*/ 23 h 152"/>
                  <a:gd name="T10" fmla="*/ 104 w 138"/>
                  <a:gd name="T11" fmla="*/ 10 h 152"/>
                  <a:gd name="T12" fmla="*/ 54 w 138"/>
                  <a:gd name="T13" fmla="*/ 0 h 152"/>
                  <a:gd name="T14" fmla="*/ 34 w 138"/>
                  <a:gd name="T15" fmla="*/ 10 h 152"/>
                  <a:gd name="T16" fmla="*/ 20 w 138"/>
                  <a:gd name="T17" fmla="*/ 23 h 152"/>
                  <a:gd name="T18" fmla="*/ 11 w 138"/>
                  <a:gd name="T19" fmla="*/ 39 h 152"/>
                  <a:gd name="T20" fmla="*/ 7 w 138"/>
                  <a:gd name="T21" fmla="*/ 57 h 152"/>
                  <a:gd name="T22" fmla="*/ 7 w 138"/>
                  <a:gd name="T23" fmla="*/ 59 h 152"/>
                  <a:gd name="T24" fmla="*/ 4 w 138"/>
                  <a:gd name="T25" fmla="*/ 75 h 152"/>
                  <a:gd name="T26" fmla="*/ 0 w 138"/>
                  <a:gd name="T27" fmla="*/ 111 h 152"/>
                  <a:gd name="T28" fmla="*/ 2 w 138"/>
                  <a:gd name="T29" fmla="*/ 127 h 152"/>
                  <a:gd name="T30" fmla="*/ 5 w 138"/>
                  <a:gd name="T31" fmla="*/ 136 h 152"/>
                  <a:gd name="T32" fmla="*/ 11 w 138"/>
                  <a:gd name="T33" fmla="*/ 139 h 152"/>
                  <a:gd name="T34" fmla="*/ 32 w 138"/>
                  <a:gd name="T35" fmla="*/ 148 h 152"/>
                  <a:gd name="T36" fmla="*/ 70 w 138"/>
                  <a:gd name="T37" fmla="*/ 152 h 152"/>
                  <a:gd name="T38" fmla="*/ 90 w 138"/>
                  <a:gd name="T39" fmla="*/ 152 h 152"/>
                  <a:gd name="T40" fmla="*/ 122 w 138"/>
                  <a:gd name="T41" fmla="*/ 143 h 152"/>
                  <a:gd name="T42" fmla="*/ 133 w 138"/>
                  <a:gd name="T43" fmla="*/ 136 h 152"/>
                  <a:gd name="T44" fmla="*/ 136 w 138"/>
                  <a:gd name="T45" fmla="*/ 132 h 152"/>
                  <a:gd name="T46" fmla="*/ 138 w 138"/>
                  <a:gd name="T47" fmla="*/ 111 h 152"/>
                  <a:gd name="T48" fmla="*/ 138 w 138"/>
                  <a:gd name="T49" fmla="*/ 93 h 152"/>
                  <a:gd name="T50" fmla="*/ 136 w 138"/>
                  <a:gd name="T51" fmla="*/ 75 h 152"/>
                  <a:gd name="T52" fmla="*/ 93 w 138"/>
                  <a:gd name="T53" fmla="*/ 109 h 152"/>
                  <a:gd name="T54" fmla="*/ 77 w 138"/>
                  <a:gd name="T55" fmla="*/ 114 h 152"/>
                  <a:gd name="T56" fmla="*/ 72 w 138"/>
                  <a:gd name="T57" fmla="*/ 123 h 152"/>
                  <a:gd name="T58" fmla="*/ 72 w 138"/>
                  <a:gd name="T59" fmla="*/ 114 h 152"/>
                  <a:gd name="T60" fmla="*/ 54 w 138"/>
                  <a:gd name="T61" fmla="*/ 109 h 152"/>
                  <a:gd name="T62" fmla="*/ 48 w 138"/>
                  <a:gd name="T63" fmla="*/ 105 h 152"/>
                  <a:gd name="T64" fmla="*/ 56 w 138"/>
                  <a:gd name="T65" fmla="*/ 89 h 152"/>
                  <a:gd name="T66" fmla="*/ 57 w 138"/>
                  <a:gd name="T67" fmla="*/ 89 h 152"/>
                  <a:gd name="T68" fmla="*/ 61 w 138"/>
                  <a:gd name="T69" fmla="*/ 103 h 152"/>
                  <a:gd name="T70" fmla="*/ 72 w 138"/>
                  <a:gd name="T71" fmla="*/ 109 h 152"/>
                  <a:gd name="T72" fmla="*/ 72 w 138"/>
                  <a:gd name="T73" fmla="*/ 82 h 152"/>
                  <a:gd name="T74" fmla="*/ 54 w 138"/>
                  <a:gd name="T75" fmla="*/ 68 h 152"/>
                  <a:gd name="T76" fmla="*/ 50 w 138"/>
                  <a:gd name="T77" fmla="*/ 62 h 152"/>
                  <a:gd name="T78" fmla="*/ 50 w 138"/>
                  <a:gd name="T79" fmla="*/ 55 h 152"/>
                  <a:gd name="T80" fmla="*/ 56 w 138"/>
                  <a:gd name="T81" fmla="*/ 41 h 152"/>
                  <a:gd name="T82" fmla="*/ 63 w 138"/>
                  <a:gd name="T83" fmla="*/ 37 h 152"/>
                  <a:gd name="T84" fmla="*/ 72 w 138"/>
                  <a:gd name="T85" fmla="*/ 30 h 152"/>
                  <a:gd name="T86" fmla="*/ 77 w 138"/>
                  <a:gd name="T87" fmla="*/ 30 h 152"/>
                  <a:gd name="T88" fmla="*/ 77 w 138"/>
                  <a:gd name="T89" fmla="*/ 35 h 152"/>
                  <a:gd name="T90" fmla="*/ 95 w 138"/>
                  <a:gd name="T91" fmla="*/ 43 h 152"/>
                  <a:gd name="T92" fmla="*/ 93 w 138"/>
                  <a:gd name="T93" fmla="*/ 59 h 152"/>
                  <a:gd name="T94" fmla="*/ 90 w 138"/>
                  <a:gd name="T95" fmla="*/ 59 h 152"/>
                  <a:gd name="T96" fmla="*/ 88 w 138"/>
                  <a:gd name="T97" fmla="*/ 51 h 152"/>
                  <a:gd name="T98" fmla="*/ 86 w 138"/>
                  <a:gd name="T99" fmla="*/ 46 h 152"/>
                  <a:gd name="T100" fmla="*/ 77 w 138"/>
                  <a:gd name="T101" fmla="*/ 41 h 152"/>
                  <a:gd name="T102" fmla="*/ 77 w 138"/>
                  <a:gd name="T103" fmla="*/ 64 h 152"/>
                  <a:gd name="T104" fmla="*/ 95 w 138"/>
                  <a:gd name="T105" fmla="*/ 80 h 152"/>
                  <a:gd name="T106" fmla="*/ 99 w 138"/>
                  <a:gd name="T107" fmla="*/ 87 h 152"/>
                  <a:gd name="T108" fmla="*/ 100 w 138"/>
                  <a:gd name="T109" fmla="*/ 94 h 152"/>
                  <a:gd name="T110" fmla="*/ 93 w 138"/>
                  <a:gd name="T111" fmla="*/ 109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8" h="152">
                    <a:moveTo>
                      <a:pt x="136" y="75"/>
                    </a:moveTo>
                    <a:lnTo>
                      <a:pt x="136" y="75"/>
                    </a:lnTo>
                    <a:lnTo>
                      <a:pt x="133" y="59"/>
                    </a:lnTo>
                    <a:lnTo>
                      <a:pt x="133" y="57"/>
                    </a:lnTo>
                    <a:lnTo>
                      <a:pt x="133" y="57"/>
                    </a:lnTo>
                    <a:lnTo>
                      <a:pt x="133" y="57"/>
                    </a:lnTo>
                    <a:lnTo>
                      <a:pt x="131" y="48"/>
                    </a:lnTo>
                    <a:lnTo>
                      <a:pt x="129" y="39"/>
                    </a:lnTo>
                    <a:lnTo>
                      <a:pt x="124" y="32"/>
                    </a:lnTo>
                    <a:lnTo>
                      <a:pt x="118" y="23"/>
                    </a:lnTo>
                    <a:lnTo>
                      <a:pt x="111" y="16"/>
                    </a:lnTo>
                    <a:lnTo>
                      <a:pt x="104" y="10"/>
                    </a:lnTo>
                    <a:lnTo>
                      <a:pt x="86" y="0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34" y="10"/>
                    </a:lnTo>
                    <a:lnTo>
                      <a:pt x="27" y="16"/>
                    </a:lnTo>
                    <a:lnTo>
                      <a:pt x="20" y="23"/>
                    </a:lnTo>
                    <a:lnTo>
                      <a:pt x="14" y="32"/>
                    </a:lnTo>
                    <a:lnTo>
                      <a:pt x="11" y="39"/>
                    </a:lnTo>
                    <a:lnTo>
                      <a:pt x="7" y="48"/>
                    </a:lnTo>
                    <a:lnTo>
                      <a:pt x="7" y="57"/>
                    </a:lnTo>
                    <a:lnTo>
                      <a:pt x="7" y="57"/>
                    </a:lnTo>
                    <a:lnTo>
                      <a:pt x="7" y="59"/>
                    </a:lnTo>
                    <a:lnTo>
                      <a:pt x="7" y="59"/>
                    </a:lnTo>
                    <a:lnTo>
                      <a:pt x="4" y="75"/>
                    </a:lnTo>
                    <a:lnTo>
                      <a:pt x="2" y="93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27"/>
                    </a:lnTo>
                    <a:lnTo>
                      <a:pt x="4" y="132"/>
                    </a:lnTo>
                    <a:lnTo>
                      <a:pt x="5" y="136"/>
                    </a:lnTo>
                    <a:lnTo>
                      <a:pt x="5" y="136"/>
                    </a:lnTo>
                    <a:lnTo>
                      <a:pt x="11" y="139"/>
                    </a:lnTo>
                    <a:lnTo>
                      <a:pt x="16" y="143"/>
                    </a:lnTo>
                    <a:lnTo>
                      <a:pt x="32" y="148"/>
                    </a:lnTo>
                    <a:lnTo>
                      <a:pt x="50" y="152"/>
                    </a:lnTo>
                    <a:lnTo>
                      <a:pt x="70" y="152"/>
                    </a:lnTo>
                    <a:lnTo>
                      <a:pt x="70" y="152"/>
                    </a:lnTo>
                    <a:lnTo>
                      <a:pt x="90" y="152"/>
                    </a:lnTo>
                    <a:lnTo>
                      <a:pt x="108" y="148"/>
                    </a:lnTo>
                    <a:lnTo>
                      <a:pt x="122" y="143"/>
                    </a:lnTo>
                    <a:lnTo>
                      <a:pt x="129" y="139"/>
                    </a:lnTo>
                    <a:lnTo>
                      <a:pt x="133" y="136"/>
                    </a:lnTo>
                    <a:lnTo>
                      <a:pt x="133" y="136"/>
                    </a:lnTo>
                    <a:lnTo>
                      <a:pt x="136" y="132"/>
                    </a:lnTo>
                    <a:lnTo>
                      <a:pt x="138" y="127"/>
                    </a:lnTo>
                    <a:lnTo>
                      <a:pt x="138" y="111"/>
                    </a:lnTo>
                    <a:lnTo>
                      <a:pt x="138" y="111"/>
                    </a:lnTo>
                    <a:lnTo>
                      <a:pt x="138" y="93"/>
                    </a:lnTo>
                    <a:lnTo>
                      <a:pt x="136" y="75"/>
                    </a:lnTo>
                    <a:lnTo>
                      <a:pt x="136" y="75"/>
                    </a:lnTo>
                    <a:close/>
                    <a:moveTo>
                      <a:pt x="93" y="109"/>
                    </a:moveTo>
                    <a:lnTo>
                      <a:pt x="93" y="109"/>
                    </a:lnTo>
                    <a:lnTo>
                      <a:pt x="86" y="112"/>
                    </a:lnTo>
                    <a:lnTo>
                      <a:pt x="77" y="114"/>
                    </a:lnTo>
                    <a:lnTo>
                      <a:pt x="77" y="123"/>
                    </a:lnTo>
                    <a:lnTo>
                      <a:pt x="72" y="123"/>
                    </a:lnTo>
                    <a:lnTo>
                      <a:pt x="72" y="114"/>
                    </a:lnTo>
                    <a:lnTo>
                      <a:pt x="72" y="114"/>
                    </a:lnTo>
                    <a:lnTo>
                      <a:pt x="59" y="112"/>
                    </a:lnTo>
                    <a:lnTo>
                      <a:pt x="54" y="109"/>
                    </a:lnTo>
                    <a:lnTo>
                      <a:pt x="50" y="105"/>
                    </a:lnTo>
                    <a:lnTo>
                      <a:pt x="48" y="105"/>
                    </a:lnTo>
                    <a:lnTo>
                      <a:pt x="52" y="89"/>
                    </a:lnTo>
                    <a:lnTo>
                      <a:pt x="56" y="89"/>
                    </a:lnTo>
                    <a:lnTo>
                      <a:pt x="57" y="89"/>
                    </a:lnTo>
                    <a:lnTo>
                      <a:pt x="57" y="89"/>
                    </a:lnTo>
                    <a:lnTo>
                      <a:pt x="57" y="98"/>
                    </a:lnTo>
                    <a:lnTo>
                      <a:pt x="61" y="103"/>
                    </a:lnTo>
                    <a:lnTo>
                      <a:pt x="65" y="107"/>
                    </a:lnTo>
                    <a:lnTo>
                      <a:pt x="72" y="109"/>
                    </a:lnTo>
                    <a:lnTo>
                      <a:pt x="72" y="82"/>
                    </a:lnTo>
                    <a:lnTo>
                      <a:pt x="72" y="82"/>
                    </a:lnTo>
                    <a:lnTo>
                      <a:pt x="61" y="75"/>
                    </a:lnTo>
                    <a:lnTo>
                      <a:pt x="54" y="68"/>
                    </a:lnTo>
                    <a:lnTo>
                      <a:pt x="54" y="68"/>
                    </a:lnTo>
                    <a:lnTo>
                      <a:pt x="50" y="62"/>
                    </a:lnTo>
                    <a:lnTo>
                      <a:pt x="50" y="55"/>
                    </a:lnTo>
                    <a:lnTo>
                      <a:pt x="50" y="55"/>
                    </a:lnTo>
                    <a:lnTo>
                      <a:pt x="52" y="48"/>
                    </a:lnTo>
                    <a:lnTo>
                      <a:pt x="56" y="41"/>
                    </a:lnTo>
                    <a:lnTo>
                      <a:pt x="56" y="41"/>
                    </a:lnTo>
                    <a:lnTo>
                      <a:pt x="63" y="37"/>
                    </a:lnTo>
                    <a:lnTo>
                      <a:pt x="72" y="35"/>
                    </a:lnTo>
                    <a:lnTo>
                      <a:pt x="72" y="30"/>
                    </a:lnTo>
                    <a:lnTo>
                      <a:pt x="72" y="30"/>
                    </a:lnTo>
                    <a:lnTo>
                      <a:pt x="77" y="30"/>
                    </a:lnTo>
                    <a:lnTo>
                      <a:pt x="77" y="35"/>
                    </a:lnTo>
                    <a:lnTo>
                      <a:pt x="77" y="35"/>
                    </a:lnTo>
                    <a:lnTo>
                      <a:pt x="88" y="37"/>
                    </a:lnTo>
                    <a:lnTo>
                      <a:pt x="95" y="43"/>
                    </a:lnTo>
                    <a:lnTo>
                      <a:pt x="97" y="43"/>
                    </a:lnTo>
                    <a:lnTo>
                      <a:pt x="93" y="59"/>
                    </a:lnTo>
                    <a:lnTo>
                      <a:pt x="90" y="59"/>
                    </a:lnTo>
                    <a:lnTo>
                      <a:pt x="90" y="59"/>
                    </a:lnTo>
                    <a:lnTo>
                      <a:pt x="90" y="59"/>
                    </a:lnTo>
                    <a:lnTo>
                      <a:pt x="88" y="51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82" y="43"/>
                    </a:lnTo>
                    <a:lnTo>
                      <a:pt x="77" y="41"/>
                    </a:lnTo>
                    <a:lnTo>
                      <a:pt x="77" y="64"/>
                    </a:lnTo>
                    <a:lnTo>
                      <a:pt x="77" y="64"/>
                    </a:lnTo>
                    <a:lnTo>
                      <a:pt x="88" y="73"/>
                    </a:lnTo>
                    <a:lnTo>
                      <a:pt x="95" y="80"/>
                    </a:lnTo>
                    <a:lnTo>
                      <a:pt x="95" y="80"/>
                    </a:lnTo>
                    <a:lnTo>
                      <a:pt x="99" y="87"/>
                    </a:lnTo>
                    <a:lnTo>
                      <a:pt x="100" y="94"/>
                    </a:lnTo>
                    <a:lnTo>
                      <a:pt x="100" y="94"/>
                    </a:lnTo>
                    <a:lnTo>
                      <a:pt x="99" y="102"/>
                    </a:lnTo>
                    <a:lnTo>
                      <a:pt x="93" y="109"/>
                    </a:lnTo>
                    <a:lnTo>
                      <a:pt x="93" y="10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53" name="Freeform 155">
                <a:extLst>
                  <a:ext uri="{FF2B5EF4-FFF2-40B4-BE49-F238E27FC236}">
                    <a16:creationId xmlns="" xmlns:a16="http://schemas.microsoft.com/office/drawing/2014/main" id="{BFF87D45-E1A0-48FB-9868-0E85E1DED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85059" y="3486400"/>
                <a:ext cx="38156" cy="8033"/>
              </a:xfrm>
              <a:custGeom>
                <a:avLst/>
                <a:gdLst>
                  <a:gd name="T0" fmla="*/ 4 w 40"/>
                  <a:gd name="T1" fmla="*/ 0 h 9"/>
                  <a:gd name="T2" fmla="*/ 4 w 40"/>
                  <a:gd name="T3" fmla="*/ 0 h 9"/>
                  <a:gd name="T4" fmla="*/ 2 w 40"/>
                  <a:gd name="T5" fmla="*/ 2 h 9"/>
                  <a:gd name="T6" fmla="*/ 0 w 40"/>
                  <a:gd name="T7" fmla="*/ 4 h 9"/>
                  <a:gd name="T8" fmla="*/ 0 w 40"/>
                  <a:gd name="T9" fmla="*/ 4 h 9"/>
                  <a:gd name="T10" fmla="*/ 2 w 40"/>
                  <a:gd name="T11" fmla="*/ 7 h 9"/>
                  <a:gd name="T12" fmla="*/ 4 w 40"/>
                  <a:gd name="T13" fmla="*/ 9 h 9"/>
                  <a:gd name="T14" fmla="*/ 36 w 40"/>
                  <a:gd name="T15" fmla="*/ 9 h 9"/>
                  <a:gd name="T16" fmla="*/ 36 w 40"/>
                  <a:gd name="T17" fmla="*/ 9 h 9"/>
                  <a:gd name="T18" fmla="*/ 38 w 40"/>
                  <a:gd name="T19" fmla="*/ 7 h 9"/>
                  <a:gd name="T20" fmla="*/ 40 w 40"/>
                  <a:gd name="T21" fmla="*/ 4 h 9"/>
                  <a:gd name="T22" fmla="*/ 40 w 40"/>
                  <a:gd name="T23" fmla="*/ 4 h 9"/>
                  <a:gd name="T24" fmla="*/ 38 w 40"/>
                  <a:gd name="T25" fmla="*/ 2 h 9"/>
                  <a:gd name="T26" fmla="*/ 36 w 40"/>
                  <a:gd name="T27" fmla="*/ 0 h 9"/>
                  <a:gd name="T28" fmla="*/ 4 w 40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" h="9">
                    <a:moveTo>
                      <a:pt x="4" y="0"/>
                    </a:move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7"/>
                    </a:lnTo>
                    <a:lnTo>
                      <a:pt x="4" y="9"/>
                    </a:lnTo>
                    <a:lnTo>
                      <a:pt x="36" y="9"/>
                    </a:lnTo>
                    <a:lnTo>
                      <a:pt x="36" y="9"/>
                    </a:lnTo>
                    <a:lnTo>
                      <a:pt x="38" y="7"/>
                    </a:lnTo>
                    <a:lnTo>
                      <a:pt x="40" y="4"/>
                    </a:lnTo>
                    <a:lnTo>
                      <a:pt x="40" y="4"/>
                    </a:lnTo>
                    <a:lnTo>
                      <a:pt x="38" y="2"/>
                    </a:lnTo>
                    <a:lnTo>
                      <a:pt x="36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54" name="Freeform 156">
                <a:extLst>
                  <a:ext uri="{FF2B5EF4-FFF2-40B4-BE49-F238E27FC236}">
                    <a16:creationId xmlns="" xmlns:a16="http://schemas.microsoft.com/office/drawing/2014/main" id="{732A3647-24BF-440F-A977-7C19CEA07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71003" y="3434185"/>
                <a:ext cx="68277" cy="48196"/>
              </a:xfrm>
              <a:custGeom>
                <a:avLst/>
                <a:gdLst>
                  <a:gd name="T0" fmla="*/ 21 w 68"/>
                  <a:gd name="T1" fmla="*/ 46 h 46"/>
                  <a:gd name="T2" fmla="*/ 21 w 68"/>
                  <a:gd name="T3" fmla="*/ 46 h 46"/>
                  <a:gd name="T4" fmla="*/ 32 w 68"/>
                  <a:gd name="T5" fmla="*/ 46 h 46"/>
                  <a:gd name="T6" fmla="*/ 43 w 68"/>
                  <a:gd name="T7" fmla="*/ 45 h 46"/>
                  <a:gd name="T8" fmla="*/ 50 w 68"/>
                  <a:gd name="T9" fmla="*/ 41 h 46"/>
                  <a:gd name="T10" fmla="*/ 57 w 68"/>
                  <a:gd name="T11" fmla="*/ 32 h 46"/>
                  <a:gd name="T12" fmla="*/ 57 w 68"/>
                  <a:gd name="T13" fmla="*/ 32 h 46"/>
                  <a:gd name="T14" fmla="*/ 66 w 68"/>
                  <a:gd name="T15" fmla="*/ 14 h 46"/>
                  <a:gd name="T16" fmla="*/ 68 w 68"/>
                  <a:gd name="T17" fmla="*/ 7 h 46"/>
                  <a:gd name="T18" fmla="*/ 66 w 68"/>
                  <a:gd name="T19" fmla="*/ 5 h 46"/>
                  <a:gd name="T20" fmla="*/ 64 w 68"/>
                  <a:gd name="T21" fmla="*/ 5 h 46"/>
                  <a:gd name="T22" fmla="*/ 64 w 68"/>
                  <a:gd name="T23" fmla="*/ 5 h 46"/>
                  <a:gd name="T24" fmla="*/ 50 w 68"/>
                  <a:gd name="T25" fmla="*/ 9 h 46"/>
                  <a:gd name="T26" fmla="*/ 41 w 68"/>
                  <a:gd name="T27" fmla="*/ 9 h 46"/>
                  <a:gd name="T28" fmla="*/ 32 w 68"/>
                  <a:gd name="T29" fmla="*/ 7 h 46"/>
                  <a:gd name="T30" fmla="*/ 32 w 68"/>
                  <a:gd name="T31" fmla="*/ 7 h 46"/>
                  <a:gd name="T32" fmla="*/ 10 w 68"/>
                  <a:gd name="T33" fmla="*/ 2 h 46"/>
                  <a:gd name="T34" fmla="*/ 3 w 68"/>
                  <a:gd name="T35" fmla="*/ 0 h 46"/>
                  <a:gd name="T36" fmla="*/ 0 w 68"/>
                  <a:gd name="T37" fmla="*/ 0 h 46"/>
                  <a:gd name="T38" fmla="*/ 0 w 68"/>
                  <a:gd name="T39" fmla="*/ 2 h 46"/>
                  <a:gd name="T40" fmla="*/ 0 w 68"/>
                  <a:gd name="T41" fmla="*/ 2 h 46"/>
                  <a:gd name="T42" fmla="*/ 2 w 68"/>
                  <a:gd name="T43" fmla="*/ 14 h 46"/>
                  <a:gd name="T44" fmla="*/ 2 w 68"/>
                  <a:gd name="T45" fmla="*/ 14 h 46"/>
                  <a:gd name="T46" fmla="*/ 3 w 68"/>
                  <a:gd name="T47" fmla="*/ 20 h 46"/>
                  <a:gd name="T48" fmla="*/ 5 w 68"/>
                  <a:gd name="T49" fmla="*/ 30 h 46"/>
                  <a:gd name="T50" fmla="*/ 7 w 68"/>
                  <a:gd name="T51" fmla="*/ 36 h 46"/>
                  <a:gd name="T52" fmla="*/ 10 w 68"/>
                  <a:gd name="T53" fmla="*/ 41 h 46"/>
                  <a:gd name="T54" fmla="*/ 16 w 68"/>
                  <a:gd name="T55" fmla="*/ 45 h 46"/>
                  <a:gd name="T56" fmla="*/ 21 w 68"/>
                  <a:gd name="T57" fmla="*/ 46 h 46"/>
                  <a:gd name="T58" fmla="*/ 21 w 68"/>
                  <a:gd name="T5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8" h="46">
                    <a:moveTo>
                      <a:pt x="21" y="46"/>
                    </a:moveTo>
                    <a:lnTo>
                      <a:pt x="21" y="46"/>
                    </a:lnTo>
                    <a:lnTo>
                      <a:pt x="32" y="46"/>
                    </a:lnTo>
                    <a:lnTo>
                      <a:pt x="43" y="45"/>
                    </a:lnTo>
                    <a:lnTo>
                      <a:pt x="50" y="41"/>
                    </a:lnTo>
                    <a:lnTo>
                      <a:pt x="57" y="32"/>
                    </a:lnTo>
                    <a:lnTo>
                      <a:pt x="57" y="32"/>
                    </a:lnTo>
                    <a:lnTo>
                      <a:pt x="66" y="14"/>
                    </a:lnTo>
                    <a:lnTo>
                      <a:pt x="68" y="7"/>
                    </a:lnTo>
                    <a:lnTo>
                      <a:pt x="66" y="5"/>
                    </a:lnTo>
                    <a:lnTo>
                      <a:pt x="64" y="5"/>
                    </a:lnTo>
                    <a:lnTo>
                      <a:pt x="64" y="5"/>
                    </a:lnTo>
                    <a:lnTo>
                      <a:pt x="50" y="9"/>
                    </a:lnTo>
                    <a:lnTo>
                      <a:pt x="41" y="9"/>
                    </a:lnTo>
                    <a:lnTo>
                      <a:pt x="32" y="7"/>
                    </a:lnTo>
                    <a:lnTo>
                      <a:pt x="32" y="7"/>
                    </a:lnTo>
                    <a:lnTo>
                      <a:pt x="10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3" y="20"/>
                    </a:lnTo>
                    <a:lnTo>
                      <a:pt x="5" y="30"/>
                    </a:lnTo>
                    <a:lnTo>
                      <a:pt x="7" y="36"/>
                    </a:lnTo>
                    <a:lnTo>
                      <a:pt x="10" y="41"/>
                    </a:lnTo>
                    <a:lnTo>
                      <a:pt x="16" y="45"/>
                    </a:lnTo>
                    <a:lnTo>
                      <a:pt x="21" y="46"/>
                    </a:lnTo>
                    <a:lnTo>
                      <a:pt x="21" y="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FBDC4C7B-9226-45B7-869C-A06B791C70E5}"/>
              </a:ext>
            </a:extLst>
          </p:cNvPr>
          <p:cNvGrpSpPr/>
          <p:nvPr/>
        </p:nvGrpSpPr>
        <p:grpSpPr>
          <a:xfrm>
            <a:off x="6837331" y="2638955"/>
            <a:ext cx="1569669" cy="791781"/>
            <a:chOff x="6774620" y="2822440"/>
            <a:chExt cx="1569669" cy="791781"/>
          </a:xfrm>
        </p:grpSpPr>
        <p:sp>
          <p:nvSpPr>
            <p:cNvPr id="56" name="Freeform 146">
              <a:extLst>
                <a:ext uri="{FF2B5EF4-FFF2-40B4-BE49-F238E27FC236}">
                  <a16:creationId xmlns="" xmlns:a16="http://schemas.microsoft.com/office/drawing/2014/main" id="{8F6B19D9-853C-4F71-9DAA-E895B337E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4620" y="2822440"/>
              <a:ext cx="1569669" cy="791781"/>
            </a:xfrm>
            <a:custGeom>
              <a:avLst/>
              <a:gdLst>
                <a:gd name="T0" fmla="*/ 132 w 902"/>
                <a:gd name="T1" fmla="*/ 456 h 456"/>
                <a:gd name="T2" fmla="*/ 0 w 902"/>
                <a:gd name="T3" fmla="*/ 227 h 456"/>
                <a:gd name="T4" fmla="*/ 132 w 902"/>
                <a:gd name="T5" fmla="*/ 0 h 456"/>
                <a:gd name="T6" fmla="*/ 770 w 902"/>
                <a:gd name="T7" fmla="*/ 0 h 456"/>
                <a:gd name="T8" fmla="*/ 902 w 902"/>
                <a:gd name="T9" fmla="*/ 227 h 456"/>
                <a:gd name="T10" fmla="*/ 770 w 902"/>
                <a:gd name="T11" fmla="*/ 456 h 456"/>
                <a:gd name="T12" fmla="*/ 132 w 902"/>
                <a:gd name="T13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2" h="456">
                  <a:moveTo>
                    <a:pt x="132" y="456"/>
                  </a:moveTo>
                  <a:lnTo>
                    <a:pt x="0" y="227"/>
                  </a:lnTo>
                  <a:lnTo>
                    <a:pt x="132" y="0"/>
                  </a:lnTo>
                  <a:lnTo>
                    <a:pt x="770" y="0"/>
                  </a:lnTo>
                  <a:lnTo>
                    <a:pt x="902" y="227"/>
                  </a:lnTo>
                  <a:lnTo>
                    <a:pt x="770" y="456"/>
                  </a:lnTo>
                  <a:lnTo>
                    <a:pt x="132" y="456"/>
                  </a:lnTo>
                  <a:close/>
                </a:path>
              </a:pathLst>
            </a:cu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lt1"/>
                </a:solidFill>
              </a:endParaRPr>
            </a:p>
          </p:txBody>
        </p:sp>
        <p:grpSp>
          <p:nvGrpSpPr>
            <p:cNvPr id="57" name="Group 13">
              <a:extLst>
                <a:ext uri="{FF2B5EF4-FFF2-40B4-BE49-F238E27FC236}">
                  <a16:creationId xmlns="" xmlns:a16="http://schemas.microsoft.com/office/drawing/2014/main" id="{4F058B30-16CC-4422-96D9-4A3C3F786065}"/>
                </a:ext>
              </a:extLst>
            </p:cNvPr>
            <p:cNvGrpSpPr/>
            <p:nvPr/>
          </p:nvGrpSpPr>
          <p:grpSpPr>
            <a:xfrm>
              <a:off x="7420389" y="3050945"/>
              <a:ext cx="336853" cy="322967"/>
              <a:chOff x="8572323" y="3462298"/>
              <a:chExt cx="194791" cy="186761"/>
            </a:xfrm>
          </p:grpSpPr>
          <p:sp>
            <p:nvSpPr>
              <p:cNvPr id="58" name="Rectangle 162">
                <a:extLst>
                  <a:ext uri="{FF2B5EF4-FFF2-40B4-BE49-F238E27FC236}">
                    <a16:creationId xmlns="" xmlns:a16="http://schemas.microsoft.com/office/drawing/2014/main" id="{5E900204-CF7A-4AA7-9EEF-81AA8D3B4C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72323" y="3462299"/>
                <a:ext cx="34139" cy="18676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59" name="Rectangle 163">
                <a:extLst>
                  <a:ext uri="{FF2B5EF4-FFF2-40B4-BE49-F238E27FC236}">
                    <a16:creationId xmlns="" xmlns:a16="http://schemas.microsoft.com/office/drawing/2014/main" id="{817F7E07-94E4-49FD-BB9B-C472E60421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24535" y="3548651"/>
                <a:ext cx="36147" cy="10040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60" name="Rectangle 164">
                <a:extLst>
                  <a:ext uri="{FF2B5EF4-FFF2-40B4-BE49-F238E27FC236}">
                    <a16:creationId xmlns="" xmlns:a16="http://schemas.microsoft.com/office/drawing/2014/main" id="{CD138700-FA08-4B62-ABAC-6F9A3158CE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78755" y="3526559"/>
                <a:ext cx="36147" cy="1224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61" name="Rectangle 165">
                <a:extLst>
                  <a:ext uri="{FF2B5EF4-FFF2-40B4-BE49-F238E27FC236}">
                    <a16:creationId xmlns="" xmlns:a16="http://schemas.microsoft.com/office/drawing/2014/main" id="{2FD20F32-BB3C-41BA-8205-D79D033F82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32975" y="3502462"/>
                <a:ext cx="34139" cy="14659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62" name="Freeform 166">
                <a:extLst>
                  <a:ext uri="{FF2B5EF4-FFF2-40B4-BE49-F238E27FC236}">
                    <a16:creationId xmlns="" xmlns:a16="http://schemas.microsoft.com/office/drawing/2014/main" id="{93602BE8-E5CF-4CF6-8DD6-5CED93991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535" y="3462298"/>
                <a:ext cx="88359" cy="72295"/>
              </a:xfrm>
              <a:custGeom>
                <a:avLst/>
                <a:gdLst>
                  <a:gd name="T0" fmla="*/ 0 w 88"/>
                  <a:gd name="T1" fmla="*/ 71 h 71"/>
                  <a:gd name="T2" fmla="*/ 0 w 88"/>
                  <a:gd name="T3" fmla="*/ 71 h 71"/>
                  <a:gd name="T4" fmla="*/ 7 w 88"/>
                  <a:gd name="T5" fmla="*/ 70 h 71"/>
                  <a:gd name="T6" fmla="*/ 23 w 88"/>
                  <a:gd name="T7" fmla="*/ 61 h 71"/>
                  <a:gd name="T8" fmla="*/ 32 w 88"/>
                  <a:gd name="T9" fmla="*/ 53 h 71"/>
                  <a:gd name="T10" fmla="*/ 41 w 88"/>
                  <a:gd name="T11" fmla="*/ 46 h 71"/>
                  <a:gd name="T12" fmla="*/ 46 w 88"/>
                  <a:gd name="T13" fmla="*/ 36 h 71"/>
                  <a:gd name="T14" fmla="*/ 50 w 88"/>
                  <a:gd name="T15" fmla="*/ 23 h 71"/>
                  <a:gd name="T16" fmla="*/ 32 w 88"/>
                  <a:gd name="T17" fmla="*/ 10 h 71"/>
                  <a:gd name="T18" fmla="*/ 79 w 88"/>
                  <a:gd name="T19" fmla="*/ 0 h 71"/>
                  <a:gd name="T20" fmla="*/ 88 w 88"/>
                  <a:gd name="T21" fmla="*/ 43 h 71"/>
                  <a:gd name="T22" fmla="*/ 68 w 88"/>
                  <a:gd name="T23" fmla="*/ 34 h 71"/>
                  <a:gd name="T24" fmla="*/ 68 w 88"/>
                  <a:gd name="T25" fmla="*/ 34 h 71"/>
                  <a:gd name="T26" fmla="*/ 64 w 88"/>
                  <a:gd name="T27" fmla="*/ 39 h 71"/>
                  <a:gd name="T28" fmla="*/ 61 w 88"/>
                  <a:gd name="T29" fmla="*/ 45 h 71"/>
                  <a:gd name="T30" fmla="*/ 54 w 88"/>
                  <a:gd name="T31" fmla="*/ 52 h 71"/>
                  <a:gd name="T32" fmla="*/ 45 w 88"/>
                  <a:gd name="T33" fmla="*/ 59 h 71"/>
                  <a:gd name="T34" fmla="*/ 34 w 88"/>
                  <a:gd name="T35" fmla="*/ 66 h 71"/>
                  <a:gd name="T36" fmla="*/ 18 w 88"/>
                  <a:gd name="T37" fmla="*/ 70 h 71"/>
                  <a:gd name="T38" fmla="*/ 0 w 88"/>
                  <a:gd name="T39" fmla="*/ 71 h 71"/>
                  <a:gd name="T40" fmla="*/ 0 w 88"/>
                  <a:gd name="T41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8" h="71">
                    <a:moveTo>
                      <a:pt x="0" y="71"/>
                    </a:moveTo>
                    <a:lnTo>
                      <a:pt x="0" y="71"/>
                    </a:lnTo>
                    <a:lnTo>
                      <a:pt x="7" y="70"/>
                    </a:lnTo>
                    <a:lnTo>
                      <a:pt x="23" y="61"/>
                    </a:lnTo>
                    <a:lnTo>
                      <a:pt x="32" y="53"/>
                    </a:lnTo>
                    <a:lnTo>
                      <a:pt x="41" y="46"/>
                    </a:lnTo>
                    <a:lnTo>
                      <a:pt x="46" y="36"/>
                    </a:lnTo>
                    <a:lnTo>
                      <a:pt x="50" y="23"/>
                    </a:lnTo>
                    <a:lnTo>
                      <a:pt x="32" y="10"/>
                    </a:lnTo>
                    <a:lnTo>
                      <a:pt x="79" y="0"/>
                    </a:lnTo>
                    <a:lnTo>
                      <a:pt x="88" y="43"/>
                    </a:lnTo>
                    <a:lnTo>
                      <a:pt x="68" y="34"/>
                    </a:lnTo>
                    <a:lnTo>
                      <a:pt x="68" y="34"/>
                    </a:lnTo>
                    <a:lnTo>
                      <a:pt x="64" y="39"/>
                    </a:lnTo>
                    <a:lnTo>
                      <a:pt x="61" y="45"/>
                    </a:lnTo>
                    <a:lnTo>
                      <a:pt x="54" y="52"/>
                    </a:lnTo>
                    <a:lnTo>
                      <a:pt x="45" y="59"/>
                    </a:lnTo>
                    <a:lnTo>
                      <a:pt x="34" y="66"/>
                    </a:lnTo>
                    <a:lnTo>
                      <a:pt x="18" y="70"/>
                    </a:lnTo>
                    <a:lnTo>
                      <a:pt x="0" y="71"/>
                    </a:lnTo>
                    <a:lnTo>
                      <a:pt x="0" y="7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  <p:grpSp>
        <p:nvGrpSpPr>
          <p:cNvPr id="63" name="组合 62">
            <a:extLst>
              <a:ext uri="{FF2B5EF4-FFF2-40B4-BE49-F238E27FC236}">
                <a16:creationId xmlns="" xmlns:a16="http://schemas.microsoft.com/office/drawing/2014/main" id="{0416CEF7-7407-4845-B1CB-111A5E589A86}"/>
              </a:ext>
            </a:extLst>
          </p:cNvPr>
          <p:cNvGrpSpPr/>
          <p:nvPr/>
        </p:nvGrpSpPr>
        <p:grpSpPr>
          <a:xfrm>
            <a:off x="2032960" y="3707855"/>
            <a:ext cx="1715589" cy="1451085"/>
            <a:chOff x="1970249" y="3891340"/>
            <a:chExt cx="1715589" cy="1451085"/>
          </a:xfrm>
        </p:grpSpPr>
        <p:sp>
          <p:nvSpPr>
            <p:cNvPr id="64" name="Rectangle 81">
              <a:extLst>
                <a:ext uri="{FF2B5EF4-FFF2-40B4-BE49-F238E27FC236}">
                  <a16:creationId xmlns="" xmlns:a16="http://schemas.microsoft.com/office/drawing/2014/main" id="{5CDFE570-86BC-4B11-8802-174E6517865A}"/>
                </a:ext>
              </a:extLst>
            </p:cNvPr>
            <p:cNvSpPr/>
            <p:nvPr/>
          </p:nvSpPr>
          <p:spPr>
            <a:xfrm>
              <a:off x="1970249" y="3891340"/>
              <a:ext cx="1715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  <p:sp>
          <p:nvSpPr>
            <p:cNvPr id="65" name="Rectangle 82">
              <a:extLst>
                <a:ext uri="{FF2B5EF4-FFF2-40B4-BE49-F238E27FC236}">
                  <a16:creationId xmlns="" xmlns:a16="http://schemas.microsoft.com/office/drawing/2014/main" id="{D42EC954-5BCC-43E6-85C2-7F4458D7BF58}"/>
                </a:ext>
              </a:extLst>
            </p:cNvPr>
            <p:cNvSpPr/>
            <p:nvPr/>
          </p:nvSpPr>
          <p:spPr>
            <a:xfrm>
              <a:off x="2084305" y="4326762"/>
              <a:ext cx="1487475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="" xmlns:a16="http://schemas.microsoft.com/office/drawing/2014/main" id="{98E3FE76-20C8-4589-8BAE-AD1980959423}"/>
              </a:ext>
            </a:extLst>
          </p:cNvPr>
          <p:cNvGrpSpPr/>
          <p:nvPr/>
        </p:nvGrpSpPr>
        <p:grpSpPr>
          <a:xfrm>
            <a:off x="3639112" y="3707855"/>
            <a:ext cx="1715589" cy="1495475"/>
            <a:chOff x="3576401" y="3891340"/>
            <a:chExt cx="1715589" cy="1495475"/>
          </a:xfrm>
        </p:grpSpPr>
        <p:sp>
          <p:nvSpPr>
            <p:cNvPr id="67" name="Rectangle 85">
              <a:extLst>
                <a:ext uri="{FF2B5EF4-FFF2-40B4-BE49-F238E27FC236}">
                  <a16:creationId xmlns="" xmlns:a16="http://schemas.microsoft.com/office/drawing/2014/main" id="{259E18D4-A7D3-4321-9F42-E753E601DDA2}"/>
                </a:ext>
              </a:extLst>
            </p:cNvPr>
            <p:cNvSpPr/>
            <p:nvPr/>
          </p:nvSpPr>
          <p:spPr>
            <a:xfrm>
              <a:off x="3576401" y="3891340"/>
              <a:ext cx="1715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  <p:sp>
          <p:nvSpPr>
            <p:cNvPr id="68" name="Rectangle 86">
              <a:extLst>
                <a:ext uri="{FF2B5EF4-FFF2-40B4-BE49-F238E27FC236}">
                  <a16:creationId xmlns="" xmlns:a16="http://schemas.microsoft.com/office/drawing/2014/main" id="{8958EE84-8708-4FAE-A392-F1721B467635}"/>
                </a:ext>
              </a:extLst>
            </p:cNvPr>
            <p:cNvSpPr/>
            <p:nvPr/>
          </p:nvSpPr>
          <p:spPr>
            <a:xfrm>
              <a:off x="3690457" y="4371152"/>
              <a:ext cx="1487475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="" xmlns:a16="http://schemas.microsoft.com/office/drawing/2014/main" id="{441A6697-F21B-40F5-AAB0-F8C785879A39}"/>
              </a:ext>
            </a:extLst>
          </p:cNvPr>
          <p:cNvGrpSpPr/>
          <p:nvPr/>
        </p:nvGrpSpPr>
        <p:grpSpPr>
          <a:xfrm>
            <a:off x="5195994" y="3707855"/>
            <a:ext cx="1715589" cy="1475816"/>
            <a:chOff x="5133283" y="3891340"/>
            <a:chExt cx="1715589" cy="1475816"/>
          </a:xfrm>
        </p:grpSpPr>
        <p:sp>
          <p:nvSpPr>
            <p:cNvPr id="70" name="Rectangle 87">
              <a:extLst>
                <a:ext uri="{FF2B5EF4-FFF2-40B4-BE49-F238E27FC236}">
                  <a16:creationId xmlns="" xmlns:a16="http://schemas.microsoft.com/office/drawing/2014/main" id="{55ACD64E-79EE-4C70-BAC3-BF6A96AC467B}"/>
                </a:ext>
              </a:extLst>
            </p:cNvPr>
            <p:cNvSpPr/>
            <p:nvPr/>
          </p:nvSpPr>
          <p:spPr>
            <a:xfrm>
              <a:off x="5133283" y="3891340"/>
              <a:ext cx="1715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  <p:sp>
          <p:nvSpPr>
            <p:cNvPr id="71" name="Rectangle 88">
              <a:extLst>
                <a:ext uri="{FF2B5EF4-FFF2-40B4-BE49-F238E27FC236}">
                  <a16:creationId xmlns="" xmlns:a16="http://schemas.microsoft.com/office/drawing/2014/main" id="{C1A62985-D11B-4ABF-B9DE-2AC5BAF65116}"/>
                </a:ext>
              </a:extLst>
            </p:cNvPr>
            <p:cNvSpPr/>
            <p:nvPr/>
          </p:nvSpPr>
          <p:spPr>
            <a:xfrm>
              <a:off x="5247339" y="4351493"/>
              <a:ext cx="1487475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="" xmlns:a16="http://schemas.microsoft.com/office/drawing/2014/main" id="{7BB8E11E-F2D2-4B2F-B3A4-C2D106373058}"/>
              </a:ext>
            </a:extLst>
          </p:cNvPr>
          <p:cNvGrpSpPr/>
          <p:nvPr/>
        </p:nvGrpSpPr>
        <p:grpSpPr>
          <a:xfrm>
            <a:off x="6797524" y="3707855"/>
            <a:ext cx="1715589" cy="1501768"/>
            <a:chOff x="6734813" y="3891340"/>
            <a:chExt cx="1715589" cy="1501768"/>
          </a:xfrm>
        </p:grpSpPr>
        <p:sp>
          <p:nvSpPr>
            <p:cNvPr id="73" name="Rectangle 89">
              <a:extLst>
                <a:ext uri="{FF2B5EF4-FFF2-40B4-BE49-F238E27FC236}">
                  <a16:creationId xmlns="" xmlns:a16="http://schemas.microsoft.com/office/drawing/2014/main" id="{81A264F8-C2E5-4F0F-912A-12209BA1FCA5}"/>
                </a:ext>
              </a:extLst>
            </p:cNvPr>
            <p:cNvSpPr/>
            <p:nvPr/>
          </p:nvSpPr>
          <p:spPr>
            <a:xfrm>
              <a:off x="6734813" y="3891340"/>
              <a:ext cx="1715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  <p:sp>
          <p:nvSpPr>
            <p:cNvPr id="74" name="Rectangle 90">
              <a:extLst>
                <a:ext uri="{FF2B5EF4-FFF2-40B4-BE49-F238E27FC236}">
                  <a16:creationId xmlns="" xmlns:a16="http://schemas.microsoft.com/office/drawing/2014/main" id="{E8196723-D566-4506-BF72-444C8EE07A14}"/>
                </a:ext>
              </a:extLst>
            </p:cNvPr>
            <p:cNvSpPr/>
            <p:nvPr/>
          </p:nvSpPr>
          <p:spPr>
            <a:xfrm>
              <a:off x="6861149" y="4377445"/>
              <a:ext cx="1487475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EB93A5B3-A004-480C-BA6A-C111D876E621}"/>
              </a:ext>
            </a:extLst>
          </p:cNvPr>
          <p:cNvGrpSpPr/>
          <p:nvPr/>
        </p:nvGrpSpPr>
        <p:grpSpPr>
          <a:xfrm>
            <a:off x="8329540" y="3707855"/>
            <a:ext cx="1715589" cy="1495474"/>
            <a:chOff x="8266829" y="3891340"/>
            <a:chExt cx="1715589" cy="1495474"/>
          </a:xfrm>
        </p:grpSpPr>
        <p:sp>
          <p:nvSpPr>
            <p:cNvPr id="76" name="Rectangle 91">
              <a:extLst>
                <a:ext uri="{FF2B5EF4-FFF2-40B4-BE49-F238E27FC236}">
                  <a16:creationId xmlns="" xmlns:a16="http://schemas.microsoft.com/office/drawing/2014/main" id="{C076EEF4-3F5E-4BD9-8BAE-14C17F623DF1}"/>
                </a:ext>
              </a:extLst>
            </p:cNvPr>
            <p:cNvSpPr/>
            <p:nvPr/>
          </p:nvSpPr>
          <p:spPr>
            <a:xfrm>
              <a:off x="8266829" y="3891340"/>
              <a:ext cx="1715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  <p:sp>
          <p:nvSpPr>
            <p:cNvPr id="77" name="Rectangle 92">
              <a:extLst>
                <a:ext uri="{FF2B5EF4-FFF2-40B4-BE49-F238E27FC236}">
                  <a16:creationId xmlns="" xmlns:a16="http://schemas.microsoft.com/office/drawing/2014/main" id="{62E374A4-140B-4B3D-976C-09BA522D34D5}"/>
                </a:ext>
              </a:extLst>
            </p:cNvPr>
            <p:cNvSpPr/>
            <p:nvPr/>
          </p:nvSpPr>
          <p:spPr>
            <a:xfrm>
              <a:off x="8380883" y="4371151"/>
              <a:ext cx="1487475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78" name="组合 77">
            <a:extLst>
              <a:ext uri="{FF2B5EF4-FFF2-40B4-BE49-F238E27FC236}">
                <a16:creationId xmlns="" xmlns:a16="http://schemas.microsoft.com/office/drawing/2014/main" id="{B7393796-DB88-4F0F-B706-C9B74E05A4BE}"/>
              </a:ext>
            </a:extLst>
          </p:cNvPr>
          <p:cNvGrpSpPr/>
          <p:nvPr/>
        </p:nvGrpSpPr>
        <p:grpSpPr>
          <a:xfrm>
            <a:off x="2975256" y="1812983"/>
            <a:ext cx="1320067" cy="1433498"/>
            <a:chOff x="2912545" y="1996468"/>
            <a:chExt cx="1320067" cy="1433498"/>
          </a:xfrm>
        </p:grpSpPr>
        <p:sp>
          <p:nvSpPr>
            <p:cNvPr id="79" name="Arc 20">
              <a:extLst>
                <a:ext uri="{FF2B5EF4-FFF2-40B4-BE49-F238E27FC236}">
                  <a16:creationId xmlns="" xmlns:a16="http://schemas.microsoft.com/office/drawing/2014/main" id="{1542BA94-C9D4-4534-A09C-817B00D5D637}"/>
                </a:ext>
              </a:extLst>
            </p:cNvPr>
            <p:cNvSpPr/>
            <p:nvPr/>
          </p:nvSpPr>
          <p:spPr>
            <a:xfrm>
              <a:off x="2912545" y="2109899"/>
              <a:ext cx="1320067" cy="1320067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80" name="Oval 5">
              <a:extLst>
                <a:ext uri="{FF2B5EF4-FFF2-40B4-BE49-F238E27FC236}">
                  <a16:creationId xmlns="" xmlns:a16="http://schemas.microsoft.com/office/drawing/2014/main" id="{3342FD02-69AA-4F75-A44C-2862B2E852E7}"/>
                </a:ext>
              </a:extLst>
            </p:cNvPr>
            <p:cNvSpPr/>
            <p:nvPr/>
          </p:nvSpPr>
          <p:spPr>
            <a:xfrm>
              <a:off x="3481790" y="1996468"/>
              <a:ext cx="252151" cy="252151"/>
            </a:xfrm>
            <a:prstGeom prst="ellipse">
              <a:avLst/>
            </a:prstGeom>
            <a:solidFill>
              <a:srgbClr val="647B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tillium Lt" panose="00000400000000000000" pitchFamily="50" charset="0"/>
                </a:rPr>
                <a:t>1</a:t>
              </a:r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="" xmlns:a16="http://schemas.microsoft.com/office/drawing/2014/main" id="{A09DDDCD-830F-47EC-9B18-19B0A24F8ED4}"/>
              </a:ext>
            </a:extLst>
          </p:cNvPr>
          <p:cNvGrpSpPr/>
          <p:nvPr/>
        </p:nvGrpSpPr>
        <p:grpSpPr>
          <a:xfrm>
            <a:off x="4602385" y="1812983"/>
            <a:ext cx="1320067" cy="1433498"/>
            <a:chOff x="4539674" y="1996468"/>
            <a:chExt cx="1320067" cy="1433498"/>
          </a:xfrm>
        </p:grpSpPr>
        <p:sp>
          <p:nvSpPr>
            <p:cNvPr id="82" name="Arc 75">
              <a:extLst>
                <a:ext uri="{FF2B5EF4-FFF2-40B4-BE49-F238E27FC236}">
                  <a16:creationId xmlns="" xmlns:a16="http://schemas.microsoft.com/office/drawing/2014/main" id="{3222DFEE-3A90-4117-B874-F8D4452BBB36}"/>
                </a:ext>
              </a:extLst>
            </p:cNvPr>
            <p:cNvSpPr/>
            <p:nvPr/>
          </p:nvSpPr>
          <p:spPr>
            <a:xfrm>
              <a:off x="4539674" y="2109899"/>
              <a:ext cx="1320067" cy="1320067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83" name="Oval 93">
              <a:extLst>
                <a:ext uri="{FF2B5EF4-FFF2-40B4-BE49-F238E27FC236}">
                  <a16:creationId xmlns="" xmlns:a16="http://schemas.microsoft.com/office/drawing/2014/main" id="{87A0659A-6A89-4F4F-ACC4-D30DB2338970}"/>
                </a:ext>
              </a:extLst>
            </p:cNvPr>
            <p:cNvSpPr/>
            <p:nvPr/>
          </p:nvSpPr>
          <p:spPr>
            <a:xfrm>
              <a:off x="5073632" y="1996468"/>
              <a:ext cx="252151" cy="252151"/>
            </a:xfrm>
            <a:prstGeom prst="ellipse">
              <a:avLst/>
            </a:prstGeom>
            <a:solidFill>
              <a:srgbClr val="647B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tillium Lt" panose="00000400000000000000" pitchFamily="50" charset="0"/>
                </a:rPr>
                <a:t>2</a:t>
              </a:r>
            </a:p>
          </p:txBody>
        </p: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E92267A5-543C-4FB8-B0EE-08E9A321B124}"/>
              </a:ext>
            </a:extLst>
          </p:cNvPr>
          <p:cNvGrpSpPr/>
          <p:nvPr/>
        </p:nvGrpSpPr>
        <p:grpSpPr>
          <a:xfrm>
            <a:off x="6183687" y="1812983"/>
            <a:ext cx="1320067" cy="1433498"/>
            <a:chOff x="6120976" y="1996468"/>
            <a:chExt cx="1320067" cy="1433498"/>
          </a:xfrm>
        </p:grpSpPr>
        <p:sp>
          <p:nvSpPr>
            <p:cNvPr id="85" name="Arc 76">
              <a:extLst>
                <a:ext uri="{FF2B5EF4-FFF2-40B4-BE49-F238E27FC236}">
                  <a16:creationId xmlns="" xmlns:a16="http://schemas.microsoft.com/office/drawing/2014/main" id="{9A5E4514-D679-4900-BFA1-6234F5E72122}"/>
                </a:ext>
              </a:extLst>
            </p:cNvPr>
            <p:cNvSpPr/>
            <p:nvPr/>
          </p:nvSpPr>
          <p:spPr>
            <a:xfrm>
              <a:off x="6120976" y="2109899"/>
              <a:ext cx="1320067" cy="1320067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86" name="Oval 94">
              <a:extLst>
                <a:ext uri="{FF2B5EF4-FFF2-40B4-BE49-F238E27FC236}">
                  <a16:creationId xmlns="" xmlns:a16="http://schemas.microsoft.com/office/drawing/2014/main" id="{654BF1A2-F8B0-478D-892E-6B1147FE903E}"/>
                </a:ext>
              </a:extLst>
            </p:cNvPr>
            <p:cNvSpPr/>
            <p:nvPr/>
          </p:nvSpPr>
          <p:spPr>
            <a:xfrm>
              <a:off x="6654935" y="1996468"/>
              <a:ext cx="252151" cy="252151"/>
            </a:xfrm>
            <a:prstGeom prst="ellipse">
              <a:avLst/>
            </a:prstGeom>
            <a:solidFill>
              <a:srgbClr val="647B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tillium Lt" panose="00000400000000000000" pitchFamily="50" charset="0"/>
                </a:rPr>
                <a:t>3</a:t>
              </a:r>
            </a:p>
          </p:txBody>
        </p:sp>
      </p:grpSp>
      <p:grpSp>
        <p:nvGrpSpPr>
          <p:cNvPr id="87" name="组合 86">
            <a:extLst>
              <a:ext uri="{FF2B5EF4-FFF2-40B4-BE49-F238E27FC236}">
                <a16:creationId xmlns="" xmlns:a16="http://schemas.microsoft.com/office/drawing/2014/main" id="{F0DB2FEA-6148-4181-BD83-B49184A54515}"/>
              </a:ext>
            </a:extLst>
          </p:cNvPr>
          <p:cNvGrpSpPr/>
          <p:nvPr/>
        </p:nvGrpSpPr>
        <p:grpSpPr>
          <a:xfrm>
            <a:off x="7794687" y="1812983"/>
            <a:ext cx="1320067" cy="1433498"/>
            <a:chOff x="7731976" y="1996468"/>
            <a:chExt cx="1320067" cy="1433498"/>
          </a:xfrm>
        </p:grpSpPr>
        <p:sp>
          <p:nvSpPr>
            <p:cNvPr id="88" name="Arc 77">
              <a:extLst>
                <a:ext uri="{FF2B5EF4-FFF2-40B4-BE49-F238E27FC236}">
                  <a16:creationId xmlns="" xmlns:a16="http://schemas.microsoft.com/office/drawing/2014/main" id="{52E17038-4B25-4970-9088-5F50AF611132}"/>
                </a:ext>
              </a:extLst>
            </p:cNvPr>
            <p:cNvSpPr/>
            <p:nvPr/>
          </p:nvSpPr>
          <p:spPr>
            <a:xfrm>
              <a:off x="7731976" y="2109899"/>
              <a:ext cx="1320067" cy="1320067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89" name="Oval 95">
              <a:extLst>
                <a:ext uri="{FF2B5EF4-FFF2-40B4-BE49-F238E27FC236}">
                  <a16:creationId xmlns="" xmlns:a16="http://schemas.microsoft.com/office/drawing/2014/main" id="{46646325-72A9-4FE3-8F17-D42890595032}"/>
                </a:ext>
              </a:extLst>
            </p:cNvPr>
            <p:cNvSpPr/>
            <p:nvPr/>
          </p:nvSpPr>
          <p:spPr>
            <a:xfrm>
              <a:off x="8247191" y="1996468"/>
              <a:ext cx="252151" cy="252151"/>
            </a:xfrm>
            <a:prstGeom prst="ellipse">
              <a:avLst/>
            </a:prstGeom>
            <a:solidFill>
              <a:srgbClr val="647B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tillium Lt" panose="00000400000000000000" pitchFamily="50" charset="0"/>
                </a:rPr>
                <a:t>4</a:t>
              </a:r>
            </a:p>
          </p:txBody>
        </p:sp>
      </p:grp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997355DF-D5BC-4562-B12A-035A4A42A064}"/>
              </a:ext>
            </a:extLst>
          </p:cNvPr>
          <p:cNvGrpSpPr/>
          <p:nvPr/>
        </p:nvGrpSpPr>
        <p:grpSpPr>
          <a:xfrm>
            <a:off x="254333" y="273183"/>
            <a:ext cx="4364418" cy="556721"/>
            <a:chOff x="2924961" y="1867298"/>
            <a:chExt cx="4364418" cy="556721"/>
          </a:xfrm>
        </p:grpSpPr>
        <p:sp>
          <p:nvSpPr>
            <p:cNvPr id="91" name="平行四边形 90">
              <a:extLst>
                <a:ext uri="{FF2B5EF4-FFF2-40B4-BE49-F238E27FC236}">
                  <a16:creationId xmlns="" xmlns:a16="http://schemas.microsoft.com/office/drawing/2014/main" id="{9FD90EBC-8327-40E4-9252-5210EC2E19D5}"/>
                </a:ext>
              </a:extLst>
            </p:cNvPr>
            <p:cNvSpPr/>
            <p:nvPr/>
          </p:nvSpPr>
          <p:spPr>
            <a:xfrm>
              <a:off x="2924961" y="1867298"/>
              <a:ext cx="4364418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2" name="Group 19">
              <a:extLst>
                <a:ext uri="{FF2B5EF4-FFF2-40B4-BE49-F238E27FC236}">
                  <a16:creationId xmlns="" xmlns:a16="http://schemas.microsoft.com/office/drawing/2014/main" id="{21BDC601-6EB5-4DC7-BA43-328DC7787A1E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5" name="Oval 16">
                <a:extLst>
                  <a:ext uri="{FF2B5EF4-FFF2-40B4-BE49-F238E27FC236}">
                    <a16:creationId xmlns="" xmlns:a16="http://schemas.microsoft.com/office/drawing/2014/main" id="{6D467682-1FF3-46F9-81C2-59DA498C70A4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6" name="Oval 17">
                <a:extLst>
                  <a:ext uri="{FF2B5EF4-FFF2-40B4-BE49-F238E27FC236}">
                    <a16:creationId xmlns="" xmlns:a16="http://schemas.microsoft.com/office/drawing/2014/main" id="{DD2FE684-882E-4706-80C8-EABEAE764A1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93" name="文本框 92">
              <a:extLst>
                <a:ext uri="{FF2B5EF4-FFF2-40B4-BE49-F238E27FC236}">
                  <a16:creationId xmlns="" xmlns:a16="http://schemas.microsoft.com/office/drawing/2014/main" id="{97FF7C0C-810E-4B46-9EDC-CEFFE6F82037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94" name="文本框 93">
              <a:extLst>
                <a:ext uri="{FF2B5EF4-FFF2-40B4-BE49-F238E27FC236}">
                  <a16:creationId xmlns="" xmlns:a16="http://schemas.microsoft.com/office/drawing/2014/main" id="{BA471C1B-F871-4E52-90BA-DC6257A7FCC5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58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23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Rectangle 25">
            <a:extLst>
              <a:ext uri="{FF2B5EF4-FFF2-40B4-BE49-F238E27FC236}">
                <a16:creationId xmlns="" xmlns:a16="http://schemas.microsoft.com/office/drawing/2014/main" id="{8B9ADF9A-7358-4CA9-9D48-5BD7D9440971}"/>
              </a:ext>
            </a:extLst>
          </p:cNvPr>
          <p:cNvSpPr/>
          <p:nvPr/>
        </p:nvSpPr>
        <p:spPr>
          <a:xfrm>
            <a:off x="464458" y="1638580"/>
            <a:ext cx="11263086" cy="2733675"/>
          </a:xfrm>
          <a:prstGeom prst="rect">
            <a:avLst/>
          </a:prstGeom>
          <a:solidFill>
            <a:srgbClr val="73D1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8" name="TextBox 30">
            <a:extLst>
              <a:ext uri="{FF2B5EF4-FFF2-40B4-BE49-F238E27FC236}">
                <a16:creationId xmlns="" xmlns:a16="http://schemas.microsoft.com/office/drawing/2014/main" id="{2244A674-E642-4B6A-860C-108313C1269A}"/>
              </a:ext>
            </a:extLst>
          </p:cNvPr>
          <p:cNvSpPr txBox="1"/>
          <p:nvPr/>
        </p:nvSpPr>
        <p:spPr>
          <a:xfrm>
            <a:off x="1259853" y="3784671"/>
            <a:ext cx="146809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PHOTOSHOP</a:t>
            </a:r>
          </a:p>
        </p:txBody>
      </p:sp>
      <p:sp>
        <p:nvSpPr>
          <p:cNvPr id="39" name="TextBox 31">
            <a:extLst>
              <a:ext uri="{FF2B5EF4-FFF2-40B4-BE49-F238E27FC236}">
                <a16:creationId xmlns="" xmlns:a16="http://schemas.microsoft.com/office/drawing/2014/main" id="{2B927AD2-92BE-4334-A141-E71CB5E7AA6A}"/>
              </a:ext>
            </a:extLst>
          </p:cNvPr>
          <p:cNvSpPr txBox="1"/>
          <p:nvPr/>
        </p:nvSpPr>
        <p:spPr>
          <a:xfrm>
            <a:off x="3904628" y="3784671"/>
            <a:ext cx="1724255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WEB DEVELOPE</a:t>
            </a:r>
          </a:p>
        </p:txBody>
      </p:sp>
      <p:sp>
        <p:nvSpPr>
          <p:cNvPr id="40" name="TextBox 32">
            <a:extLst>
              <a:ext uri="{FF2B5EF4-FFF2-40B4-BE49-F238E27FC236}">
                <a16:creationId xmlns="" xmlns:a16="http://schemas.microsoft.com/office/drawing/2014/main" id="{3C77E56D-9CAB-4735-835E-D1C93F14B422}"/>
              </a:ext>
            </a:extLst>
          </p:cNvPr>
          <p:cNvSpPr txBox="1"/>
          <p:nvPr/>
        </p:nvSpPr>
        <p:spPr>
          <a:xfrm>
            <a:off x="6682753" y="3784671"/>
            <a:ext cx="1524585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CONSULTING</a:t>
            </a:r>
          </a:p>
        </p:txBody>
      </p:sp>
      <p:sp>
        <p:nvSpPr>
          <p:cNvPr id="41" name="TextBox 33">
            <a:extLst>
              <a:ext uri="{FF2B5EF4-FFF2-40B4-BE49-F238E27FC236}">
                <a16:creationId xmlns="" xmlns:a16="http://schemas.microsoft.com/office/drawing/2014/main" id="{AEF5DD52-5E51-4215-A12B-F8E79DAFE21B}"/>
              </a:ext>
            </a:extLst>
          </p:cNvPr>
          <p:cNvSpPr txBox="1"/>
          <p:nvPr/>
        </p:nvSpPr>
        <p:spPr>
          <a:xfrm>
            <a:off x="9603753" y="3778321"/>
            <a:ext cx="949299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DESIGN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12C9D72E-2A5A-4B1A-94D9-F8FC2B50A24E}"/>
              </a:ext>
            </a:extLst>
          </p:cNvPr>
          <p:cNvGrpSpPr/>
          <p:nvPr/>
        </p:nvGrpSpPr>
        <p:grpSpPr>
          <a:xfrm>
            <a:off x="1222375" y="2005293"/>
            <a:ext cx="1546225" cy="1546225"/>
            <a:chOff x="1222375" y="2322793"/>
            <a:chExt cx="1546225" cy="1546225"/>
          </a:xfrm>
        </p:grpSpPr>
        <p:sp>
          <p:nvSpPr>
            <p:cNvPr id="43" name="Oval 4">
              <a:extLst>
                <a:ext uri="{FF2B5EF4-FFF2-40B4-BE49-F238E27FC236}">
                  <a16:creationId xmlns="" xmlns:a16="http://schemas.microsoft.com/office/drawing/2014/main" id="{7F2771F2-7D57-4AB1-B08C-FF77D6E65EFB}"/>
                </a:ext>
              </a:extLst>
            </p:cNvPr>
            <p:cNvSpPr/>
            <p:nvPr/>
          </p:nvSpPr>
          <p:spPr>
            <a:xfrm>
              <a:off x="1222375" y="2322793"/>
              <a:ext cx="1546225" cy="1546225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44" name="Arc 20">
              <a:extLst>
                <a:ext uri="{FF2B5EF4-FFF2-40B4-BE49-F238E27FC236}">
                  <a16:creationId xmlns="" xmlns:a16="http://schemas.microsoft.com/office/drawing/2014/main" id="{B420356C-1473-48F7-BF1C-DA0D2B379DB1}"/>
                </a:ext>
              </a:extLst>
            </p:cNvPr>
            <p:cNvSpPr/>
            <p:nvPr/>
          </p:nvSpPr>
          <p:spPr>
            <a:xfrm>
              <a:off x="1222375" y="2322793"/>
              <a:ext cx="1546225" cy="1546225"/>
            </a:xfrm>
            <a:prstGeom prst="arc">
              <a:avLst>
                <a:gd name="adj1" fmla="val 20172577"/>
                <a:gd name="adj2" fmla="val 16297434"/>
              </a:avLst>
            </a:prstGeom>
            <a:solidFill>
              <a:srgbClr val="308BF2"/>
            </a:solidFill>
            <a:ln w="76200">
              <a:solidFill>
                <a:srgbClr val="7BACD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TextBox 24">
              <a:extLst>
                <a:ext uri="{FF2B5EF4-FFF2-40B4-BE49-F238E27FC236}">
                  <a16:creationId xmlns="" xmlns:a16="http://schemas.microsoft.com/office/drawing/2014/main" id="{F7444204-E1CF-4B3B-B329-4B9F74FACD22}"/>
                </a:ext>
              </a:extLst>
            </p:cNvPr>
            <p:cNvSpPr txBox="1"/>
            <p:nvPr/>
          </p:nvSpPr>
          <p:spPr>
            <a:xfrm>
              <a:off x="1660525" y="2862543"/>
              <a:ext cx="666750" cy="4603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>
                  <a:solidFill>
                    <a:schemeClr val="bg1">
                      <a:lumMod val="95000"/>
                    </a:schemeClr>
                  </a:solidFill>
                  <a:latin typeface="GeosansLight" panose="02000603020000020003" pitchFamily="2" charset="0"/>
                </a:rPr>
                <a:t>85%</a:t>
              </a:r>
            </a:p>
          </p:txBody>
        </p:sp>
        <p:sp>
          <p:nvSpPr>
            <p:cNvPr id="46" name="Arc 37">
              <a:extLst>
                <a:ext uri="{FF2B5EF4-FFF2-40B4-BE49-F238E27FC236}">
                  <a16:creationId xmlns="" xmlns:a16="http://schemas.microsoft.com/office/drawing/2014/main" id="{7B0EF9C0-227E-4402-AA48-9ED859DD1334}"/>
                </a:ext>
              </a:extLst>
            </p:cNvPr>
            <p:cNvSpPr/>
            <p:nvPr/>
          </p:nvSpPr>
          <p:spPr>
            <a:xfrm>
              <a:off x="1308100" y="2408518"/>
              <a:ext cx="1371600" cy="1371600"/>
            </a:xfrm>
            <a:prstGeom prst="arc">
              <a:avLst>
                <a:gd name="adj1" fmla="val 20172577"/>
                <a:gd name="adj2" fmla="val 16297434"/>
              </a:avLst>
            </a:prstGeom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565DBBA2-A6F1-4030-947F-C68F873A828F}"/>
              </a:ext>
            </a:extLst>
          </p:cNvPr>
          <p:cNvGrpSpPr/>
          <p:nvPr/>
        </p:nvGrpSpPr>
        <p:grpSpPr>
          <a:xfrm>
            <a:off x="3946525" y="2005293"/>
            <a:ext cx="1546225" cy="1544637"/>
            <a:chOff x="3946525" y="2322793"/>
            <a:chExt cx="1546225" cy="1544637"/>
          </a:xfrm>
        </p:grpSpPr>
        <p:sp>
          <p:nvSpPr>
            <p:cNvPr id="48" name="Oval 26">
              <a:extLst>
                <a:ext uri="{FF2B5EF4-FFF2-40B4-BE49-F238E27FC236}">
                  <a16:creationId xmlns="" xmlns:a16="http://schemas.microsoft.com/office/drawing/2014/main" id="{25B348CA-337E-4FB3-AC15-F946338481AF}"/>
                </a:ext>
              </a:extLst>
            </p:cNvPr>
            <p:cNvSpPr/>
            <p:nvPr/>
          </p:nvSpPr>
          <p:spPr>
            <a:xfrm>
              <a:off x="3946525" y="2322793"/>
              <a:ext cx="1546225" cy="1544637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Arc 21">
              <a:extLst>
                <a:ext uri="{FF2B5EF4-FFF2-40B4-BE49-F238E27FC236}">
                  <a16:creationId xmlns="" xmlns:a16="http://schemas.microsoft.com/office/drawing/2014/main" id="{348EDF07-CA9A-4E6B-9142-8A068D2B3B11}"/>
                </a:ext>
              </a:extLst>
            </p:cNvPr>
            <p:cNvSpPr/>
            <p:nvPr/>
          </p:nvSpPr>
          <p:spPr>
            <a:xfrm>
              <a:off x="3946525" y="2322793"/>
              <a:ext cx="1546225" cy="1544637"/>
            </a:xfrm>
            <a:prstGeom prst="arc">
              <a:avLst>
                <a:gd name="adj1" fmla="val 17379292"/>
                <a:gd name="adj2" fmla="val 8825709"/>
              </a:avLst>
            </a:prstGeom>
            <a:solidFill>
              <a:srgbClr val="43BFFF"/>
            </a:solidFill>
            <a:ln w="76200">
              <a:solidFill>
                <a:srgbClr val="43B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TextBox 27">
              <a:extLst>
                <a:ext uri="{FF2B5EF4-FFF2-40B4-BE49-F238E27FC236}">
                  <a16:creationId xmlns="" xmlns:a16="http://schemas.microsoft.com/office/drawing/2014/main" id="{FAC4E967-53A2-4172-89A4-A472EFE7B622}"/>
                </a:ext>
              </a:extLst>
            </p:cNvPr>
            <p:cNvSpPr txBox="1"/>
            <p:nvPr/>
          </p:nvSpPr>
          <p:spPr>
            <a:xfrm>
              <a:off x="4379913" y="2862543"/>
              <a:ext cx="655637" cy="4603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>
                  <a:solidFill>
                    <a:schemeClr val="bg1">
                      <a:lumMod val="95000"/>
                    </a:schemeClr>
                  </a:solidFill>
                  <a:latin typeface="GeosansLight" panose="02000603020000020003" pitchFamily="2" charset="0"/>
                </a:rPr>
                <a:t>73%</a:t>
              </a:r>
            </a:p>
          </p:txBody>
        </p:sp>
        <p:sp>
          <p:nvSpPr>
            <p:cNvPr id="51" name="Arc 38">
              <a:extLst>
                <a:ext uri="{FF2B5EF4-FFF2-40B4-BE49-F238E27FC236}">
                  <a16:creationId xmlns="" xmlns:a16="http://schemas.microsoft.com/office/drawing/2014/main" id="{3FC4A0CC-BE32-47E4-BF0F-E4F3B6D2E817}"/>
                </a:ext>
              </a:extLst>
            </p:cNvPr>
            <p:cNvSpPr/>
            <p:nvPr/>
          </p:nvSpPr>
          <p:spPr>
            <a:xfrm>
              <a:off x="4030663" y="2395818"/>
              <a:ext cx="1371600" cy="1371600"/>
            </a:xfrm>
            <a:prstGeom prst="arc">
              <a:avLst>
                <a:gd name="adj1" fmla="val 17379292"/>
                <a:gd name="adj2" fmla="val 8825709"/>
              </a:avLst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BBF2AC79-C0F0-4D83-AB0A-EA4FF65874CB}"/>
              </a:ext>
            </a:extLst>
          </p:cNvPr>
          <p:cNvGrpSpPr/>
          <p:nvPr/>
        </p:nvGrpSpPr>
        <p:grpSpPr>
          <a:xfrm>
            <a:off x="6661150" y="2000530"/>
            <a:ext cx="1544638" cy="1546225"/>
            <a:chOff x="6661150" y="2318030"/>
            <a:chExt cx="1544638" cy="1546225"/>
          </a:xfrm>
        </p:grpSpPr>
        <p:sp>
          <p:nvSpPr>
            <p:cNvPr id="53" name="Oval 34">
              <a:extLst>
                <a:ext uri="{FF2B5EF4-FFF2-40B4-BE49-F238E27FC236}">
                  <a16:creationId xmlns="" xmlns:a16="http://schemas.microsoft.com/office/drawing/2014/main" id="{215BEAF3-CF61-4C11-8B9B-BEDCB2D987D2}"/>
                </a:ext>
              </a:extLst>
            </p:cNvPr>
            <p:cNvSpPr/>
            <p:nvPr/>
          </p:nvSpPr>
          <p:spPr>
            <a:xfrm>
              <a:off x="6661150" y="2318030"/>
              <a:ext cx="1544638" cy="1546225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4" name="Arc 22">
              <a:extLst>
                <a:ext uri="{FF2B5EF4-FFF2-40B4-BE49-F238E27FC236}">
                  <a16:creationId xmlns="" xmlns:a16="http://schemas.microsoft.com/office/drawing/2014/main" id="{BB7CB0D0-C7D5-422E-9961-F06A2246B4A7}"/>
                </a:ext>
              </a:extLst>
            </p:cNvPr>
            <p:cNvSpPr/>
            <p:nvPr/>
          </p:nvSpPr>
          <p:spPr>
            <a:xfrm>
              <a:off x="6661150" y="2318030"/>
              <a:ext cx="1544638" cy="1546225"/>
            </a:xfrm>
            <a:prstGeom prst="arc">
              <a:avLst>
                <a:gd name="adj1" fmla="val 14283035"/>
                <a:gd name="adj2" fmla="val 8268073"/>
              </a:avLst>
            </a:prstGeom>
            <a:solidFill>
              <a:srgbClr val="00B0F0"/>
            </a:solidFill>
            <a:ln w="762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TextBox 28">
              <a:extLst>
                <a:ext uri="{FF2B5EF4-FFF2-40B4-BE49-F238E27FC236}">
                  <a16:creationId xmlns="" xmlns:a16="http://schemas.microsoft.com/office/drawing/2014/main" id="{A88EBAB0-913F-4E60-BDC1-C9BC2C924DBB}"/>
                </a:ext>
              </a:extLst>
            </p:cNvPr>
            <p:cNvSpPr txBox="1"/>
            <p:nvPr/>
          </p:nvSpPr>
          <p:spPr>
            <a:xfrm>
              <a:off x="7099300" y="2864130"/>
              <a:ext cx="663575" cy="4619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>
                  <a:solidFill>
                    <a:schemeClr val="bg1">
                      <a:lumMod val="95000"/>
                    </a:schemeClr>
                  </a:solidFill>
                  <a:latin typeface="GeosansLight" panose="02000603020000020003" pitchFamily="2" charset="0"/>
                </a:rPr>
                <a:t>78%</a:t>
              </a:r>
            </a:p>
          </p:txBody>
        </p:sp>
        <p:sp>
          <p:nvSpPr>
            <p:cNvPr id="56" name="Arc 39">
              <a:extLst>
                <a:ext uri="{FF2B5EF4-FFF2-40B4-BE49-F238E27FC236}">
                  <a16:creationId xmlns="" xmlns:a16="http://schemas.microsoft.com/office/drawing/2014/main" id="{9AC916A2-85CC-4BD8-8BAB-34C75AB148DE}"/>
                </a:ext>
              </a:extLst>
            </p:cNvPr>
            <p:cNvSpPr/>
            <p:nvPr/>
          </p:nvSpPr>
          <p:spPr>
            <a:xfrm>
              <a:off x="6740525" y="2395818"/>
              <a:ext cx="1371600" cy="1371600"/>
            </a:xfrm>
            <a:prstGeom prst="arc">
              <a:avLst>
                <a:gd name="adj1" fmla="val 14340729"/>
                <a:gd name="adj2" fmla="val 8272277"/>
              </a:avLst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4C46E211-3C6E-4CAF-95EC-757CFE7B0DF8}"/>
              </a:ext>
            </a:extLst>
          </p:cNvPr>
          <p:cNvGrpSpPr/>
          <p:nvPr/>
        </p:nvGrpSpPr>
        <p:grpSpPr>
          <a:xfrm>
            <a:off x="9390063" y="2000530"/>
            <a:ext cx="1546225" cy="1546225"/>
            <a:chOff x="9390063" y="2318030"/>
            <a:chExt cx="1546225" cy="1546225"/>
          </a:xfrm>
        </p:grpSpPr>
        <p:sp>
          <p:nvSpPr>
            <p:cNvPr id="58" name="Oval 36">
              <a:extLst>
                <a:ext uri="{FF2B5EF4-FFF2-40B4-BE49-F238E27FC236}">
                  <a16:creationId xmlns="" xmlns:a16="http://schemas.microsoft.com/office/drawing/2014/main" id="{43956F99-0523-42B8-9423-EDF622A5B032}"/>
                </a:ext>
              </a:extLst>
            </p:cNvPr>
            <p:cNvSpPr/>
            <p:nvPr/>
          </p:nvSpPr>
          <p:spPr>
            <a:xfrm>
              <a:off x="9390063" y="2318030"/>
              <a:ext cx="1546225" cy="1546225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9" name="Arc 23">
              <a:extLst>
                <a:ext uri="{FF2B5EF4-FFF2-40B4-BE49-F238E27FC236}">
                  <a16:creationId xmlns="" xmlns:a16="http://schemas.microsoft.com/office/drawing/2014/main" id="{302B17A4-2F54-4CF3-97FD-0680495884FD}"/>
                </a:ext>
              </a:extLst>
            </p:cNvPr>
            <p:cNvSpPr/>
            <p:nvPr/>
          </p:nvSpPr>
          <p:spPr>
            <a:xfrm>
              <a:off x="9390063" y="2318030"/>
              <a:ext cx="1546225" cy="1546225"/>
            </a:xfrm>
            <a:prstGeom prst="arc">
              <a:avLst>
                <a:gd name="adj1" fmla="val 17026676"/>
                <a:gd name="adj2" fmla="val 13044588"/>
              </a:avLst>
            </a:prstGeom>
            <a:solidFill>
              <a:srgbClr val="0B58AD"/>
            </a:solidFill>
            <a:ln w="76200">
              <a:solidFill>
                <a:srgbClr val="0B58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TextBox 29">
              <a:extLst>
                <a:ext uri="{FF2B5EF4-FFF2-40B4-BE49-F238E27FC236}">
                  <a16:creationId xmlns="" xmlns:a16="http://schemas.microsoft.com/office/drawing/2014/main" id="{B8134915-5143-4216-B3C3-C419A4436B1A}"/>
                </a:ext>
              </a:extLst>
            </p:cNvPr>
            <p:cNvSpPr txBox="1"/>
            <p:nvPr/>
          </p:nvSpPr>
          <p:spPr>
            <a:xfrm>
              <a:off x="9828213" y="2862543"/>
              <a:ext cx="687387" cy="4603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>
                  <a:solidFill>
                    <a:schemeClr val="bg1">
                      <a:lumMod val="95000"/>
                    </a:schemeClr>
                  </a:solidFill>
                  <a:latin typeface="GeosansLight" panose="02000603020000020003" pitchFamily="2" charset="0"/>
                </a:rPr>
                <a:t>90%</a:t>
              </a:r>
            </a:p>
          </p:txBody>
        </p:sp>
        <p:sp>
          <p:nvSpPr>
            <p:cNvPr id="61" name="Arc 40">
              <a:extLst>
                <a:ext uri="{FF2B5EF4-FFF2-40B4-BE49-F238E27FC236}">
                  <a16:creationId xmlns="" xmlns:a16="http://schemas.microsoft.com/office/drawing/2014/main" id="{0699B396-CDC2-4C5C-AD8A-3EE93A13CF01}"/>
                </a:ext>
              </a:extLst>
            </p:cNvPr>
            <p:cNvSpPr/>
            <p:nvPr/>
          </p:nvSpPr>
          <p:spPr>
            <a:xfrm>
              <a:off x="9485313" y="2395818"/>
              <a:ext cx="1371600" cy="1371600"/>
            </a:xfrm>
            <a:prstGeom prst="arc">
              <a:avLst>
                <a:gd name="adj1" fmla="val 16922509"/>
                <a:gd name="adj2" fmla="val 12785858"/>
              </a:avLst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326ECA43-1B5E-4BF0-BD3A-772E2F5970A3}"/>
              </a:ext>
            </a:extLst>
          </p:cNvPr>
          <p:cNvSpPr/>
          <p:nvPr/>
        </p:nvSpPr>
        <p:spPr>
          <a:xfrm>
            <a:off x="1165633" y="4645634"/>
            <a:ext cx="1933298" cy="116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OF THIS SCHEME, WE THANK YOU FOR YOUR READING, THE PROPOSAL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54CE5AC7-722E-4E0B-849A-103F521DC321}"/>
              </a:ext>
            </a:extLst>
          </p:cNvPr>
          <p:cNvSpPr/>
          <p:nvPr/>
        </p:nvSpPr>
        <p:spPr>
          <a:xfrm>
            <a:off x="3800106" y="4606996"/>
            <a:ext cx="1933298" cy="116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OF THIS SCHEME, WE THANK YOU FOR YOUR READING, THE PROPOSAL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="" xmlns:a16="http://schemas.microsoft.com/office/drawing/2014/main" id="{910FF5B1-F08F-4F63-BF68-6B14A160F3E0}"/>
              </a:ext>
            </a:extLst>
          </p:cNvPr>
          <p:cNvSpPr/>
          <p:nvPr/>
        </p:nvSpPr>
        <p:spPr>
          <a:xfrm>
            <a:off x="6574410" y="4606535"/>
            <a:ext cx="1933298" cy="116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OF THIS SCHEME, WE THANK YOU FOR YOUR READING, THE PROPOSAL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1CCEB799-FB2D-4FEA-AF56-2156860BECAA}"/>
              </a:ext>
            </a:extLst>
          </p:cNvPr>
          <p:cNvSpPr/>
          <p:nvPr/>
        </p:nvSpPr>
        <p:spPr>
          <a:xfrm>
            <a:off x="9266668" y="4577022"/>
            <a:ext cx="1933298" cy="116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OF THIS SCHEME, WE THANK YOU FOR YOUR READING, THE PROPOSAL</a:t>
            </a:r>
          </a:p>
        </p:txBody>
      </p: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BF146E5A-B99B-46C5-8A60-ACF8A2951F5F}"/>
              </a:ext>
            </a:extLst>
          </p:cNvPr>
          <p:cNvGrpSpPr/>
          <p:nvPr/>
        </p:nvGrpSpPr>
        <p:grpSpPr>
          <a:xfrm>
            <a:off x="254333" y="273183"/>
            <a:ext cx="4364418" cy="556721"/>
            <a:chOff x="2924961" y="1867298"/>
            <a:chExt cx="4364418" cy="556721"/>
          </a:xfrm>
        </p:grpSpPr>
        <p:sp>
          <p:nvSpPr>
            <p:cNvPr id="68" name="平行四边形 67">
              <a:extLst>
                <a:ext uri="{FF2B5EF4-FFF2-40B4-BE49-F238E27FC236}">
                  <a16:creationId xmlns="" xmlns:a16="http://schemas.microsoft.com/office/drawing/2014/main" id="{1F951F86-ADFF-4091-973A-A4BB4D777489}"/>
                </a:ext>
              </a:extLst>
            </p:cNvPr>
            <p:cNvSpPr/>
            <p:nvPr/>
          </p:nvSpPr>
          <p:spPr>
            <a:xfrm>
              <a:off x="2924961" y="1867298"/>
              <a:ext cx="4364418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9" name="Group 19">
              <a:extLst>
                <a:ext uri="{FF2B5EF4-FFF2-40B4-BE49-F238E27FC236}">
                  <a16:creationId xmlns="" xmlns:a16="http://schemas.microsoft.com/office/drawing/2014/main" id="{82426E95-EF3F-42E4-93BA-414E05012CCC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72" name="Oval 16">
                <a:extLst>
                  <a:ext uri="{FF2B5EF4-FFF2-40B4-BE49-F238E27FC236}">
                    <a16:creationId xmlns="" xmlns:a16="http://schemas.microsoft.com/office/drawing/2014/main" id="{3686320C-42B9-491C-9B65-B9899AC48CA5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3" name="Oval 17">
                <a:extLst>
                  <a:ext uri="{FF2B5EF4-FFF2-40B4-BE49-F238E27FC236}">
                    <a16:creationId xmlns="" xmlns:a16="http://schemas.microsoft.com/office/drawing/2014/main" id="{C5D1FD91-B52B-4D86-B4CC-36CF905AF8BC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="" xmlns:a16="http://schemas.microsoft.com/office/drawing/2014/main" id="{2A7C3A92-6B52-4504-8DA9-883D82378231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71" name="文本框 70">
              <a:extLst>
                <a:ext uri="{FF2B5EF4-FFF2-40B4-BE49-F238E27FC236}">
                  <a16:creationId xmlns="" xmlns:a16="http://schemas.microsoft.com/office/drawing/2014/main" id="{DB9293FC-6A93-47D2-898E-6FD6C8DA0B8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58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83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/>
      <p:bldP spid="39" grpId="0"/>
      <p:bldP spid="40" grpId="0"/>
      <p:bldP spid="41" grpId="0"/>
      <p:bldP spid="63" grpId="0"/>
      <p:bldP spid="64" grpId="0"/>
      <p:bldP spid="65" grpId="0"/>
      <p:bldP spid="6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="" xmlns:a16="http://schemas.microsoft.com/office/drawing/2014/main" id="{91DAE425-83CF-4344-9893-4FA3A2E44CB1}"/>
              </a:ext>
            </a:extLst>
          </p:cNvPr>
          <p:cNvSpPr/>
          <p:nvPr/>
        </p:nvSpPr>
        <p:spPr>
          <a:xfrm flipH="1">
            <a:off x="-2061757" y="2075543"/>
            <a:ext cx="13266057" cy="2215992"/>
          </a:xfrm>
          <a:prstGeom prst="parallelogram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2963C6B-88B2-4EB3-89F3-EBDD20511F82}"/>
              </a:ext>
            </a:extLst>
          </p:cNvPr>
          <p:cNvSpPr txBox="1"/>
          <p:nvPr/>
        </p:nvSpPr>
        <p:spPr>
          <a:xfrm>
            <a:off x="5387302" y="2214144"/>
            <a:ext cx="522732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dirty="0">
                <a:solidFill>
                  <a:srgbClr val="73D1F7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FOUR</a:t>
            </a:r>
            <a:endParaRPr lang="zh-CN" altLang="en-US" sz="13800" dirty="0">
              <a:solidFill>
                <a:srgbClr val="73D1F7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8B0C67EC-19C4-4ECB-92B9-F1BC2DC2458C}"/>
              </a:ext>
            </a:extLst>
          </p:cNvPr>
          <p:cNvGrpSpPr/>
          <p:nvPr/>
        </p:nvGrpSpPr>
        <p:grpSpPr>
          <a:xfrm>
            <a:off x="6096000" y="1796023"/>
            <a:ext cx="3730021" cy="556721"/>
            <a:chOff x="2924961" y="1867298"/>
            <a:chExt cx="3730021" cy="556721"/>
          </a:xfrm>
        </p:grpSpPr>
        <p:sp>
          <p:nvSpPr>
            <p:cNvPr id="10" name="平行四边形 9">
              <a:extLst>
                <a:ext uri="{FF2B5EF4-FFF2-40B4-BE49-F238E27FC236}">
                  <a16:creationId xmlns="" xmlns:a16="http://schemas.microsoft.com/office/drawing/2014/main" id="{92B1E3AF-60F9-43D7-A858-00AC8D4B272B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Group 19">
              <a:extLst>
                <a:ext uri="{FF2B5EF4-FFF2-40B4-BE49-F238E27FC236}">
                  <a16:creationId xmlns="" xmlns:a16="http://schemas.microsoft.com/office/drawing/2014/main" id="{4F5957CD-6F99-4F3D-A7DE-7DE511B42260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2" name="Oval 16">
                <a:extLst>
                  <a:ext uri="{FF2B5EF4-FFF2-40B4-BE49-F238E27FC236}">
                    <a16:creationId xmlns="" xmlns:a16="http://schemas.microsoft.com/office/drawing/2014/main" id="{D28F7FDE-94B4-4948-891E-F7D11A3979AF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Oval 17">
                <a:extLst>
                  <a:ext uri="{FF2B5EF4-FFF2-40B4-BE49-F238E27FC236}">
                    <a16:creationId xmlns="" xmlns:a16="http://schemas.microsoft.com/office/drawing/2014/main" id="{D5EB44F3-D8C9-484C-B266-577AA72F3055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3BE2D3FE-245E-4CB9-BB69-5EB639AE379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3E539F84-2CA6-4B21-877F-D9E4268F2368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19513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Next year plan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2A8D77FB-F4B0-45C5-B55A-F0B61908F51F}"/>
              </a:ext>
            </a:extLst>
          </p:cNvPr>
          <p:cNvSpPr/>
          <p:nvPr/>
        </p:nvSpPr>
        <p:spPr>
          <a:xfrm>
            <a:off x="2005240" y="2507809"/>
            <a:ext cx="3288765" cy="135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OF THIS SCHEME, WE THANK YOU FOR YOUR READING, THE PROPOSAL IS IN WE UNDERSTAND YOUROF THIS SCHEME, 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989EC291-839A-4158-95FE-FC7783A5D9D7}"/>
              </a:ext>
            </a:extLst>
          </p:cNvPr>
          <p:cNvGrpSpPr/>
          <p:nvPr/>
        </p:nvGrpSpPr>
        <p:grpSpPr>
          <a:xfrm>
            <a:off x="9431718" y="4530119"/>
            <a:ext cx="1342569" cy="159657"/>
            <a:chOff x="914400" y="4822372"/>
            <a:chExt cx="1342569" cy="159657"/>
          </a:xfrm>
          <a:solidFill>
            <a:schemeClr val="bg1"/>
          </a:solidFill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05953AD6-8622-4217-8FB5-B28E34677D41}"/>
                </a:ext>
              </a:extLst>
            </p:cNvPr>
            <p:cNvSpPr/>
            <p:nvPr/>
          </p:nvSpPr>
          <p:spPr>
            <a:xfrm>
              <a:off x="914400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1CF924D8-342C-421B-AD69-4CC9A8AF88BF}"/>
                </a:ext>
              </a:extLst>
            </p:cNvPr>
            <p:cNvSpPr/>
            <p:nvPr/>
          </p:nvSpPr>
          <p:spPr>
            <a:xfrm>
              <a:off x="1308704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EF6C7ECF-1F20-4239-B2C5-6839812CAB3B}"/>
                </a:ext>
              </a:extLst>
            </p:cNvPr>
            <p:cNvSpPr/>
            <p:nvPr/>
          </p:nvSpPr>
          <p:spPr>
            <a:xfrm>
              <a:off x="1703008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36792BB5-EE4A-41D7-8F46-6FDAFE70780F}"/>
                </a:ext>
              </a:extLst>
            </p:cNvPr>
            <p:cNvSpPr/>
            <p:nvPr/>
          </p:nvSpPr>
          <p:spPr>
            <a:xfrm>
              <a:off x="2097312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91CFBF7D-A96C-45B7-91A2-53AF1AEC08B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6639" y="1712547"/>
            <a:ext cx="993647" cy="37096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66A03C7-8505-4763-992C-2143E04855B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839" y="1146629"/>
            <a:ext cx="2407462" cy="2998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00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8940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Next year plan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19" name="Shape 78">
            <a:extLst>
              <a:ext uri="{FF2B5EF4-FFF2-40B4-BE49-F238E27FC236}">
                <a16:creationId xmlns="" xmlns:a16="http://schemas.microsoft.com/office/drawing/2014/main" id="{13FF3FA1-A355-45D6-9FA2-A8E454CC2DE9}"/>
              </a:ext>
            </a:extLst>
          </p:cNvPr>
          <p:cNvSpPr/>
          <p:nvPr/>
        </p:nvSpPr>
        <p:spPr>
          <a:xfrm>
            <a:off x="7309127" y="2667036"/>
            <a:ext cx="2098179" cy="2098179"/>
          </a:xfrm>
          <a:prstGeom prst="leftCircularArrow">
            <a:avLst>
              <a:gd name="adj1" fmla="val 4456"/>
              <a:gd name="adj2" fmla="val 565841"/>
              <a:gd name="adj3" fmla="val 2341352"/>
              <a:gd name="adj4" fmla="val 9024489"/>
              <a:gd name="adj5" fmla="val 5199"/>
            </a:avLst>
          </a:prstGeom>
          <a:solidFill>
            <a:schemeClr val="accent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0" name="Shape 69">
            <a:extLst>
              <a:ext uri="{FF2B5EF4-FFF2-40B4-BE49-F238E27FC236}">
                <a16:creationId xmlns="" xmlns:a16="http://schemas.microsoft.com/office/drawing/2014/main" id="{192E100F-36FE-4BD1-82E8-F8ADBE612D72}"/>
              </a:ext>
            </a:extLst>
          </p:cNvPr>
          <p:cNvSpPr/>
          <p:nvPr/>
        </p:nvSpPr>
        <p:spPr>
          <a:xfrm>
            <a:off x="2620999" y="2667036"/>
            <a:ext cx="2098179" cy="2098179"/>
          </a:xfrm>
          <a:prstGeom prst="leftCircularArrow">
            <a:avLst>
              <a:gd name="adj1" fmla="val 4456"/>
              <a:gd name="adj2" fmla="val 565841"/>
              <a:gd name="adj3" fmla="val 2341352"/>
              <a:gd name="adj4" fmla="val 9024489"/>
              <a:gd name="adj5" fmla="val 5199"/>
            </a:avLst>
          </a:prstGeom>
          <a:solidFill>
            <a:schemeClr val="accent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1" name="Freeform 68">
            <a:extLst>
              <a:ext uri="{FF2B5EF4-FFF2-40B4-BE49-F238E27FC236}">
                <a16:creationId xmlns="" xmlns:a16="http://schemas.microsoft.com/office/drawing/2014/main" id="{5E147517-231D-4D48-88EA-1494ED0DE688}"/>
              </a:ext>
            </a:extLst>
          </p:cNvPr>
          <p:cNvSpPr/>
          <p:nvPr/>
        </p:nvSpPr>
        <p:spPr>
          <a:xfrm>
            <a:off x="1743815" y="2622570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95605" rIns="95605" bIns="418205" numCol="1" spcCol="1270" anchor="t" anchorCtr="0">
            <a:noAutofit/>
          </a:bodyPr>
          <a:lstStyle/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n-US" sz="32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2" name="Freeform 70">
            <a:extLst>
              <a:ext uri="{FF2B5EF4-FFF2-40B4-BE49-F238E27FC236}">
                <a16:creationId xmlns="" xmlns:a16="http://schemas.microsoft.com/office/drawing/2014/main" id="{6C021596-9A7F-4F0D-A1A2-1E0EC61A7CA1}"/>
              </a:ext>
            </a:extLst>
          </p:cNvPr>
          <p:cNvSpPr/>
          <p:nvPr/>
        </p:nvSpPr>
        <p:spPr>
          <a:xfrm>
            <a:off x="2111182" y="3693892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algn="ctr" defTabSz="160016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7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90%</a:t>
            </a:r>
          </a:p>
        </p:txBody>
      </p:sp>
      <p:sp>
        <p:nvSpPr>
          <p:cNvPr id="223" name="Circular Arrow 72">
            <a:extLst>
              <a:ext uri="{FF2B5EF4-FFF2-40B4-BE49-F238E27FC236}">
                <a16:creationId xmlns="" xmlns:a16="http://schemas.microsoft.com/office/drawing/2014/main" id="{01037918-4B50-4C84-ABF0-877D29E86140}"/>
              </a:ext>
            </a:extLst>
          </p:cNvPr>
          <p:cNvSpPr/>
          <p:nvPr/>
        </p:nvSpPr>
        <p:spPr>
          <a:xfrm>
            <a:off x="4889279" y="1829703"/>
            <a:ext cx="2309415" cy="2309415"/>
          </a:xfrm>
          <a:prstGeom prst="circularArrow">
            <a:avLst>
              <a:gd name="adj1" fmla="val 4049"/>
              <a:gd name="adj2" fmla="val 508999"/>
              <a:gd name="adj3" fmla="val 19315490"/>
              <a:gd name="adj4" fmla="val 12575511"/>
              <a:gd name="adj5" fmla="val 4723"/>
            </a:avLst>
          </a:prstGeom>
          <a:solidFill>
            <a:srgbClr val="73D1F7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4" name="Freeform 71">
            <a:extLst>
              <a:ext uri="{FF2B5EF4-FFF2-40B4-BE49-F238E27FC236}">
                <a16:creationId xmlns="" xmlns:a16="http://schemas.microsoft.com/office/drawing/2014/main" id="{537919AD-13D5-47C6-9C42-81C6DDA1C59B}"/>
              </a:ext>
            </a:extLst>
          </p:cNvPr>
          <p:cNvSpPr/>
          <p:nvPr/>
        </p:nvSpPr>
        <p:spPr>
          <a:xfrm>
            <a:off x="4025871" y="2622570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73D1F7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418204" rIns="95605" bIns="95607" numCol="1" spcCol="1270" anchor="t" anchorCtr="0">
            <a:noAutofit/>
          </a:bodyPr>
          <a:lstStyle/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solidFill>
                <a:schemeClr val="accent2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solidFill>
                <a:schemeClr val="accent2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5" name="Freeform 73">
            <a:extLst>
              <a:ext uri="{FF2B5EF4-FFF2-40B4-BE49-F238E27FC236}">
                <a16:creationId xmlns="" xmlns:a16="http://schemas.microsoft.com/office/drawing/2014/main" id="{E3D73608-92C9-4F8B-9031-02BC7D9CBC82}"/>
              </a:ext>
            </a:extLst>
          </p:cNvPr>
          <p:cNvSpPr/>
          <p:nvPr/>
        </p:nvSpPr>
        <p:spPr>
          <a:xfrm>
            <a:off x="4393238" y="2330391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73D1F7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algn="ctr" defTabSz="160016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7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80%</a:t>
            </a:r>
          </a:p>
        </p:txBody>
      </p:sp>
      <p:sp>
        <p:nvSpPr>
          <p:cNvPr id="226" name="Freeform 74">
            <a:extLst>
              <a:ext uri="{FF2B5EF4-FFF2-40B4-BE49-F238E27FC236}">
                <a16:creationId xmlns="" xmlns:a16="http://schemas.microsoft.com/office/drawing/2014/main" id="{2E601AC8-E075-4811-8D74-C1EF39D89BFE}"/>
              </a:ext>
            </a:extLst>
          </p:cNvPr>
          <p:cNvSpPr/>
          <p:nvPr/>
        </p:nvSpPr>
        <p:spPr>
          <a:xfrm>
            <a:off x="6307927" y="2622570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95605" rIns="95605" bIns="418205" numCol="1" spcCol="1270" anchor="t" anchorCtr="0">
            <a:noAutofit/>
          </a:bodyPr>
          <a:lstStyle/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7" name="Freeform 75">
            <a:extLst>
              <a:ext uri="{FF2B5EF4-FFF2-40B4-BE49-F238E27FC236}">
                <a16:creationId xmlns="" xmlns:a16="http://schemas.microsoft.com/office/drawing/2014/main" id="{F08B470D-B7F2-49E5-8524-261080915D1D}"/>
              </a:ext>
            </a:extLst>
          </p:cNvPr>
          <p:cNvSpPr/>
          <p:nvPr/>
        </p:nvSpPr>
        <p:spPr>
          <a:xfrm>
            <a:off x="6675294" y="3693892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algn="ctr" defTabSz="160016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7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90%</a:t>
            </a:r>
          </a:p>
        </p:txBody>
      </p:sp>
      <p:sp>
        <p:nvSpPr>
          <p:cNvPr id="228" name="Freeform 76">
            <a:extLst>
              <a:ext uri="{FF2B5EF4-FFF2-40B4-BE49-F238E27FC236}">
                <a16:creationId xmlns="" xmlns:a16="http://schemas.microsoft.com/office/drawing/2014/main" id="{343582C3-764C-4403-A7B1-0E5B82A2D574}"/>
              </a:ext>
            </a:extLst>
          </p:cNvPr>
          <p:cNvSpPr/>
          <p:nvPr/>
        </p:nvSpPr>
        <p:spPr>
          <a:xfrm>
            <a:off x="8611355" y="2622570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308BF2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418204" rIns="95605" bIns="95607" numCol="1" spcCol="1270" anchor="t" anchorCtr="0">
            <a:noAutofit/>
          </a:bodyPr>
          <a:lstStyle/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9" name="Freeform 77">
            <a:extLst>
              <a:ext uri="{FF2B5EF4-FFF2-40B4-BE49-F238E27FC236}">
                <a16:creationId xmlns="" xmlns:a16="http://schemas.microsoft.com/office/drawing/2014/main" id="{7919622B-C135-45E0-97D3-74D20B27FB13}"/>
              </a:ext>
            </a:extLst>
          </p:cNvPr>
          <p:cNvSpPr/>
          <p:nvPr/>
        </p:nvSpPr>
        <p:spPr>
          <a:xfrm>
            <a:off x="8978721" y="2330391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308BF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algn="ctr" defTabSz="160016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7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50%</a:t>
            </a:r>
          </a:p>
        </p:txBody>
      </p:sp>
      <p:sp>
        <p:nvSpPr>
          <p:cNvPr id="230" name="Freeform 66">
            <a:extLst>
              <a:ext uri="{FF2B5EF4-FFF2-40B4-BE49-F238E27FC236}">
                <a16:creationId xmlns="" xmlns:a16="http://schemas.microsoft.com/office/drawing/2014/main" id="{FDF78EB1-C036-4768-98EE-0A94EE72FB2A}"/>
              </a:ext>
            </a:extLst>
          </p:cNvPr>
          <p:cNvSpPr>
            <a:spLocks noEditPoints="1"/>
          </p:cNvSpPr>
          <p:nvPr/>
        </p:nvSpPr>
        <p:spPr bwMode="auto">
          <a:xfrm>
            <a:off x="2292807" y="2914748"/>
            <a:ext cx="555163" cy="648467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31" name="Freeform 34">
            <a:extLst>
              <a:ext uri="{FF2B5EF4-FFF2-40B4-BE49-F238E27FC236}">
                <a16:creationId xmlns="" xmlns:a16="http://schemas.microsoft.com/office/drawing/2014/main" id="{43E34F68-5998-4033-987F-E3FF08DD0027}"/>
              </a:ext>
            </a:extLst>
          </p:cNvPr>
          <p:cNvSpPr>
            <a:spLocks noEditPoints="1"/>
          </p:cNvSpPr>
          <p:nvPr/>
        </p:nvSpPr>
        <p:spPr bwMode="auto">
          <a:xfrm rot="5400000">
            <a:off x="4551923" y="3156422"/>
            <a:ext cx="601043" cy="473900"/>
          </a:xfrm>
          <a:custGeom>
            <a:avLst/>
            <a:gdLst/>
            <a:ahLst/>
            <a:cxnLst>
              <a:cxn ang="0">
                <a:pos x="72" y="54"/>
              </a:cxn>
              <a:cxn ang="0">
                <a:pos x="70" y="57"/>
              </a:cxn>
              <a:cxn ang="0">
                <a:pos x="3" y="57"/>
              </a:cxn>
              <a:cxn ang="0">
                <a:pos x="0" y="54"/>
              </a:cxn>
              <a:cxn ang="0">
                <a:pos x="0" y="49"/>
              </a:cxn>
              <a:cxn ang="0">
                <a:pos x="3" y="47"/>
              </a:cxn>
              <a:cxn ang="0">
                <a:pos x="70" y="47"/>
              </a:cxn>
              <a:cxn ang="0">
                <a:pos x="72" y="49"/>
              </a:cxn>
              <a:cxn ang="0">
                <a:pos x="72" y="54"/>
              </a:cxn>
              <a:cxn ang="0">
                <a:pos x="72" y="24"/>
              </a:cxn>
              <a:cxn ang="0">
                <a:pos x="70" y="26"/>
              </a:cxn>
              <a:cxn ang="0">
                <a:pos x="8" y="26"/>
              </a:cxn>
              <a:cxn ang="0">
                <a:pos x="6" y="24"/>
              </a:cxn>
              <a:cxn ang="0">
                <a:pos x="6" y="18"/>
              </a:cxn>
              <a:cxn ang="0">
                <a:pos x="8" y="16"/>
              </a:cxn>
              <a:cxn ang="0">
                <a:pos x="70" y="16"/>
              </a:cxn>
              <a:cxn ang="0">
                <a:pos x="72" y="18"/>
              </a:cxn>
              <a:cxn ang="0">
                <a:pos x="72" y="24"/>
              </a:cxn>
              <a:cxn ang="0">
                <a:pos x="72" y="39"/>
              </a:cxn>
              <a:cxn ang="0">
                <a:pos x="70" y="42"/>
              </a:cxn>
              <a:cxn ang="0">
                <a:pos x="18" y="42"/>
              </a:cxn>
              <a:cxn ang="0">
                <a:pos x="16" y="39"/>
              </a:cxn>
              <a:cxn ang="0">
                <a:pos x="16" y="34"/>
              </a:cxn>
              <a:cxn ang="0">
                <a:pos x="18" y="31"/>
              </a:cxn>
              <a:cxn ang="0">
                <a:pos x="70" y="31"/>
              </a:cxn>
              <a:cxn ang="0">
                <a:pos x="72" y="34"/>
              </a:cxn>
              <a:cxn ang="0">
                <a:pos x="72" y="39"/>
              </a:cxn>
              <a:cxn ang="0">
                <a:pos x="72" y="8"/>
              </a:cxn>
              <a:cxn ang="0">
                <a:pos x="70" y="11"/>
              </a:cxn>
              <a:cxn ang="0">
                <a:pos x="24" y="11"/>
              </a:cxn>
              <a:cxn ang="0">
                <a:pos x="21" y="8"/>
              </a:cxn>
              <a:cxn ang="0">
                <a:pos x="21" y="3"/>
              </a:cxn>
              <a:cxn ang="0">
                <a:pos x="24" y="0"/>
              </a:cxn>
              <a:cxn ang="0">
                <a:pos x="70" y="0"/>
              </a:cxn>
              <a:cxn ang="0">
                <a:pos x="72" y="3"/>
              </a:cxn>
              <a:cxn ang="0">
                <a:pos x="72" y="8"/>
              </a:cxn>
            </a:cxnLst>
            <a:rect l="0" t="0" r="r" b="b"/>
            <a:pathLst>
              <a:path w="72" h="57">
                <a:moveTo>
                  <a:pt x="72" y="54"/>
                </a:moveTo>
                <a:cubicBezTo>
                  <a:pt x="72" y="56"/>
                  <a:pt x="71" y="57"/>
                  <a:pt x="70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2" y="57"/>
                  <a:pt x="0" y="56"/>
                  <a:pt x="0" y="54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48"/>
                  <a:pt x="2" y="47"/>
                  <a:pt x="3" y="47"/>
                </a:cubicBezTo>
                <a:cubicBezTo>
                  <a:pt x="70" y="47"/>
                  <a:pt x="70" y="47"/>
                  <a:pt x="70" y="47"/>
                </a:cubicBezTo>
                <a:cubicBezTo>
                  <a:pt x="71" y="47"/>
                  <a:pt x="72" y="48"/>
                  <a:pt x="72" y="49"/>
                </a:cubicBezTo>
                <a:lnTo>
                  <a:pt x="72" y="54"/>
                </a:lnTo>
                <a:close/>
                <a:moveTo>
                  <a:pt x="72" y="24"/>
                </a:moveTo>
                <a:cubicBezTo>
                  <a:pt x="72" y="25"/>
                  <a:pt x="71" y="26"/>
                  <a:pt x="70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6" y="25"/>
                  <a:pt x="6" y="24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7"/>
                  <a:pt x="7" y="16"/>
                  <a:pt x="8" y="16"/>
                </a:cubicBezTo>
                <a:cubicBezTo>
                  <a:pt x="70" y="16"/>
                  <a:pt x="70" y="16"/>
                  <a:pt x="70" y="16"/>
                </a:cubicBezTo>
                <a:cubicBezTo>
                  <a:pt x="71" y="16"/>
                  <a:pt x="72" y="17"/>
                  <a:pt x="72" y="18"/>
                </a:cubicBezTo>
                <a:lnTo>
                  <a:pt x="72" y="24"/>
                </a:lnTo>
                <a:close/>
                <a:moveTo>
                  <a:pt x="72" y="39"/>
                </a:moveTo>
                <a:cubicBezTo>
                  <a:pt x="72" y="40"/>
                  <a:pt x="71" y="42"/>
                  <a:pt x="70" y="42"/>
                </a:cubicBezTo>
                <a:cubicBezTo>
                  <a:pt x="18" y="42"/>
                  <a:pt x="18" y="42"/>
                  <a:pt x="18" y="42"/>
                </a:cubicBezTo>
                <a:cubicBezTo>
                  <a:pt x="17" y="42"/>
                  <a:pt x="16" y="40"/>
                  <a:pt x="16" y="39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2"/>
                  <a:pt x="17" y="31"/>
                  <a:pt x="18" y="31"/>
                </a:cubicBezTo>
                <a:cubicBezTo>
                  <a:pt x="70" y="31"/>
                  <a:pt x="70" y="31"/>
                  <a:pt x="70" y="31"/>
                </a:cubicBezTo>
                <a:cubicBezTo>
                  <a:pt x="71" y="31"/>
                  <a:pt x="72" y="32"/>
                  <a:pt x="72" y="34"/>
                </a:cubicBezTo>
                <a:lnTo>
                  <a:pt x="72" y="39"/>
                </a:lnTo>
                <a:close/>
                <a:moveTo>
                  <a:pt x="72" y="8"/>
                </a:moveTo>
                <a:cubicBezTo>
                  <a:pt x="72" y="10"/>
                  <a:pt x="71" y="11"/>
                  <a:pt x="70" y="11"/>
                </a:cubicBezTo>
                <a:cubicBezTo>
                  <a:pt x="24" y="11"/>
                  <a:pt x="24" y="11"/>
                  <a:pt x="24" y="11"/>
                </a:cubicBezTo>
                <a:cubicBezTo>
                  <a:pt x="22" y="11"/>
                  <a:pt x="21" y="10"/>
                  <a:pt x="21" y="8"/>
                </a:cubicBezTo>
                <a:cubicBezTo>
                  <a:pt x="21" y="3"/>
                  <a:pt x="21" y="3"/>
                  <a:pt x="21" y="3"/>
                </a:cubicBezTo>
                <a:cubicBezTo>
                  <a:pt x="21" y="2"/>
                  <a:pt x="22" y="0"/>
                  <a:pt x="24" y="0"/>
                </a:cubicBezTo>
                <a:cubicBezTo>
                  <a:pt x="70" y="0"/>
                  <a:pt x="70" y="0"/>
                  <a:pt x="70" y="0"/>
                </a:cubicBezTo>
                <a:cubicBezTo>
                  <a:pt x="71" y="0"/>
                  <a:pt x="72" y="2"/>
                  <a:pt x="72" y="3"/>
                </a:cubicBezTo>
                <a:lnTo>
                  <a:pt x="72" y="8"/>
                </a:lnTo>
                <a:close/>
              </a:path>
            </a:pathLst>
          </a:custGeom>
          <a:solidFill>
            <a:srgbClr val="73D1F7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32" name="Freeform 62">
            <a:extLst>
              <a:ext uri="{FF2B5EF4-FFF2-40B4-BE49-F238E27FC236}">
                <a16:creationId xmlns="" xmlns:a16="http://schemas.microsoft.com/office/drawing/2014/main" id="{DFD3AA57-3577-4974-9A64-C2F0C772FFBE}"/>
              </a:ext>
            </a:extLst>
          </p:cNvPr>
          <p:cNvSpPr>
            <a:spLocks noEditPoints="1"/>
          </p:cNvSpPr>
          <p:nvPr/>
        </p:nvSpPr>
        <p:spPr bwMode="auto">
          <a:xfrm>
            <a:off x="6836387" y="2891335"/>
            <a:ext cx="596227" cy="600995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00B0F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33" name="Freeform 155">
            <a:extLst>
              <a:ext uri="{FF2B5EF4-FFF2-40B4-BE49-F238E27FC236}">
                <a16:creationId xmlns="" xmlns:a16="http://schemas.microsoft.com/office/drawing/2014/main" id="{201DB2C9-9D77-4419-93C3-E30841EE0190}"/>
              </a:ext>
            </a:extLst>
          </p:cNvPr>
          <p:cNvSpPr>
            <a:spLocks/>
          </p:cNvSpPr>
          <p:nvPr/>
        </p:nvSpPr>
        <p:spPr bwMode="auto">
          <a:xfrm>
            <a:off x="9193902" y="3147644"/>
            <a:ext cx="488053" cy="488053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8" y="51"/>
              </a:cxn>
              <a:cxn ang="0">
                <a:pos x="8" y="49"/>
              </a:cxn>
              <a:cxn ang="0">
                <a:pos x="13" y="44"/>
              </a:cxn>
              <a:cxn ang="0">
                <a:pos x="14" y="43"/>
              </a:cxn>
              <a:cxn ang="0">
                <a:pos x="15" y="44"/>
              </a:cxn>
              <a:cxn ang="0">
                <a:pos x="31" y="52"/>
              </a:cxn>
              <a:cxn ang="0">
                <a:pos x="52" y="31"/>
              </a:cxn>
              <a:cxn ang="0">
                <a:pos x="31" y="11"/>
              </a:cxn>
              <a:cxn ang="0">
                <a:pos x="17" y="16"/>
              </a:cxn>
              <a:cxn ang="0">
                <a:pos x="23" y="22"/>
              </a:cxn>
              <a:cxn ang="0">
                <a:pos x="23" y="25"/>
              </a:cxn>
              <a:cxn ang="0">
                <a:pos x="21" y="26"/>
              </a:cxn>
              <a:cxn ang="0">
                <a:pos x="3" y="26"/>
              </a:cxn>
              <a:cxn ang="0">
                <a:pos x="0" y="24"/>
              </a:cxn>
              <a:cxn ang="0">
                <a:pos x="0" y="6"/>
              </a:cxn>
              <a:cxn ang="0">
                <a:pos x="2" y="3"/>
              </a:cxn>
              <a:cxn ang="0">
                <a:pos x="5" y="4"/>
              </a:cxn>
              <a:cxn ang="0">
                <a:pos x="10" y="9"/>
              </a:cxn>
              <a:cxn ang="0">
                <a:pos x="31" y="0"/>
              </a:cxn>
              <a:cxn ang="0">
                <a:pos x="62" y="31"/>
              </a:cxn>
              <a:cxn ang="0">
                <a:pos x="31" y="62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22" y="62"/>
                  <a:pt x="13" y="58"/>
                  <a:pt x="8" y="51"/>
                </a:cubicBezTo>
                <a:cubicBezTo>
                  <a:pt x="7" y="50"/>
                  <a:pt x="7" y="50"/>
                  <a:pt x="8" y="49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4" y="43"/>
                  <a:pt x="14" y="43"/>
                </a:cubicBezTo>
                <a:cubicBezTo>
                  <a:pt x="15" y="43"/>
                  <a:pt x="15" y="44"/>
                  <a:pt x="15" y="44"/>
                </a:cubicBezTo>
                <a:cubicBezTo>
                  <a:pt x="19" y="49"/>
                  <a:pt x="25" y="52"/>
                  <a:pt x="31" y="52"/>
                </a:cubicBezTo>
                <a:cubicBezTo>
                  <a:pt x="43" y="52"/>
                  <a:pt x="52" y="43"/>
                  <a:pt x="52" y="31"/>
                </a:cubicBezTo>
                <a:cubicBezTo>
                  <a:pt x="52" y="20"/>
                  <a:pt x="43" y="11"/>
                  <a:pt x="31" y="11"/>
                </a:cubicBezTo>
                <a:cubicBezTo>
                  <a:pt x="26" y="11"/>
                  <a:pt x="21" y="13"/>
                  <a:pt x="17" y="16"/>
                </a:cubicBezTo>
                <a:cubicBezTo>
                  <a:pt x="23" y="22"/>
                  <a:pt x="23" y="22"/>
                  <a:pt x="23" y="22"/>
                </a:cubicBezTo>
                <a:cubicBezTo>
                  <a:pt x="24" y="23"/>
                  <a:pt x="24" y="24"/>
                  <a:pt x="23" y="25"/>
                </a:cubicBezTo>
                <a:cubicBezTo>
                  <a:pt x="23" y="26"/>
                  <a:pt x="22" y="26"/>
                  <a:pt x="21" y="26"/>
                </a:cubicBezTo>
                <a:cubicBezTo>
                  <a:pt x="3" y="26"/>
                  <a:pt x="3" y="26"/>
                  <a:pt x="3" y="26"/>
                </a:cubicBezTo>
                <a:cubicBezTo>
                  <a:pt x="2" y="26"/>
                  <a:pt x="0" y="25"/>
                  <a:pt x="0" y="24"/>
                </a:cubicBezTo>
                <a:cubicBezTo>
                  <a:pt x="0" y="6"/>
                  <a:pt x="0" y="6"/>
                  <a:pt x="0" y="6"/>
                </a:cubicBezTo>
                <a:cubicBezTo>
                  <a:pt x="0" y="5"/>
                  <a:pt x="1" y="4"/>
                  <a:pt x="2" y="3"/>
                </a:cubicBezTo>
                <a:cubicBezTo>
                  <a:pt x="3" y="3"/>
                  <a:pt x="4" y="3"/>
                  <a:pt x="5" y="4"/>
                </a:cubicBezTo>
                <a:cubicBezTo>
                  <a:pt x="10" y="9"/>
                  <a:pt x="10" y="9"/>
                  <a:pt x="10" y="9"/>
                </a:cubicBezTo>
                <a:cubicBezTo>
                  <a:pt x="16" y="4"/>
                  <a:pt x="23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</a:path>
            </a:pathLst>
          </a:custGeom>
          <a:solidFill>
            <a:srgbClr val="308BF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34" name="组合 233">
            <a:extLst>
              <a:ext uri="{FF2B5EF4-FFF2-40B4-BE49-F238E27FC236}">
                <a16:creationId xmlns="" xmlns:a16="http://schemas.microsoft.com/office/drawing/2014/main" id="{AED4E051-1515-44C0-AD85-2FDF06C88381}"/>
              </a:ext>
            </a:extLst>
          </p:cNvPr>
          <p:cNvGrpSpPr/>
          <p:nvPr/>
        </p:nvGrpSpPr>
        <p:grpSpPr>
          <a:xfrm>
            <a:off x="1746220" y="4731025"/>
            <a:ext cx="2869273" cy="1294817"/>
            <a:chOff x="468937" y="2419540"/>
            <a:chExt cx="2869273" cy="1294817"/>
          </a:xfrm>
        </p:grpSpPr>
        <p:sp>
          <p:nvSpPr>
            <p:cNvPr id="235" name="TextBox 18">
              <a:extLst>
                <a:ext uri="{FF2B5EF4-FFF2-40B4-BE49-F238E27FC236}">
                  <a16:creationId xmlns="" xmlns:a16="http://schemas.microsoft.com/office/drawing/2014/main" id="{2D5FFDF7-7540-40DC-9BF6-A6883BE46B3A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</a:p>
          </p:txBody>
        </p:sp>
        <p:sp>
          <p:nvSpPr>
            <p:cNvPr id="236" name="矩形 235">
              <a:extLst>
                <a:ext uri="{FF2B5EF4-FFF2-40B4-BE49-F238E27FC236}">
                  <a16:creationId xmlns="" xmlns:a16="http://schemas.microsoft.com/office/drawing/2014/main" id="{DCA96A02-FE88-40CF-A2A8-AC369C46E642}"/>
                </a:ext>
              </a:extLst>
            </p:cNvPr>
            <p:cNvSpPr/>
            <p:nvPr/>
          </p:nvSpPr>
          <p:spPr>
            <a:xfrm>
              <a:off x="470267" y="2823664"/>
              <a:ext cx="2867943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237" name="组合 236">
            <a:extLst>
              <a:ext uri="{FF2B5EF4-FFF2-40B4-BE49-F238E27FC236}">
                <a16:creationId xmlns="" xmlns:a16="http://schemas.microsoft.com/office/drawing/2014/main" id="{12591683-FA35-445D-A42D-F8BA45963514}"/>
              </a:ext>
            </a:extLst>
          </p:cNvPr>
          <p:cNvGrpSpPr/>
          <p:nvPr/>
        </p:nvGrpSpPr>
        <p:grpSpPr>
          <a:xfrm>
            <a:off x="6337270" y="4731025"/>
            <a:ext cx="2641451" cy="1294817"/>
            <a:chOff x="468937" y="2419540"/>
            <a:chExt cx="2641451" cy="1294817"/>
          </a:xfrm>
        </p:grpSpPr>
        <p:sp>
          <p:nvSpPr>
            <p:cNvPr id="238" name="TextBox 18">
              <a:extLst>
                <a:ext uri="{FF2B5EF4-FFF2-40B4-BE49-F238E27FC236}">
                  <a16:creationId xmlns="" xmlns:a16="http://schemas.microsoft.com/office/drawing/2014/main" id="{DC547CD9-8A14-4319-B1E2-C363109975A0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  <a:endPara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Roboto Black" charset="0"/>
              </a:endParaRPr>
            </a:p>
          </p:txBody>
        </p:sp>
        <p:sp>
          <p:nvSpPr>
            <p:cNvPr id="239" name="矩形 238">
              <a:extLst>
                <a:ext uri="{FF2B5EF4-FFF2-40B4-BE49-F238E27FC236}">
                  <a16:creationId xmlns="" xmlns:a16="http://schemas.microsoft.com/office/drawing/2014/main" id="{B4EF9253-4906-4FEB-9957-0743A2DD48FC}"/>
                </a:ext>
              </a:extLst>
            </p:cNvPr>
            <p:cNvSpPr/>
            <p:nvPr/>
          </p:nvSpPr>
          <p:spPr>
            <a:xfrm>
              <a:off x="470268" y="2823664"/>
              <a:ext cx="2640120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240" name="组合 239">
            <a:extLst>
              <a:ext uri="{FF2B5EF4-FFF2-40B4-BE49-F238E27FC236}">
                <a16:creationId xmlns="" xmlns:a16="http://schemas.microsoft.com/office/drawing/2014/main" id="{FE64DA6E-F47D-47E0-B83C-580C4997932B}"/>
              </a:ext>
            </a:extLst>
          </p:cNvPr>
          <p:cNvGrpSpPr/>
          <p:nvPr/>
        </p:nvGrpSpPr>
        <p:grpSpPr>
          <a:xfrm>
            <a:off x="3131347" y="1054993"/>
            <a:ext cx="3766907" cy="1017818"/>
            <a:chOff x="468937" y="2419540"/>
            <a:chExt cx="3766907" cy="1017818"/>
          </a:xfrm>
        </p:grpSpPr>
        <p:sp>
          <p:nvSpPr>
            <p:cNvPr id="241" name="TextBox 18">
              <a:extLst>
                <a:ext uri="{FF2B5EF4-FFF2-40B4-BE49-F238E27FC236}">
                  <a16:creationId xmlns="" xmlns:a16="http://schemas.microsoft.com/office/drawing/2014/main" id="{88B2E957-8273-4A05-8EFB-AFD5BCEA135A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  <a:endPara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Roboto Black" charset="0"/>
              </a:endParaRPr>
            </a:p>
          </p:txBody>
        </p:sp>
        <p:sp>
          <p:nvSpPr>
            <p:cNvPr id="242" name="矩形 241">
              <a:extLst>
                <a:ext uri="{FF2B5EF4-FFF2-40B4-BE49-F238E27FC236}">
                  <a16:creationId xmlns="" xmlns:a16="http://schemas.microsoft.com/office/drawing/2014/main" id="{0804509A-3519-4BB9-ACFB-AE3F01F898CE}"/>
                </a:ext>
              </a:extLst>
            </p:cNvPr>
            <p:cNvSpPr/>
            <p:nvPr/>
          </p:nvSpPr>
          <p:spPr>
            <a:xfrm>
              <a:off x="470267" y="2823664"/>
              <a:ext cx="3765577" cy="6136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243" name="组合 242">
            <a:extLst>
              <a:ext uri="{FF2B5EF4-FFF2-40B4-BE49-F238E27FC236}">
                <a16:creationId xmlns="" xmlns:a16="http://schemas.microsoft.com/office/drawing/2014/main" id="{BDE16375-9B9B-451A-805A-57FC1D35CCC1}"/>
              </a:ext>
            </a:extLst>
          </p:cNvPr>
          <p:cNvGrpSpPr/>
          <p:nvPr/>
        </p:nvGrpSpPr>
        <p:grpSpPr>
          <a:xfrm>
            <a:off x="8609246" y="763271"/>
            <a:ext cx="2473641" cy="1294817"/>
            <a:chOff x="468937" y="2419540"/>
            <a:chExt cx="2473641" cy="1294817"/>
          </a:xfrm>
        </p:grpSpPr>
        <p:sp>
          <p:nvSpPr>
            <p:cNvPr id="244" name="TextBox 18">
              <a:extLst>
                <a:ext uri="{FF2B5EF4-FFF2-40B4-BE49-F238E27FC236}">
                  <a16:creationId xmlns="" xmlns:a16="http://schemas.microsoft.com/office/drawing/2014/main" id="{0E277704-3B2D-441B-A77C-21BE99556C30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  <a:endPara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Roboto Black" charset="0"/>
              </a:endParaRPr>
            </a:p>
          </p:txBody>
        </p:sp>
        <p:sp>
          <p:nvSpPr>
            <p:cNvPr id="245" name="矩形 244">
              <a:extLst>
                <a:ext uri="{FF2B5EF4-FFF2-40B4-BE49-F238E27FC236}">
                  <a16:creationId xmlns="" xmlns:a16="http://schemas.microsoft.com/office/drawing/2014/main" id="{865C21C1-E9D6-47C7-B2CA-5E1103673E32}"/>
                </a:ext>
              </a:extLst>
            </p:cNvPr>
            <p:cNvSpPr/>
            <p:nvPr/>
          </p:nvSpPr>
          <p:spPr>
            <a:xfrm>
              <a:off x="470268" y="2823664"/>
              <a:ext cx="2472310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8254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1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" grpId="0" animBg="1"/>
      <p:bldP spid="222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0B58AD"/>
              </a:solidFill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8940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Next year plan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62" name="Rectangle 25">
            <a:extLst>
              <a:ext uri="{FF2B5EF4-FFF2-40B4-BE49-F238E27FC236}">
                <a16:creationId xmlns="" xmlns:a16="http://schemas.microsoft.com/office/drawing/2014/main" id="{216F2A37-6A2D-460E-A4EC-2395638E34E0}"/>
              </a:ext>
            </a:extLst>
          </p:cNvPr>
          <p:cNvSpPr/>
          <p:nvPr/>
        </p:nvSpPr>
        <p:spPr>
          <a:xfrm>
            <a:off x="464457" y="4155394"/>
            <a:ext cx="11263086" cy="14487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986EE460-EACE-4BE2-AAFC-A7A12CAD76AF}"/>
              </a:ext>
            </a:extLst>
          </p:cNvPr>
          <p:cNvGrpSpPr/>
          <p:nvPr/>
        </p:nvGrpSpPr>
        <p:grpSpPr>
          <a:xfrm>
            <a:off x="4208009" y="2003267"/>
            <a:ext cx="3462053" cy="3600888"/>
            <a:chOff x="4208009" y="2003267"/>
            <a:chExt cx="3462053" cy="3600888"/>
          </a:xfrm>
        </p:grpSpPr>
        <p:grpSp>
          <p:nvGrpSpPr>
            <p:cNvPr id="67" name="Group 5">
              <a:extLst>
                <a:ext uri="{FF2B5EF4-FFF2-40B4-BE49-F238E27FC236}">
                  <a16:creationId xmlns="" xmlns:a16="http://schemas.microsoft.com/office/drawing/2014/main" id="{C2580525-6C71-4CC7-8CC9-14DF44ABFEFD}"/>
                </a:ext>
              </a:extLst>
            </p:cNvPr>
            <p:cNvGrpSpPr/>
            <p:nvPr/>
          </p:nvGrpSpPr>
          <p:grpSpPr>
            <a:xfrm>
              <a:off x="4208009" y="2003267"/>
              <a:ext cx="3462053" cy="3600888"/>
              <a:chOff x="6468225" y="1243783"/>
              <a:chExt cx="4428189" cy="4605770"/>
            </a:xfrm>
          </p:grpSpPr>
          <p:sp>
            <p:nvSpPr>
              <p:cNvPr id="68" name="Freeform 510">
                <a:extLst>
                  <a:ext uri="{FF2B5EF4-FFF2-40B4-BE49-F238E27FC236}">
                    <a16:creationId xmlns="" xmlns:a16="http://schemas.microsoft.com/office/drawing/2014/main" id="{621F5700-485B-44C5-9924-C8592CB234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07455" y="2716808"/>
                <a:ext cx="1149734" cy="1149736"/>
              </a:xfrm>
              <a:custGeom>
                <a:avLst/>
                <a:gdLst>
                  <a:gd name="T0" fmla="*/ 1009 w 1009"/>
                  <a:gd name="T1" fmla="*/ 480 h 1010"/>
                  <a:gd name="T2" fmla="*/ 999 w 1009"/>
                  <a:gd name="T3" fmla="*/ 404 h 1010"/>
                  <a:gd name="T4" fmla="*/ 979 w 1009"/>
                  <a:gd name="T5" fmla="*/ 332 h 1010"/>
                  <a:gd name="T6" fmla="*/ 950 w 1009"/>
                  <a:gd name="T7" fmla="*/ 265 h 1010"/>
                  <a:gd name="T8" fmla="*/ 910 w 1009"/>
                  <a:gd name="T9" fmla="*/ 204 h 1010"/>
                  <a:gd name="T10" fmla="*/ 862 w 1009"/>
                  <a:gd name="T11" fmla="*/ 149 h 1010"/>
                  <a:gd name="T12" fmla="*/ 807 w 1009"/>
                  <a:gd name="T13" fmla="*/ 101 h 1010"/>
                  <a:gd name="T14" fmla="*/ 746 w 1009"/>
                  <a:gd name="T15" fmla="*/ 61 h 1010"/>
                  <a:gd name="T16" fmla="*/ 678 w 1009"/>
                  <a:gd name="T17" fmla="*/ 31 h 1010"/>
                  <a:gd name="T18" fmla="*/ 607 w 1009"/>
                  <a:gd name="T19" fmla="*/ 12 h 1010"/>
                  <a:gd name="T20" fmla="*/ 531 w 1009"/>
                  <a:gd name="T21" fmla="*/ 1 h 1010"/>
                  <a:gd name="T22" fmla="*/ 479 w 1009"/>
                  <a:gd name="T23" fmla="*/ 1 h 1010"/>
                  <a:gd name="T24" fmla="*/ 403 w 1009"/>
                  <a:gd name="T25" fmla="*/ 12 h 1010"/>
                  <a:gd name="T26" fmla="*/ 331 w 1009"/>
                  <a:gd name="T27" fmla="*/ 31 h 1010"/>
                  <a:gd name="T28" fmla="*/ 264 w 1009"/>
                  <a:gd name="T29" fmla="*/ 61 h 1010"/>
                  <a:gd name="T30" fmla="*/ 203 w 1009"/>
                  <a:gd name="T31" fmla="*/ 101 h 1010"/>
                  <a:gd name="T32" fmla="*/ 148 w 1009"/>
                  <a:gd name="T33" fmla="*/ 149 h 1010"/>
                  <a:gd name="T34" fmla="*/ 100 w 1009"/>
                  <a:gd name="T35" fmla="*/ 204 h 1010"/>
                  <a:gd name="T36" fmla="*/ 60 w 1009"/>
                  <a:gd name="T37" fmla="*/ 265 h 1010"/>
                  <a:gd name="T38" fmla="*/ 31 w 1009"/>
                  <a:gd name="T39" fmla="*/ 332 h 1010"/>
                  <a:gd name="T40" fmla="*/ 11 w 1009"/>
                  <a:gd name="T41" fmla="*/ 404 h 1010"/>
                  <a:gd name="T42" fmla="*/ 0 w 1009"/>
                  <a:gd name="T43" fmla="*/ 480 h 1010"/>
                  <a:gd name="T44" fmla="*/ 0 w 1009"/>
                  <a:gd name="T45" fmla="*/ 532 h 1010"/>
                  <a:gd name="T46" fmla="*/ 11 w 1009"/>
                  <a:gd name="T47" fmla="*/ 608 h 1010"/>
                  <a:gd name="T48" fmla="*/ 31 w 1009"/>
                  <a:gd name="T49" fmla="*/ 679 h 1010"/>
                  <a:gd name="T50" fmla="*/ 60 w 1009"/>
                  <a:gd name="T51" fmla="*/ 746 h 1010"/>
                  <a:gd name="T52" fmla="*/ 100 w 1009"/>
                  <a:gd name="T53" fmla="*/ 808 h 1010"/>
                  <a:gd name="T54" fmla="*/ 148 w 1009"/>
                  <a:gd name="T55" fmla="*/ 863 h 1010"/>
                  <a:gd name="T56" fmla="*/ 203 w 1009"/>
                  <a:gd name="T57" fmla="*/ 911 h 1010"/>
                  <a:gd name="T58" fmla="*/ 264 w 1009"/>
                  <a:gd name="T59" fmla="*/ 951 h 1010"/>
                  <a:gd name="T60" fmla="*/ 331 w 1009"/>
                  <a:gd name="T61" fmla="*/ 980 h 1010"/>
                  <a:gd name="T62" fmla="*/ 403 w 1009"/>
                  <a:gd name="T63" fmla="*/ 1000 h 1010"/>
                  <a:gd name="T64" fmla="*/ 479 w 1009"/>
                  <a:gd name="T65" fmla="*/ 1010 h 1010"/>
                  <a:gd name="T66" fmla="*/ 531 w 1009"/>
                  <a:gd name="T67" fmla="*/ 1010 h 1010"/>
                  <a:gd name="T68" fmla="*/ 607 w 1009"/>
                  <a:gd name="T69" fmla="*/ 1000 h 1010"/>
                  <a:gd name="T70" fmla="*/ 678 w 1009"/>
                  <a:gd name="T71" fmla="*/ 980 h 1010"/>
                  <a:gd name="T72" fmla="*/ 746 w 1009"/>
                  <a:gd name="T73" fmla="*/ 951 h 1010"/>
                  <a:gd name="T74" fmla="*/ 807 w 1009"/>
                  <a:gd name="T75" fmla="*/ 911 h 1010"/>
                  <a:gd name="T76" fmla="*/ 862 w 1009"/>
                  <a:gd name="T77" fmla="*/ 863 h 1010"/>
                  <a:gd name="T78" fmla="*/ 910 w 1009"/>
                  <a:gd name="T79" fmla="*/ 808 h 1010"/>
                  <a:gd name="T80" fmla="*/ 950 w 1009"/>
                  <a:gd name="T81" fmla="*/ 746 h 1010"/>
                  <a:gd name="T82" fmla="*/ 979 w 1009"/>
                  <a:gd name="T83" fmla="*/ 679 h 1010"/>
                  <a:gd name="T84" fmla="*/ 999 w 1009"/>
                  <a:gd name="T85" fmla="*/ 608 h 1010"/>
                  <a:gd name="T86" fmla="*/ 1009 w 1009"/>
                  <a:gd name="T87" fmla="*/ 532 h 10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09" h="1010">
                    <a:moveTo>
                      <a:pt x="1009" y="506"/>
                    </a:moveTo>
                    <a:lnTo>
                      <a:pt x="1009" y="506"/>
                    </a:lnTo>
                    <a:lnTo>
                      <a:pt x="1009" y="480"/>
                    </a:lnTo>
                    <a:lnTo>
                      <a:pt x="1008" y="453"/>
                    </a:lnTo>
                    <a:lnTo>
                      <a:pt x="1004" y="429"/>
                    </a:lnTo>
                    <a:lnTo>
                      <a:pt x="999" y="404"/>
                    </a:lnTo>
                    <a:lnTo>
                      <a:pt x="995" y="379"/>
                    </a:lnTo>
                    <a:lnTo>
                      <a:pt x="988" y="356"/>
                    </a:lnTo>
                    <a:lnTo>
                      <a:pt x="979" y="332"/>
                    </a:lnTo>
                    <a:lnTo>
                      <a:pt x="970" y="309"/>
                    </a:lnTo>
                    <a:lnTo>
                      <a:pt x="960" y="287"/>
                    </a:lnTo>
                    <a:lnTo>
                      <a:pt x="950" y="265"/>
                    </a:lnTo>
                    <a:lnTo>
                      <a:pt x="937" y="243"/>
                    </a:lnTo>
                    <a:lnTo>
                      <a:pt x="923" y="223"/>
                    </a:lnTo>
                    <a:lnTo>
                      <a:pt x="910" y="204"/>
                    </a:lnTo>
                    <a:lnTo>
                      <a:pt x="894" y="185"/>
                    </a:lnTo>
                    <a:lnTo>
                      <a:pt x="878" y="166"/>
                    </a:lnTo>
                    <a:lnTo>
                      <a:pt x="862" y="149"/>
                    </a:lnTo>
                    <a:lnTo>
                      <a:pt x="845" y="131"/>
                    </a:lnTo>
                    <a:lnTo>
                      <a:pt x="826" y="117"/>
                    </a:lnTo>
                    <a:lnTo>
                      <a:pt x="807" y="101"/>
                    </a:lnTo>
                    <a:lnTo>
                      <a:pt x="788" y="87"/>
                    </a:lnTo>
                    <a:lnTo>
                      <a:pt x="767" y="74"/>
                    </a:lnTo>
                    <a:lnTo>
                      <a:pt x="746" y="61"/>
                    </a:lnTo>
                    <a:lnTo>
                      <a:pt x="724" y="51"/>
                    </a:lnTo>
                    <a:lnTo>
                      <a:pt x="702" y="41"/>
                    </a:lnTo>
                    <a:lnTo>
                      <a:pt x="678" y="31"/>
                    </a:lnTo>
                    <a:lnTo>
                      <a:pt x="655" y="23"/>
                    </a:lnTo>
                    <a:lnTo>
                      <a:pt x="632" y="16"/>
                    </a:lnTo>
                    <a:lnTo>
                      <a:pt x="607" y="12"/>
                    </a:lnTo>
                    <a:lnTo>
                      <a:pt x="582" y="6"/>
                    </a:lnTo>
                    <a:lnTo>
                      <a:pt x="556" y="3"/>
                    </a:lnTo>
                    <a:lnTo>
                      <a:pt x="531" y="1"/>
                    </a:lnTo>
                    <a:lnTo>
                      <a:pt x="505" y="0"/>
                    </a:lnTo>
                    <a:lnTo>
                      <a:pt x="505" y="0"/>
                    </a:lnTo>
                    <a:lnTo>
                      <a:pt x="479" y="1"/>
                    </a:lnTo>
                    <a:lnTo>
                      <a:pt x="454" y="3"/>
                    </a:lnTo>
                    <a:lnTo>
                      <a:pt x="428" y="6"/>
                    </a:lnTo>
                    <a:lnTo>
                      <a:pt x="403" y="12"/>
                    </a:lnTo>
                    <a:lnTo>
                      <a:pt x="378" y="16"/>
                    </a:lnTo>
                    <a:lnTo>
                      <a:pt x="355" y="23"/>
                    </a:lnTo>
                    <a:lnTo>
                      <a:pt x="331" y="31"/>
                    </a:lnTo>
                    <a:lnTo>
                      <a:pt x="308" y="41"/>
                    </a:lnTo>
                    <a:lnTo>
                      <a:pt x="286" y="51"/>
                    </a:lnTo>
                    <a:lnTo>
                      <a:pt x="264" y="61"/>
                    </a:lnTo>
                    <a:lnTo>
                      <a:pt x="243" y="74"/>
                    </a:lnTo>
                    <a:lnTo>
                      <a:pt x="222" y="87"/>
                    </a:lnTo>
                    <a:lnTo>
                      <a:pt x="203" y="101"/>
                    </a:lnTo>
                    <a:lnTo>
                      <a:pt x="184" y="117"/>
                    </a:lnTo>
                    <a:lnTo>
                      <a:pt x="165" y="131"/>
                    </a:lnTo>
                    <a:lnTo>
                      <a:pt x="148" y="149"/>
                    </a:lnTo>
                    <a:lnTo>
                      <a:pt x="132" y="166"/>
                    </a:lnTo>
                    <a:lnTo>
                      <a:pt x="116" y="185"/>
                    </a:lnTo>
                    <a:lnTo>
                      <a:pt x="100" y="204"/>
                    </a:lnTo>
                    <a:lnTo>
                      <a:pt x="87" y="223"/>
                    </a:lnTo>
                    <a:lnTo>
                      <a:pt x="73" y="243"/>
                    </a:lnTo>
                    <a:lnTo>
                      <a:pt x="60" y="265"/>
                    </a:lnTo>
                    <a:lnTo>
                      <a:pt x="50" y="287"/>
                    </a:lnTo>
                    <a:lnTo>
                      <a:pt x="40" y="309"/>
                    </a:lnTo>
                    <a:lnTo>
                      <a:pt x="31" y="332"/>
                    </a:lnTo>
                    <a:lnTo>
                      <a:pt x="22" y="356"/>
                    </a:lnTo>
                    <a:lnTo>
                      <a:pt x="15" y="379"/>
                    </a:lnTo>
                    <a:lnTo>
                      <a:pt x="11" y="404"/>
                    </a:lnTo>
                    <a:lnTo>
                      <a:pt x="6" y="429"/>
                    </a:lnTo>
                    <a:lnTo>
                      <a:pt x="2" y="453"/>
                    </a:lnTo>
                    <a:lnTo>
                      <a:pt x="0" y="480"/>
                    </a:lnTo>
                    <a:lnTo>
                      <a:pt x="0" y="506"/>
                    </a:lnTo>
                    <a:lnTo>
                      <a:pt x="0" y="506"/>
                    </a:lnTo>
                    <a:lnTo>
                      <a:pt x="0" y="532"/>
                    </a:lnTo>
                    <a:lnTo>
                      <a:pt x="2" y="557"/>
                    </a:lnTo>
                    <a:lnTo>
                      <a:pt x="6" y="583"/>
                    </a:lnTo>
                    <a:lnTo>
                      <a:pt x="11" y="608"/>
                    </a:lnTo>
                    <a:lnTo>
                      <a:pt x="15" y="631"/>
                    </a:lnTo>
                    <a:lnTo>
                      <a:pt x="22" y="656"/>
                    </a:lnTo>
                    <a:lnTo>
                      <a:pt x="31" y="679"/>
                    </a:lnTo>
                    <a:lnTo>
                      <a:pt x="40" y="703"/>
                    </a:lnTo>
                    <a:lnTo>
                      <a:pt x="50" y="725"/>
                    </a:lnTo>
                    <a:lnTo>
                      <a:pt x="60" y="746"/>
                    </a:lnTo>
                    <a:lnTo>
                      <a:pt x="73" y="768"/>
                    </a:lnTo>
                    <a:lnTo>
                      <a:pt x="87" y="789"/>
                    </a:lnTo>
                    <a:lnTo>
                      <a:pt x="100" y="808"/>
                    </a:lnTo>
                    <a:lnTo>
                      <a:pt x="116" y="827"/>
                    </a:lnTo>
                    <a:lnTo>
                      <a:pt x="132" y="846"/>
                    </a:lnTo>
                    <a:lnTo>
                      <a:pt x="148" y="863"/>
                    </a:lnTo>
                    <a:lnTo>
                      <a:pt x="165" y="879"/>
                    </a:lnTo>
                    <a:lnTo>
                      <a:pt x="184" y="895"/>
                    </a:lnTo>
                    <a:lnTo>
                      <a:pt x="203" y="911"/>
                    </a:lnTo>
                    <a:lnTo>
                      <a:pt x="222" y="924"/>
                    </a:lnTo>
                    <a:lnTo>
                      <a:pt x="243" y="937"/>
                    </a:lnTo>
                    <a:lnTo>
                      <a:pt x="264" y="951"/>
                    </a:lnTo>
                    <a:lnTo>
                      <a:pt x="286" y="961"/>
                    </a:lnTo>
                    <a:lnTo>
                      <a:pt x="308" y="971"/>
                    </a:lnTo>
                    <a:lnTo>
                      <a:pt x="331" y="980"/>
                    </a:lnTo>
                    <a:lnTo>
                      <a:pt x="355" y="988"/>
                    </a:lnTo>
                    <a:lnTo>
                      <a:pt x="378" y="994"/>
                    </a:lnTo>
                    <a:lnTo>
                      <a:pt x="403" y="1000"/>
                    </a:lnTo>
                    <a:lnTo>
                      <a:pt x="428" y="1005"/>
                    </a:lnTo>
                    <a:lnTo>
                      <a:pt x="454" y="1009"/>
                    </a:lnTo>
                    <a:lnTo>
                      <a:pt x="479" y="1010"/>
                    </a:lnTo>
                    <a:lnTo>
                      <a:pt x="505" y="1010"/>
                    </a:lnTo>
                    <a:lnTo>
                      <a:pt x="505" y="1010"/>
                    </a:lnTo>
                    <a:lnTo>
                      <a:pt x="531" y="1010"/>
                    </a:lnTo>
                    <a:lnTo>
                      <a:pt x="556" y="1009"/>
                    </a:lnTo>
                    <a:lnTo>
                      <a:pt x="582" y="1005"/>
                    </a:lnTo>
                    <a:lnTo>
                      <a:pt x="607" y="1000"/>
                    </a:lnTo>
                    <a:lnTo>
                      <a:pt x="632" y="994"/>
                    </a:lnTo>
                    <a:lnTo>
                      <a:pt x="655" y="988"/>
                    </a:lnTo>
                    <a:lnTo>
                      <a:pt x="678" y="980"/>
                    </a:lnTo>
                    <a:lnTo>
                      <a:pt x="702" y="971"/>
                    </a:lnTo>
                    <a:lnTo>
                      <a:pt x="724" y="961"/>
                    </a:lnTo>
                    <a:lnTo>
                      <a:pt x="746" y="951"/>
                    </a:lnTo>
                    <a:lnTo>
                      <a:pt x="767" y="937"/>
                    </a:lnTo>
                    <a:lnTo>
                      <a:pt x="788" y="924"/>
                    </a:lnTo>
                    <a:lnTo>
                      <a:pt x="807" y="911"/>
                    </a:lnTo>
                    <a:lnTo>
                      <a:pt x="826" y="895"/>
                    </a:lnTo>
                    <a:lnTo>
                      <a:pt x="845" y="879"/>
                    </a:lnTo>
                    <a:lnTo>
                      <a:pt x="862" y="863"/>
                    </a:lnTo>
                    <a:lnTo>
                      <a:pt x="878" y="846"/>
                    </a:lnTo>
                    <a:lnTo>
                      <a:pt x="894" y="827"/>
                    </a:lnTo>
                    <a:lnTo>
                      <a:pt x="910" y="808"/>
                    </a:lnTo>
                    <a:lnTo>
                      <a:pt x="923" y="789"/>
                    </a:lnTo>
                    <a:lnTo>
                      <a:pt x="937" y="768"/>
                    </a:lnTo>
                    <a:lnTo>
                      <a:pt x="950" y="746"/>
                    </a:lnTo>
                    <a:lnTo>
                      <a:pt x="960" y="725"/>
                    </a:lnTo>
                    <a:lnTo>
                      <a:pt x="970" y="703"/>
                    </a:lnTo>
                    <a:lnTo>
                      <a:pt x="979" y="679"/>
                    </a:lnTo>
                    <a:lnTo>
                      <a:pt x="988" y="656"/>
                    </a:lnTo>
                    <a:lnTo>
                      <a:pt x="995" y="631"/>
                    </a:lnTo>
                    <a:lnTo>
                      <a:pt x="999" y="608"/>
                    </a:lnTo>
                    <a:lnTo>
                      <a:pt x="1004" y="583"/>
                    </a:lnTo>
                    <a:lnTo>
                      <a:pt x="1008" y="557"/>
                    </a:lnTo>
                    <a:lnTo>
                      <a:pt x="1009" y="532"/>
                    </a:lnTo>
                    <a:lnTo>
                      <a:pt x="1009" y="506"/>
                    </a:lnTo>
                    <a:lnTo>
                      <a:pt x="1009" y="506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69" name="Freeform 511">
                <a:extLst>
                  <a:ext uri="{FF2B5EF4-FFF2-40B4-BE49-F238E27FC236}">
                    <a16:creationId xmlns="" xmlns:a16="http://schemas.microsoft.com/office/drawing/2014/main" id="{54AD037C-4C5E-4634-A949-FC48CE0014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23567" y="1612609"/>
                <a:ext cx="3494738" cy="1748508"/>
              </a:xfrm>
              <a:custGeom>
                <a:avLst/>
                <a:gdLst>
                  <a:gd name="T0" fmla="*/ 3070 w 3071"/>
                  <a:gd name="T1" fmla="*/ 1457 h 1536"/>
                  <a:gd name="T2" fmla="*/ 3054 w 3071"/>
                  <a:gd name="T3" fmla="*/ 1302 h 1536"/>
                  <a:gd name="T4" fmla="*/ 3023 w 3071"/>
                  <a:gd name="T5" fmla="*/ 1152 h 1536"/>
                  <a:gd name="T6" fmla="*/ 2978 w 3071"/>
                  <a:gd name="T7" fmla="*/ 1008 h 1536"/>
                  <a:gd name="T8" fmla="*/ 2919 w 3071"/>
                  <a:gd name="T9" fmla="*/ 869 h 1536"/>
                  <a:gd name="T10" fmla="*/ 2849 w 3071"/>
                  <a:gd name="T11" fmla="*/ 740 h 1536"/>
                  <a:gd name="T12" fmla="*/ 2766 w 3071"/>
                  <a:gd name="T13" fmla="*/ 617 h 1536"/>
                  <a:gd name="T14" fmla="*/ 2673 w 3071"/>
                  <a:gd name="T15" fmla="*/ 503 h 1536"/>
                  <a:gd name="T16" fmla="*/ 2568 w 3071"/>
                  <a:gd name="T17" fmla="*/ 400 h 1536"/>
                  <a:gd name="T18" fmla="*/ 2454 w 3071"/>
                  <a:gd name="T19" fmla="*/ 305 h 1536"/>
                  <a:gd name="T20" fmla="*/ 2332 w 3071"/>
                  <a:gd name="T21" fmla="*/ 222 h 1536"/>
                  <a:gd name="T22" fmla="*/ 2202 w 3071"/>
                  <a:gd name="T23" fmla="*/ 152 h 1536"/>
                  <a:gd name="T24" fmla="*/ 2064 w 3071"/>
                  <a:gd name="T25" fmla="*/ 94 h 1536"/>
                  <a:gd name="T26" fmla="*/ 1919 w 3071"/>
                  <a:gd name="T27" fmla="*/ 49 h 1536"/>
                  <a:gd name="T28" fmla="*/ 1771 w 3071"/>
                  <a:gd name="T29" fmla="*/ 18 h 1536"/>
                  <a:gd name="T30" fmla="*/ 1614 w 3071"/>
                  <a:gd name="T31" fmla="*/ 2 h 1536"/>
                  <a:gd name="T32" fmla="*/ 1496 w 3071"/>
                  <a:gd name="T33" fmla="*/ 0 h 1536"/>
                  <a:gd name="T34" fmla="*/ 1340 w 3071"/>
                  <a:gd name="T35" fmla="*/ 14 h 1536"/>
                  <a:gd name="T36" fmla="*/ 1189 w 3071"/>
                  <a:gd name="T37" fmla="*/ 40 h 1536"/>
                  <a:gd name="T38" fmla="*/ 1044 w 3071"/>
                  <a:gd name="T39" fmla="*/ 81 h 1536"/>
                  <a:gd name="T40" fmla="*/ 904 w 3071"/>
                  <a:gd name="T41" fmla="*/ 136 h 1536"/>
                  <a:gd name="T42" fmla="*/ 772 w 3071"/>
                  <a:gd name="T43" fmla="*/ 205 h 1536"/>
                  <a:gd name="T44" fmla="*/ 648 w 3071"/>
                  <a:gd name="T45" fmla="*/ 283 h 1536"/>
                  <a:gd name="T46" fmla="*/ 531 w 3071"/>
                  <a:gd name="T47" fmla="*/ 375 h 1536"/>
                  <a:gd name="T48" fmla="*/ 425 w 3071"/>
                  <a:gd name="T49" fmla="*/ 477 h 1536"/>
                  <a:gd name="T50" fmla="*/ 329 w 3071"/>
                  <a:gd name="T51" fmla="*/ 588 h 1536"/>
                  <a:gd name="T52" fmla="*/ 242 w 3071"/>
                  <a:gd name="T53" fmla="*/ 708 h 1536"/>
                  <a:gd name="T54" fmla="*/ 170 w 3071"/>
                  <a:gd name="T55" fmla="*/ 837 h 1536"/>
                  <a:gd name="T56" fmla="*/ 107 w 3071"/>
                  <a:gd name="T57" fmla="*/ 973 h 1536"/>
                  <a:gd name="T58" fmla="*/ 59 w 3071"/>
                  <a:gd name="T59" fmla="*/ 1116 h 1536"/>
                  <a:gd name="T60" fmla="*/ 25 w 3071"/>
                  <a:gd name="T61" fmla="*/ 1264 h 1536"/>
                  <a:gd name="T62" fmla="*/ 5 w 3071"/>
                  <a:gd name="T63" fmla="*/ 1418 h 1536"/>
                  <a:gd name="T64" fmla="*/ 35 w 3071"/>
                  <a:gd name="T65" fmla="*/ 1536 h 1536"/>
                  <a:gd name="T66" fmla="*/ 40 w 3071"/>
                  <a:gd name="T67" fmla="*/ 1421 h 1536"/>
                  <a:gd name="T68" fmla="*/ 59 w 3071"/>
                  <a:gd name="T69" fmla="*/ 1270 h 1536"/>
                  <a:gd name="T70" fmla="*/ 92 w 3071"/>
                  <a:gd name="T71" fmla="*/ 1125 h 1536"/>
                  <a:gd name="T72" fmla="*/ 140 w 3071"/>
                  <a:gd name="T73" fmla="*/ 986 h 1536"/>
                  <a:gd name="T74" fmla="*/ 200 w 3071"/>
                  <a:gd name="T75" fmla="*/ 853 h 1536"/>
                  <a:gd name="T76" fmla="*/ 292 w 3071"/>
                  <a:gd name="T77" fmla="*/ 697 h 1536"/>
                  <a:gd name="T78" fmla="*/ 476 w 3071"/>
                  <a:gd name="T79" fmla="*/ 474 h 1536"/>
                  <a:gd name="T80" fmla="*/ 639 w 3071"/>
                  <a:gd name="T81" fmla="*/ 333 h 1536"/>
                  <a:gd name="T82" fmla="*/ 821 w 3071"/>
                  <a:gd name="T83" fmla="*/ 216 h 1536"/>
                  <a:gd name="T84" fmla="*/ 953 w 3071"/>
                  <a:gd name="T85" fmla="*/ 154 h 1536"/>
                  <a:gd name="T86" fmla="*/ 1090 w 3071"/>
                  <a:gd name="T87" fmla="*/ 102 h 1536"/>
                  <a:gd name="T88" fmla="*/ 1234 w 3071"/>
                  <a:gd name="T89" fmla="*/ 66 h 1536"/>
                  <a:gd name="T90" fmla="*/ 1383 w 3071"/>
                  <a:gd name="T91" fmla="*/ 43 h 1536"/>
                  <a:gd name="T92" fmla="*/ 1536 w 3071"/>
                  <a:gd name="T93" fmla="*/ 35 h 1536"/>
                  <a:gd name="T94" fmla="*/ 1651 w 3071"/>
                  <a:gd name="T95" fmla="*/ 40 h 1536"/>
                  <a:gd name="T96" fmla="*/ 1801 w 3071"/>
                  <a:gd name="T97" fmla="*/ 59 h 1536"/>
                  <a:gd name="T98" fmla="*/ 1947 w 3071"/>
                  <a:gd name="T99" fmla="*/ 92 h 1536"/>
                  <a:gd name="T100" fmla="*/ 2087 w 3071"/>
                  <a:gd name="T101" fmla="*/ 139 h 1536"/>
                  <a:gd name="T102" fmla="*/ 2220 w 3071"/>
                  <a:gd name="T103" fmla="*/ 200 h 1536"/>
                  <a:gd name="T104" fmla="*/ 2376 w 3071"/>
                  <a:gd name="T105" fmla="*/ 292 h 1536"/>
                  <a:gd name="T106" fmla="*/ 2597 w 3071"/>
                  <a:gd name="T107" fmla="*/ 474 h 1536"/>
                  <a:gd name="T108" fmla="*/ 2739 w 3071"/>
                  <a:gd name="T109" fmla="*/ 638 h 1536"/>
                  <a:gd name="T110" fmla="*/ 2855 w 3071"/>
                  <a:gd name="T111" fmla="*/ 821 h 1536"/>
                  <a:gd name="T112" fmla="*/ 2918 w 3071"/>
                  <a:gd name="T113" fmla="*/ 951 h 1536"/>
                  <a:gd name="T114" fmla="*/ 2969 w 3071"/>
                  <a:gd name="T115" fmla="*/ 1090 h 1536"/>
                  <a:gd name="T116" fmla="*/ 3005 w 3071"/>
                  <a:gd name="T117" fmla="*/ 1234 h 1536"/>
                  <a:gd name="T118" fmla="*/ 3029 w 3071"/>
                  <a:gd name="T119" fmla="*/ 1383 h 1536"/>
                  <a:gd name="T120" fmla="*/ 3036 w 3071"/>
                  <a:gd name="T121" fmla="*/ 1536 h 1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071" h="1536">
                    <a:moveTo>
                      <a:pt x="3071" y="1536"/>
                    </a:moveTo>
                    <a:lnTo>
                      <a:pt x="3071" y="1536"/>
                    </a:lnTo>
                    <a:lnTo>
                      <a:pt x="3071" y="1496"/>
                    </a:lnTo>
                    <a:lnTo>
                      <a:pt x="3070" y="1457"/>
                    </a:lnTo>
                    <a:lnTo>
                      <a:pt x="3067" y="1418"/>
                    </a:lnTo>
                    <a:lnTo>
                      <a:pt x="3064" y="1378"/>
                    </a:lnTo>
                    <a:lnTo>
                      <a:pt x="3059" y="1340"/>
                    </a:lnTo>
                    <a:lnTo>
                      <a:pt x="3054" y="1302"/>
                    </a:lnTo>
                    <a:lnTo>
                      <a:pt x="3048" y="1264"/>
                    </a:lnTo>
                    <a:lnTo>
                      <a:pt x="3040" y="1227"/>
                    </a:lnTo>
                    <a:lnTo>
                      <a:pt x="3032" y="1189"/>
                    </a:lnTo>
                    <a:lnTo>
                      <a:pt x="3023" y="1152"/>
                    </a:lnTo>
                    <a:lnTo>
                      <a:pt x="3013" y="1116"/>
                    </a:lnTo>
                    <a:lnTo>
                      <a:pt x="3003" y="1079"/>
                    </a:lnTo>
                    <a:lnTo>
                      <a:pt x="2991" y="1043"/>
                    </a:lnTo>
                    <a:lnTo>
                      <a:pt x="2978" y="1008"/>
                    </a:lnTo>
                    <a:lnTo>
                      <a:pt x="2965" y="973"/>
                    </a:lnTo>
                    <a:lnTo>
                      <a:pt x="2950" y="938"/>
                    </a:lnTo>
                    <a:lnTo>
                      <a:pt x="2935" y="904"/>
                    </a:lnTo>
                    <a:lnTo>
                      <a:pt x="2919" y="869"/>
                    </a:lnTo>
                    <a:lnTo>
                      <a:pt x="2903" y="837"/>
                    </a:lnTo>
                    <a:lnTo>
                      <a:pt x="2886" y="804"/>
                    </a:lnTo>
                    <a:lnTo>
                      <a:pt x="2868" y="772"/>
                    </a:lnTo>
                    <a:lnTo>
                      <a:pt x="2849" y="740"/>
                    </a:lnTo>
                    <a:lnTo>
                      <a:pt x="2829" y="708"/>
                    </a:lnTo>
                    <a:lnTo>
                      <a:pt x="2809" y="677"/>
                    </a:lnTo>
                    <a:lnTo>
                      <a:pt x="2788" y="646"/>
                    </a:lnTo>
                    <a:lnTo>
                      <a:pt x="2766" y="617"/>
                    </a:lnTo>
                    <a:lnTo>
                      <a:pt x="2744" y="588"/>
                    </a:lnTo>
                    <a:lnTo>
                      <a:pt x="2721" y="559"/>
                    </a:lnTo>
                    <a:lnTo>
                      <a:pt x="2696" y="531"/>
                    </a:lnTo>
                    <a:lnTo>
                      <a:pt x="2673" y="503"/>
                    </a:lnTo>
                    <a:lnTo>
                      <a:pt x="2647" y="477"/>
                    </a:lnTo>
                    <a:lnTo>
                      <a:pt x="2622" y="449"/>
                    </a:lnTo>
                    <a:lnTo>
                      <a:pt x="2596" y="425"/>
                    </a:lnTo>
                    <a:lnTo>
                      <a:pt x="2568" y="400"/>
                    </a:lnTo>
                    <a:lnTo>
                      <a:pt x="2540" y="375"/>
                    </a:lnTo>
                    <a:lnTo>
                      <a:pt x="2513" y="350"/>
                    </a:lnTo>
                    <a:lnTo>
                      <a:pt x="2483" y="328"/>
                    </a:lnTo>
                    <a:lnTo>
                      <a:pt x="2454" y="305"/>
                    </a:lnTo>
                    <a:lnTo>
                      <a:pt x="2425" y="283"/>
                    </a:lnTo>
                    <a:lnTo>
                      <a:pt x="2395" y="263"/>
                    </a:lnTo>
                    <a:lnTo>
                      <a:pt x="2364" y="242"/>
                    </a:lnTo>
                    <a:lnTo>
                      <a:pt x="2332" y="222"/>
                    </a:lnTo>
                    <a:lnTo>
                      <a:pt x="2300" y="205"/>
                    </a:lnTo>
                    <a:lnTo>
                      <a:pt x="2268" y="186"/>
                    </a:lnTo>
                    <a:lnTo>
                      <a:pt x="2236" y="168"/>
                    </a:lnTo>
                    <a:lnTo>
                      <a:pt x="2202" y="152"/>
                    </a:lnTo>
                    <a:lnTo>
                      <a:pt x="2169" y="136"/>
                    </a:lnTo>
                    <a:lnTo>
                      <a:pt x="2134" y="121"/>
                    </a:lnTo>
                    <a:lnTo>
                      <a:pt x="2099" y="107"/>
                    </a:lnTo>
                    <a:lnTo>
                      <a:pt x="2064" y="94"/>
                    </a:lnTo>
                    <a:lnTo>
                      <a:pt x="2029" y="81"/>
                    </a:lnTo>
                    <a:lnTo>
                      <a:pt x="1992" y="69"/>
                    </a:lnTo>
                    <a:lnTo>
                      <a:pt x="1957" y="59"/>
                    </a:lnTo>
                    <a:lnTo>
                      <a:pt x="1919" y="49"/>
                    </a:lnTo>
                    <a:lnTo>
                      <a:pt x="1883" y="40"/>
                    </a:lnTo>
                    <a:lnTo>
                      <a:pt x="1845" y="31"/>
                    </a:lnTo>
                    <a:lnTo>
                      <a:pt x="1808" y="24"/>
                    </a:lnTo>
                    <a:lnTo>
                      <a:pt x="1771" y="18"/>
                    </a:lnTo>
                    <a:lnTo>
                      <a:pt x="1731" y="14"/>
                    </a:lnTo>
                    <a:lnTo>
                      <a:pt x="1693" y="8"/>
                    </a:lnTo>
                    <a:lnTo>
                      <a:pt x="1654" y="5"/>
                    </a:lnTo>
                    <a:lnTo>
                      <a:pt x="1614" y="2"/>
                    </a:lnTo>
                    <a:lnTo>
                      <a:pt x="1575" y="0"/>
                    </a:lnTo>
                    <a:lnTo>
                      <a:pt x="1536" y="0"/>
                    </a:lnTo>
                    <a:lnTo>
                      <a:pt x="1536" y="0"/>
                    </a:lnTo>
                    <a:lnTo>
                      <a:pt x="1496" y="0"/>
                    </a:lnTo>
                    <a:lnTo>
                      <a:pt x="1457" y="2"/>
                    </a:lnTo>
                    <a:lnTo>
                      <a:pt x="1418" y="5"/>
                    </a:lnTo>
                    <a:lnTo>
                      <a:pt x="1380" y="8"/>
                    </a:lnTo>
                    <a:lnTo>
                      <a:pt x="1340" y="14"/>
                    </a:lnTo>
                    <a:lnTo>
                      <a:pt x="1302" y="18"/>
                    </a:lnTo>
                    <a:lnTo>
                      <a:pt x="1265" y="24"/>
                    </a:lnTo>
                    <a:lnTo>
                      <a:pt x="1227" y="31"/>
                    </a:lnTo>
                    <a:lnTo>
                      <a:pt x="1189" y="40"/>
                    </a:lnTo>
                    <a:lnTo>
                      <a:pt x="1152" y="49"/>
                    </a:lnTo>
                    <a:lnTo>
                      <a:pt x="1116" y="59"/>
                    </a:lnTo>
                    <a:lnTo>
                      <a:pt x="1079" y="69"/>
                    </a:lnTo>
                    <a:lnTo>
                      <a:pt x="1044" y="81"/>
                    </a:lnTo>
                    <a:lnTo>
                      <a:pt x="1008" y="94"/>
                    </a:lnTo>
                    <a:lnTo>
                      <a:pt x="973" y="107"/>
                    </a:lnTo>
                    <a:lnTo>
                      <a:pt x="938" y="121"/>
                    </a:lnTo>
                    <a:lnTo>
                      <a:pt x="904" y="136"/>
                    </a:lnTo>
                    <a:lnTo>
                      <a:pt x="871" y="152"/>
                    </a:lnTo>
                    <a:lnTo>
                      <a:pt x="837" y="168"/>
                    </a:lnTo>
                    <a:lnTo>
                      <a:pt x="804" y="186"/>
                    </a:lnTo>
                    <a:lnTo>
                      <a:pt x="772" y="205"/>
                    </a:lnTo>
                    <a:lnTo>
                      <a:pt x="740" y="222"/>
                    </a:lnTo>
                    <a:lnTo>
                      <a:pt x="709" y="242"/>
                    </a:lnTo>
                    <a:lnTo>
                      <a:pt x="678" y="263"/>
                    </a:lnTo>
                    <a:lnTo>
                      <a:pt x="648" y="283"/>
                    </a:lnTo>
                    <a:lnTo>
                      <a:pt x="617" y="305"/>
                    </a:lnTo>
                    <a:lnTo>
                      <a:pt x="588" y="328"/>
                    </a:lnTo>
                    <a:lnTo>
                      <a:pt x="560" y="350"/>
                    </a:lnTo>
                    <a:lnTo>
                      <a:pt x="531" y="375"/>
                    </a:lnTo>
                    <a:lnTo>
                      <a:pt x="503" y="400"/>
                    </a:lnTo>
                    <a:lnTo>
                      <a:pt x="477" y="425"/>
                    </a:lnTo>
                    <a:lnTo>
                      <a:pt x="451" y="449"/>
                    </a:lnTo>
                    <a:lnTo>
                      <a:pt x="425" y="477"/>
                    </a:lnTo>
                    <a:lnTo>
                      <a:pt x="400" y="503"/>
                    </a:lnTo>
                    <a:lnTo>
                      <a:pt x="375" y="531"/>
                    </a:lnTo>
                    <a:lnTo>
                      <a:pt x="352" y="559"/>
                    </a:lnTo>
                    <a:lnTo>
                      <a:pt x="329" y="588"/>
                    </a:lnTo>
                    <a:lnTo>
                      <a:pt x="307" y="617"/>
                    </a:lnTo>
                    <a:lnTo>
                      <a:pt x="285" y="646"/>
                    </a:lnTo>
                    <a:lnTo>
                      <a:pt x="263" y="677"/>
                    </a:lnTo>
                    <a:lnTo>
                      <a:pt x="242" y="708"/>
                    </a:lnTo>
                    <a:lnTo>
                      <a:pt x="224" y="740"/>
                    </a:lnTo>
                    <a:lnTo>
                      <a:pt x="205" y="772"/>
                    </a:lnTo>
                    <a:lnTo>
                      <a:pt x="186" y="804"/>
                    </a:lnTo>
                    <a:lnTo>
                      <a:pt x="170" y="837"/>
                    </a:lnTo>
                    <a:lnTo>
                      <a:pt x="152" y="869"/>
                    </a:lnTo>
                    <a:lnTo>
                      <a:pt x="136" y="904"/>
                    </a:lnTo>
                    <a:lnTo>
                      <a:pt x="121" y="938"/>
                    </a:lnTo>
                    <a:lnTo>
                      <a:pt x="107" y="973"/>
                    </a:lnTo>
                    <a:lnTo>
                      <a:pt x="94" y="1008"/>
                    </a:lnTo>
                    <a:lnTo>
                      <a:pt x="82" y="1043"/>
                    </a:lnTo>
                    <a:lnTo>
                      <a:pt x="70" y="1079"/>
                    </a:lnTo>
                    <a:lnTo>
                      <a:pt x="59" y="1116"/>
                    </a:lnTo>
                    <a:lnTo>
                      <a:pt x="50" y="1152"/>
                    </a:lnTo>
                    <a:lnTo>
                      <a:pt x="40" y="1189"/>
                    </a:lnTo>
                    <a:lnTo>
                      <a:pt x="33" y="1227"/>
                    </a:lnTo>
                    <a:lnTo>
                      <a:pt x="25" y="1264"/>
                    </a:lnTo>
                    <a:lnTo>
                      <a:pt x="19" y="1302"/>
                    </a:lnTo>
                    <a:lnTo>
                      <a:pt x="14" y="1340"/>
                    </a:lnTo>
                    <a:lnTo>
                      <a:pt x="9" y="1378"/>
                    </a:lnTo>
                    <a:lnTo>
                      <a:pt x="5" y="1418"/>
                    </a:lnTo>
                    <a:lnTo>
                      <a:pt x="3" y="1457"/>
                    </a:lnTo>
                    <a:lnTo>
                      <a:pt x="2" y="1496"/>
                    </a:lnTo>
                    <a:lnTo>
                      <a:pt x="0" y="1536"/>
                    </a:lnTo>
                    <a:lnTo>
                      <a:pt x="35" y="1536"/>
                    </a:lnTo>
                    <a:lnTo>
                      <a:pt x="35" y="1536"/>
                    </a:lnTo>
                    <a:lnTo>
                      <a:pt x="37" y="1496"/>
                    </a:lnTo>
                    <a:lnTo>
                      <a:pt x="38" y="1458"/>
                    </a:lnTo>
                    <a:lnTo>
                      <a:pt x="40" y="1421"/>
                    </a:lnTo>
                    <a:lnTo>
                      <a:pt x="44" y="1383"/>
                    </a:lnTo>
                    <a:lnTo>
                      <a:pt x="49" y="1345"/>
                    </a:lnTo>
                    <a:lnTo>
                      <a:pt x="53" y="1307"/>
                    </a:lnTo>
                    <a:lnTo>
                      <a:pt x="59" y="1270"/>
                    </a:lnTo>
                    <a:lnTo>
                      <a:pt x="66" y="1234"/>
                    </a:lnTo>
                    <a:lnTo>
                      <a:pt x="75" y="1197"/>
                    </a:lnTo>
                    <a:lnTo>
                      <a:pt x="84" y="1161"/>
                    </a:lnTo>
                    <a:lnTo>
                      <a:pt x="92" y="1125"/>
                    </a:lnTo>
                    <a:lnTo>
                      <a:pt x="104" y="1090"/>
                    </a:lnTo>
                    <a:lnTo>
                      <a:pt x="114" y="1055"/>
                    </a:lnTo>
                    <a:lnTo>
                      <a:pt x="127" y="1020"/>
                    </a:lnTo>
                    <a:lnTo>
                      <a:pt x="140" y="986"/>
                    </a:lnTo>
                    <a:lnTo>
                      <a:pt x="154" y="951"/>
                    </a:lnTo>
                    <a:lnTo>
                      <a:pt x="168" y="919"/>
                    </a:lnTo>
                    <a:lnTo>
                      <a:pt x="184" y="885"/>
                    </a:lnTo>
                    <a:lnTo>
                      <a:pt x="200" y="853"/>
                    </a:lnTo>
                    <a:lnTo>
                      <a:pt x="218" y="821"/>
                    </a:lnTo>
                    <a:lnTo>
                      <a:pt x="235" y="789"/>
                    </a:lnTo>
                    <a:lnTo>
                      <a:pt x="253" y="757"/>
                    </a:lnTo>
                    <a:lnTo>
                      <a:pt x="292" y="697"/>
                    </a:lnTo>
                    <a:lnTo>
                      <a:pt x="334" y="638"/>
                    </a:lnTo>
                    <a:lnTo>
                      <a:pt x="378" y="581"/>
                    </a:lnTo>
                    <a:lnTo>
                      <a:pt x="426" y="527"/>
                    </a:lnTo>
                    <a:lnTo>
                      <a:pt x="476" y="474"/>
                    </a:lnTo>
                    <a:lnTo>
                      <a:pt x="476" y="474"/>
                    </a:lnTo>
                    <a:lnTo>
                      <a:pt x="527" y="425"/>
                    </a:lnTo>
                    <a:lnTo>
                      <a:pt x="582" y="378"/>
                    </a:lnTo>
                    <a:lnTo>
                      <a:pt x="639" y="333"/>
                    </a:lnTo>
                    <a:lnTo>
                      <a:pt x="697" y="292"/>
                    </a:lnTo>
                    <a:lnTo>
                      <a:pt x="759" y="253"/>
                    </a:lnTo>
                    <a:lnTo>
                      <a:pt x="789" y="234"/>
                    </a:lnTo>
                    <a:lnTo>
                      <a:pt x="821" y="216"/>
                    </a:lnTo>
                    <a:lnTo>
                      <a:pt x="853" y="200"/>
                    </a:lnTo>
                    <a:lnTo>
                      <a:pt x="885" y="183"/>
                    </a:lnTo>
                    <a:lnTo>
                      <a:pt x="919" y="168"/>
                    </a:lnTo>
                    <a:lnTo>
                      <a:pt x="953" y="154"/>
                    </a:lnTo>
                    <a:lnTo>
                      <a:pt x="986" y="139"/>
                    </a:lnTo>
                    <a:lnTo>
                      <a:pt x="1021" y="126"/>
                    </a:lnTo>
                    <a:lnTo>
                      <a:pt x="1055" y="114"/>
                    </a:lnTo>
                    <a:lnTo>
                      <a:pt x="1090" y="102"/>
                    </a:lnTo>
                    <a:lnTo>
                      <a:pt x="1126" y="92"/>
                    </a:lnTo>
                    <a:lnTo>
                      <a:pt x="1161" y="82"/>
                    </a:lnTo>
                    <a:lnTo>
                      <a:pt x="1197" y="73"/>
                    </a:lnTo>
                    <a:lnTo>
                      <a:pt x="1234" y="66"/>
                    </a:lnTo>
                    <a:lnTo>
                      <a:pt x="1270" y="59"/>
                    </a:lnTo>
                    <a:lnTo>
                      <a:pt x="1308" y="53"/>
                    </a:lnTo>
                    <a:lnTo>
                      <a:pt x="1345" y="47"/>
                    </a:lnTo>
                    <a:lnTo>
                      <a:pt x="1383" y="43"/>
                    </a:lnTo>
                    <a:lnTo>
                      <a:pt x="1421" y="40"/>
                    </a:lnTo>
                    <a:lnTo>
                      <a:pt x="1458" y="37"/>
                    </a:lnTo>
                    <a:lnTo>
                      <a:pt x="1498" y="35"/>
                    </a:lnTo>
                    <a:lnTo>
                      <a:pt x="1536" y="35"/>
                    </a:lnTo>
                    <a:lnTo>
                      <a:pt x="1536" y="35"/>
                    </a:lnTo>
                    <a:lnTo>
                      <a:pt x="1575" y="35"/>
                    </a:lnTo>
                    <a:lnTo>
                      <a:pt x="1613" y="37"/>
                    </a:lnTo>
                    <a:lnTo>
                      <a:pt x="1651" y="40"/>
                    </a:lnTo>
                    <a:lnTo>
                      <a:pt x="1689" y="43"/>
                    </a:lnTo>
                    <a:lnTo>
                      <a:pt x="1727" y="47"/>
                    </a:lnTo>
                    <a:lnTo>
                      <a:pt x="1765" y="53"/>
                    </a:lnTo>
                    <a:lnTo>
                      <a:pt x="1801" y="59"/>
                    </a:lnTo>
                    <a:lnTo>
                      <a:pt x="1839" y="66"/>
                    </a:lnTo>
                    <a:lnTo>
                      <a:pt x="1875" y="73"/>
                    </a:lnTo>
                    <a:lnTo>
                      <a:pt x="1910" y="82"/>
                    </a:lnTo>
                    <a:lnTo>
                      <a:pt x="1947" y="92"/>
                    </a:lnTo>
                    <a:lnTo>
                      <a:pt x="1982" y="102"/>
                    </a:lnTo>
                    <a:lnTo>
                      <a:pt x="2017" y="114"/>
                    </a:lnTo>
                    <a:lnTo>
                      <a:pt x="2052" y="126"/>
                    </a:lnTo>
                    <a:lnTo>
                      <a:pt x="2087" y="139"/>
                    </a:lnTo>
                    <a:lnTo>
                      <a:pt x="2120" y="154"/>
                    </a:lnTo>
                    <a:lnTo>
                      <a:pt x="2154" y="168"/>
                    </a:lnTo>
                    <a:lnTo>
                      <a:pt x="2186" y="183"/>
                    </a:lnTo>
                    <a:lnTo>
                      <a:pt x="2220" y="200"/>
                    </a:lnTo>
                    <a:lnTo>
                      <a:pt x="2252" y="216"/>
                    </a:lnTo>
                    <a:lnTo>
                      <a:pt x="2282" y="234"/>
                    </a:lnTo>
                    <a:lnTo>
                      <a:pt x="2314" y="253"/>
                    </a:lnTo>
                    <a:lnTo>
                      <a:pt x="2376" y="292"/>
                    </a:lnTo>
                    <a:lnTo>
                      <a:pt x="2434" y="333"/>
                    </a:lnTo>
                    <a:lnTo>
                      <a:pt x="2491" y="378"/>
                    </a:lnTo>
                    <a:lnTo>
                      <a:pt x="2545" y="425"/>
                    </a:lnTo>
                    <a:lnTo>
                      <a:pt x="2597" y="474"/>
                    </a:lnTo>
                    <a:lnTo>
                      <a:pt x="2597" y="474"/>
                    </a:lnTo>
                    <a:lnTo>
                      <a:pt x="2647" y="527"/>
                    </a:lnTo>
                    <a:lnTo>
                      <a:pt x="2693" y="581"/>
                    </a:lnTo>
                    <a:lnTo>
                      <a:pt x="2739" y="638"/>
                    </a:lnTo>
                    <a:lnTo>
                      <a:pt x="2779" y="697"/>
                    </a:lnTo>
                    <a:lnTo>
                      <a:pt x="2819" y="757"/>
                    </a:lnTo>
                    <a:lnTo>
                      <a:pt x="2838" y="789"/>
                    </a:lnTo>
                    <a:lnTo>
                      <a:pt x="2855" y="821"/>
                    </a:lnTo>
                    <a:lnTo>
                      <a:pt x="2873" y="853"/>
                    </a:lnTo>
                    <a:lnTo>
                      <a:pt x="2889" y="885"/>
                    </a:lnTo>
                    <a:lnTo>
                      <a:pt x="2903" y="919"/>
                    </a:lnTo>
                    <a:lnTo>
                      <a:pt x="2918" y="951"/>
                    </a:lnTo>
                    <a:lnTo>
                      <a:pt x="2933" y="986"/>
                    </a:lnTo>
                    <a:lnTo>
                      <a:pt x="2946" y="1020"/>
                    </a:lnTo>
                    <a:lnTo>
                      <a:pt x="2957" y="1055"/>
                    </a:lnTo>
                    <a:lnTo>
                      <a:pt x="2969" y="1090"/>
                    </a:lnTo>
                    <a:lnTo>
                      <a:pt x="2979" y="1125"/>
                    </a:lnTo>
                    <a:lnTo>
                      <a:pt x="2989" y="1161"/>
                    </a:lnTo>
                    <a:lnTo>
                      <a:pt x="2998" y="1197"/>
                    </a:lnTo>
                    <a:lnTo>
                      <a:pt x="3005" y="1234"/>
                    </a:lnTo>
                    <a:lnTo>
                      <a:pt x="3013" y="1270"/>
                    </a:lnTo>
                    <a:lnTo>
                      <a:pt x="3019" y="1307"/>
                    </a:lnTo>
                    <a:lnTo>
                      <a:pt x="3024" y="1345"/>
                    </a:lnTo>
                    <a:lnTo>
                      <a:pt x="3029" y="1383"/>
                    </a:lnTo>
                    <a:lnTo>
                      <a:pt x="3032" y="1421"/>
                    </a:lnTo>
                    <a:lnTo>
                      <a:pt x="3035" y="1458"/>
                    </a:lnTo>
                    <a:lnTo>
                      <a:pt x="3036" y="1496"/>
                    </a:lnTo>
                    <a:lnTo>
                      <a:pt x="3036" y="1536"/>
                    </a:lnTo>
                    <a:lnTo>
                      <a:pt x="3071" y="15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0" name="Freeform 514">
                <a:extLst>
                  <a:ext uri="{FF2B5EF4-FFF2-40B4-BE49-F238E27FC236}">
                    <a16:creationId xmlns="" xmlns:a16="http://schemas.microsoft.com/office/drawing/2014/main" id="{4A5C0063-7F23-4CBC-AF62-A20EDE72FD3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14109" y="2614357"/>
                <a:ext cx="1336424" cy="1493517"/>
              </a:xfrm>
              <a:custGeom>
                <a:avLst/>
                <a:gdLst>
                  <a:gd name="T0" fmla="*/ 1165 w 1172"/>
                  <a:gd name="T1" fmla="*/ 497 h 1312"/>
                  <a:gd name="T2" fmla="*/ 1125 w 1172"/>
                  <a:gd name="T3" fmla="*/ 357 h 1312"/>
                  <a:gd name="T4" fmla="*/ 1055 w 1172"/>
                  <a:gd name="T5" fmla="*/ 234 h 1312"/>
                  <a:gd name="T6" fmla="*/ 959 w 1172"/>
                  <a:gd name="T7" fmla="*/ 134 h 1312"/>
                  <a:gd name="T8" fmla="*/ 840 w 1172"/>
                  <a:gd name="T9" fmla="*/ 58 h 1312"/>
                  <a:gd name="T10" fmla="*/ 704 w 1172"/>
                  <a:gd name="T11" fmla="*/ 11 h 1312"/>
                  <a:gd name="T12" fmla="*/ 586 w 1172"/>
                  <a:gd name="T13" fmla="*/ 0 h 1312"/>
                  <a:gd name="T14" fmla="*/ 440 w 1172"/>
                  <a:gd name="T15" fmla="*/ 19 h 1312"/>
                  <a:gd name="T16" fmla="*/ 306 w 1172"/>
                  <a:gd name="T17" fmla="*/ 71 h 1312"/>
                  <a:gd name="T18" fmla="*/ 192 w 1172"/>
                  <a:gd name="T19" fmla="*/ 151 h 1312"/>
                  <a:gd name="T20" fmla="*/ 100 w 1172"/>
                  <a:gd name="T21" fmla="*/ 258 h 1312"/>
                  <a:gd name="T22" fmla="*/ 36 w 1172"/>
                  <a:gd name="T23" fmla="*/ 384 h 1312"/>
                  <a:gd name="T24" fmla="*/ 3 w 1172"/>
                  <a:gd name="T25" fmla="*/ 526 h 1312"/>
                  <a:gd name="T26" fmla="*/ 3 w 1172"/>
                  <a:gd name="T27" fmla="*/ 640 h 1312"/>
                  <a:gd name="T28" fmla="*/ 29 w 1172"/>
                  <a:gd name="T29" fmla="*/ 766 h 1312"/>
                  <a:gd name="T30" fmla="*/ 81 w 1172"/>
                  <a:gd name="T31" fmla="*/ 883 h 1312"/>
                  <a:gd name="T32" fmla="*/ 156 w 1172"/>
                  <a:gd name="T33" fmla="*/ 984 h 1312"/>
                  <a:gd name="T34" fmla="*/ 251 w 1172"/>
                  <a:gd name="T35" fmla="*/ 1065 h 1312"/>
                  <a:gd name="T36" fmla="*/ 361 w 1172"/>
                  <a:gd name="T37" fmla="*/ 1127 h 1312"/>
                  <a:gd name="T38" fmla="*/ 485 w 1172"/>
                  <a:gd name="T39" fmla="*/ 1163 h 1312"/>
                  <a:gd name="T40" fmla="*/ 713 w 1172"/>
                  <a:gd name="T41" fmla="*/ 1157 h 1312"/>
                  <a:gd name="T42" fmla="*/ 834 w 1172"/>
                  <a:gd name="T43" fmla="*/ 1116 h 1312"/>
                  <a:gd name="T44" fmla="*/ 942 w 1172"/>
                  <a:gd name="T45" fmla="*/ 1051 h 1312"/>
                  <a:gd name="T46" fmla="*/ 1032 w 1172"/>
                  <a:gd name="T47" fmla="*/ 965 h 1312"/>
                  <a:gd name="T48" fmla="*/ 1104 w 1172"/>
                  <a:gd name="T49" fmla="*/ 860 h 1312"/>
                  <a:gd name="T50" fmla="*/ 1150 w 1172"/>
                  <a:gd name="T51" fmla="*/ 742 h 1312"/>
                  <a:gd name="T52" fmla="*/ 1171 w 1172"/>
                  <a:gd name="T53" fmla="*/ 612 h 1312"/>
                  <a:gd name="T54" fmla="*/ 563 w 1172"/>
                  <a:gd name="T55" fmla="*/ 1025 h 1312"/>
                  <a:gd name="T56" fmla="*/ 455 w 1172"/>
                  <a:gd name="T57" fmla="*/ 1006 h 1312"/>
                  <a:gd name="T58" fmla="*/ 357 w 1172"/>
                  <a:gd name="T59" fmla="*/ 962 h 1312"/>
                  <a:gd name="T60" fmla="*/ 275 w 1172"/>
                  <a:gd name="T61" fmla="*/ 896 h 1312"/>
                  <a:gd name="T62" fmla="*/ 210 w 1172"/>
                  <a:gd name="T63" fmla="*/ 813 h 1312"/>
                  <a:gd name="T64" fmla="*/ 166 w 1172"/>
                  <a:gd name="T65" fmla="*/ 717 h 1312"/>
                  <a:gd name="T66" fmla="*/ 147 w 1172"/>
                  <a:gd name="T67" fmla="*/ 608 h 1312"/>
                  <a:gd name="T68" fmla="*/ 151 w 1172"/>
                  <a:gd name="T69" fmla="*/ 519 h 1312"/>
                  <a:gd name="T70" fmla="*/ 181 w 1172"/>
                  <a:gd name="T71" fmla="*/ 414 h 1312"/>
                  <a:gd name="T72" fmla="*/ 233 w 1172"/>
                  <a:gd name="T73" fmla="*/ 322 h 1312"/>
                  <a:gd name="T74" fmla="*/ 306 w 1172"/>
                  <a:gd name="T75" fmla="*/ 246 h 1312"/>
                  <a:gd name="T76" fmla="*/ 395 w 1172"/>
                  <a:gd name="T77" fmla="*/ 189 h 1312"/>
                  <a:gd name="T78" fmla="*/ 497 w 1172"/>
                  <a:gd name="T79" fmla="*/ 154 h 1312"/>
                  <a:gd name="T80" fmla="*/ 586 w 1172"/>
                  <a:gd name="T81" fmla="*/ 145 h 1312"/>
                  <a:gd name="T82" fmla="*/ 695 w 1172"/>
                  <a:gd name="T83" fmla="*/ 159 h 1312"/>
                  <a:gd name="T84" fmla="*/ 796 w 1172"/>
                  <a:gd name="T85" fmla="*/ 198 h 1312"/>
                  <a:gd name="T86" fmla="*/ 882 w 1172"/>
                  <a:gd name="T87" fmla="*/ 259 h 1312"/>
                  <a:gd name="T88" fmla="*/ 950 w 1172"/>
                  <a:gd name="T89" fmla="*/ 339 h 1312"/>
                  <a:gd name="T90" fmla="*/ 999 w 1172"/>
                  <a:gd name="T91" fmla="*/ 434 h 1312"/>
                  <a:gd name="T92" fmla="*/ 1023 w 1172"/>
                  <a:gd name="T93" fmla="*/ 541 h 1312"/>
                  <a:gd name="T94" fmla="*/ 1023 w 1172"/>
                  <a:gd name="T95" fmla="*/ 631 h 1312"/>
                  <a:gd name="T96" fmla="*/ 999 w 1172"/>
                  <a:gd name="T97" fmla="*/ 737 h 1312"/>
                  <a:gd name="T98" fmla="*/ 950 w 1172"/>
                  <a:gd name="T99" fmla="*/ 832 h 1312"/>
                  <a:gd name="T100" fmla="*/ 882 w 1172"/>
                  <a:gd name="T101" fmla="*/ 911 h 1312"/>
                  <a:gd name="T102" fmla="*/ 796 w 1172"/>
                  <a:gd name="T103" fmla="*/ 972 h 1312"/>
                  <a:gd name="T104" fmla="*/ 695 w 1172"/>
                  <a:gd name="T105" fmla="*/ 1011 h 1312"/>
                  <a:gd name="T106" fmla="*/ 586 w 1172"/>
                  <a:gd name="T107" fmla="*/ 1026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72" h="1312">
                    <a:moveTo>
                      <a:pt x="1172" y="586"/>
                    </a:moveTo>
                    <a:lnTo>
                      <a:pt x="1172" y="586"/>
                    </a:lnTo>
                    <a:lnTo>
                      <a:pt x="1171" y="555"/>
                    </a:lnTo>
                    <a:lnTo>
                      <a:pt x="1169" y="526"/>
                    </a:lnTo>
                    <a:lnTo>
                      <a:pt x="1165" y="497"/>
                    </a:lnTo>
                    <a:lnTo>
                      <a:pt x="1160" y="468"/>
                    </a:lnTo>
                    <a:lnTo>
                      <a:pt x="1153" y="438"/>
                    </a:lnTo>
                    <a:lnTo>
                      <a:pt x="1146" y="411"/>
                    </a:lnTo>
                    <a:lnTo>
                      <a:pt x="1136" y="384"/>
                    </a:lnTo>
                    <a:lnTo>
                      <a:pt x="1125" y="357"/>
                    </a:lnTo>
                    <a:lnTo>
                      <a:pt x="1114" y="332"/>
                    </a:lnTo>
                    <a:lnTo>
                      <a:pt x="1101" y="306"/>
                    </a:lnTo>
                    <a:lnTo>
                      <a:pt x="1088" y="281"/>
                    </a:lnTo>
                    <a:lnTo>
                      <a:pt x="1071" y="258"/>
                    </a:lnTo>
                    <a:lnTo>
                      <a:pt x="1055" y="234"/>
                    </a:lnTo>
                    <a:lnTo>
                      <a:pt x="1038" y="212"/>
                    </a:lnTo>
                    <a:lnTo>
                      <a:pt x="1019" y="192"/>
                    </a:lnTo>
                    <a:lnTo>
                      <a:pt x="1000" y="172"/>
                    </a:lnTo>
                    <a:lnTo>
                      <a:pt x="980" y="151"/>
                    </a:lnTo>
                    <a:lnTo>
                      <a:pt x="959" y="134"/>
                    </a:lnTo>
                    <a:lnTo>
                      <a:pt x="936" y="116"/>
                    </a:lnTo>
                    <a:lnTo>
                      <a:pt x="914" y="100"/>
                    </a:lnTo>
                    <a:lnTo>
                      <a:pt x="889" y="84"/>
                    </a:lnTo>
                    <a:lnTo>
                      <a:pt x="864" y="71"/>
                    </a:lnTo>
                    <a:lnTo>
                      <a:pt x="840" y="58"/>
                    </a:lnTo>
                    <a:lnTo>
                      <a:pt x="813" y="46"/>
                    </a:lnTo>
                    <a:lnTo>
                      <a:pt x="787" y="35"/>
                    </a:lnTo>
                    <a:lnTo>
                      <a:pt x="759" y="26"/>
                    </a:lnTo>
                    <a:lnTo>
                      <a:pt x="732" y="19"/>
                    </a:lnTo>
                    <a:lnTo>
                      <a:pt x="704" y="11"/>
                    </a:lnTo>
                    <a:lnTo>
                      <a:pt x="675" y="7"/>
                    </a:lnTo>
                    <a:lnTo>
                      <a:pt x="646" y="3"/>
                    </a:lnTo>
                    <a:lnTo>
                      <a:pt x="617" y="1"/>
                    </a:lnTo>
                    <a:lnTo>
                      <a:pt x="586" y="0"/>
                    </a:lnTo>
                    <a:lnTo>
                      <a:pt x="586" y="0"/>
                    </a:lnTo>
                    <a:lnTo>
                      <a:pt x="555" y="1"/>
                    </a:lnTo>
                    <a:lnTo>
                      <a:pt x="526" y="3"/>
                    </a:lnTo>
                    <a:lnTo>
                      <a:pt x="497" y="7"/>
                    </a:lnTo>
                    <a:lnTo>
                      <a:pt x="468" y="11"/>
                    </a:lnTo>
                    <a:lnTo>
                      <a:pt x="440" y="19"/>
                    </a:lnTo>
                    <a:lnTo>
                      <a:pt x="412" y="26"/>
                    </a:lnTo>
                    <a:lnTo>
                      <a:pt x="385" y="35"/>
                    </a:lnTo>
                    <a:lnTo>
                      <a:pt x="359" y="46"/>
                    </a:lnTo>
                    <a:lnTo>
                      <a:pt x="332" y="58"/>
                    </a:lnTo>
                    <a:lnTo>
                      <a:pt x="306" y="71"/>
                    </a:lnTo>
                    <a:lnTo>
                      <a:pt x="283" y="84"/>
                    </a:lnTo>
                    <a:lnTo>
                      <a:pt x="258" y="100"/>
                    </a:lnTo>
                    <a:lnTo>
                      <a:pt x="236" y="116"/>
                    </a:lnTo>
                    <a:lnTo>
                      <a:pt x="213" y="134"/>
                    </a:lnTo>
                    <a:lnTo>
                      <a:pt x="192" y="151"/>
                    </a:lnTo>
                    <a:lnTo>
                      <a:pt x="172" y="172"/>
                    </a:lnTo>
                    <a:lnTo>
                      <a:pt x="153" y="192"/>
                    </a:lnTo>
                    <a:lnTo>
                      <a:pt x="134" y="212"/>
                    </a:lnTo>
                    <a:lnTo>
                      <a:pt x="116" y="234"/>
                    </a:lnTo>
                    <a:lnTo>
                      <a:pt x="100" y="258"/>
                    </a:lnTo>
                    <a:lnTo>
                      <a:pt x="84" y="281"/>
                    </a:lnTo>
                    <a:lnTo>
                      <a:pt x="71" y="306"/>
                    </a:lnTo>
                    <a:lnTo>
                      <a:pt x="58" y="332"/>
                    </a:lnTo>
                    <a:lnTo>
                      <a:pt x="46" y="357"/>
                    </a:lnTo>
                    <a:lnTo>
                      <a:pt x="36" y="384"/>
                    </a:lnTo>
                    <a:lnTo>
                      <a:pt x="26" y="411"/>
                    </a:lnTo>
                    <a:lnTo>
                      <a:pt x="19" y="438"/>
                    </a:lnTo>
                    <a:lnTo>
                      <a:pt x="12" y="468"/>
                    </a:lnTo>
                    <a:lnTo>
                      <a:pt x="7" y="497"/>
                    </a:lnTo>
                    <a:lnTo>
                      <a:pt x="3" y="526"/>
                    </a:lnTo>
                    <a:lnTo>
                      <a:pt x="1" y="555"/>
                    </a:lnTo>
                    <a:lnTo>
                      <a:pt x="0" y="586"/>
                    </a:lnTo>
                    <a:lnTo>
                      <a:pt x="0" y="586"/>
                    </a:lnTo>
                    <a:lnTo>
                      <a:pt x="1" y="612"/>
                    </a:lnTo>
                    <a:lnTo>
                      <a:pt x="3" y="640"/>
                    </a:lnTo>
                    <a:lnTo>
                      <a:pt x="6" y="666"/>
                    </a:lnTo>
                    <a:lnTo>
                      <a:pt x="10" y="691"/>
                    </a:lnTo>
                    <a:lnTo>
                      <a:pt x="14" y="717"/>
                    </a:lnTo>
                    <a:lnTo>
                      <a:pt x="22" y="742"/>
                    </a:lnTo>
                    <a:lnTo>
                      <a:pt x="29" y="766"/>
                    </a:lnTo>
                    <a:lnTo>
                      <a:pt x="38" y="791"/>
                    </a:lnTo>
                    <a:lnTo>
                      <a:pt x="46" y="815"/>
                    </a:lnTo>
                    <a:lnTo>
                      <a:pt x="57" y="838"/>
                    </a:lnTo>
                    <a:lnTo>
                      <a:pt x="68" y="860"/>
                    </a:lnTo>
                    <a:lnTo>
                      <a:pt x="81" y="883"/>
                    </a:lnTo>
                    <a:lnTo>
                      <a:pt x="95" y="904"/>
                    </a:lnTo>
                    <a:lnTo>
                      <a:pt x="109" y="925"/>
                    </a:lnTo>
                    <a:lnTo>
                      <a:pt x="124" y="944"/>
                    </a:lnTo>
                    <a:lnTo>
                      <a:pt x="140" y="965"/>
                    </a:lnTo>
                    <a:lnTo>
                      <a:pt x="156" y="984"/>
                    </a:lnTo>
                    <a:lnTo>
                      <a:pt x="173" y="1001"/>
                    </a:lnTo>
                    <a:lnTo>
                      <a:pt x="192" y="1019"/>
                    </a:lnTo>
                    <a:lnTo>
                      <a:pt x="211" y="1035"/>
                    </a:lnTo>
                    <a:lnTo>
                      <a:pt x="230" y="1051"/>
                    </a:lnTo>
                    <a:lnTo>
                      <a:pt x="251" y="1065"/>
                    </a:lnTo>
                    <a:lnTo>
                      <a:pt x="271" y="1080"/>
                    </a:lnTo>
                    <a:lnTo>
                      <a:pt x="293" y="1093"/>
                    </a:lnTo>
                    <a:lnTo>
                      <a:pt x="315" y="1105"/>
                    </a:lnTo>
                    <a:lnTo>
                      <a:pt x="338" y="1116"/>
                    </a:lnTo>
                    <a:lnTo>
                      <a:pt x="361" y="1127"/>
                    </a:lnTo>
                    <a:lnTo>
                      <a:pt x="385" y="1135"/>
                    </a:lnTo>
                    <a:lnTo>
                      <a:pt x="410" y="1144"/>
                    </a:lnTo>
                    <a:lnTo>
                      <a:pt x="434" y="1151"/>
                    </a:lnTo>
                    <a:lnTo>
                      <a:pt x="459" y="1157"/>
                    </a:lnTo>
                    <a:lnTo>
                      <a:pt x="485" y="1163"/>
                    </a:lnTo>
                    <a:lnTo>
                      <a:pt x="485" y="1312"/>
                    </a:lnTo>
                    <a:lnTo>
                      <a:pt x="687" y="1312"/>
                    </a:lnTo>
                    <a:lnTo>
                      <a:pt x="687" y="1163"/>
                    </a:lnTo>
                    <a:lnTo>
                      <a:pt x="687" y="1163"/>
                    </a:lnTo>
                    <a:lnTo>
                      <a:pt x="713" y="1157"/>
                    </a:lnTo>
                    <a:lnTo>
                      <a:pt x="738" y="1151"/>
                    </a:lnTo>
                    <a:lnTo>
                      <a:pt x="762" y="1144"/>
                    </a:lnTo>
                    <a:lnTo>
                      <a:pt x="787" y="1135"/>
                    </a:lnTo>
                    <a:lnTo>
                      <a:pt x="811" y="1127"/>
                    </a:lnTo>
                    <a:lnTo>
                      <a:pt x="834" y="1116"/>
                    </a:lnTo>
                    <a:lnTo>
                      <a:pt x="857" y="1105"/>
                    </a:lnTo>
                    <a:lnTo>
                      <a:pt x="879" y="1093"/>
                    </a:lnTo>
                    <a:lnTo>
                      <a:pt x="901" y="1080"/>
                    </a:lnTo>
                    <a:lnTo>
                      <a:pt x="921" y="1065"/>
                    </a:lnTo>
                    <a:lnTo>
                      <a:pt x="942" y="1051"/>
                    </a:lnTo>
                    <a:lnTo>
                      <a:pt x="961" y="1035"/>
                    </a:lnTo>
                    <a:lnTo>
                      <a:pt x="980" y="1019"/>
                    </a:lnTo>
                    <a:lnTo>
                      <a:pt x="999" y="1001"/>
                    </a:lnTo>
                    <a:lnTo>
                      <a:pt x="1016" y="984"/>
                    </a:lnTo>
                    <a:lnTo>
                      <a:pt x="1032" y="965"/>
                    </a:lnTo>
                    <a:lnTo>
                      <a:pt x="1048" y="944"/>
                    </a:lnTo>
                    <a:lnTo>
                      <a:pt x="1063" y="925"/>
                    </a:lnTo>
                    <a:lnTo>
                      <a:pt x="1077" y="904"/>
                    </a:lnTo>
                    <a:lnTo>
                      <a:pt x="1090" y="883"/>
                    </a:lnTo>
                    <a:lnTo>
                      <a:pt x="1104" y="860"/>
                    </a:lnTo>
                    <a:lnTo>
                      <a:pt x="1115" y="838"/>
                    </a:lnTo>
                    <a:lnTo>
                      <a:pt x="1125" y="815"/>
                    </a:lnTo>
                    <a:lnTo>
                      <a:pt x="1134" y="791"/>
                    </a:lnTo>
                    <a:lnTo>
                      <a:pt x="1143" y="766"/>
                    </a:lnTo>
                    <a:lnTo>
                      <a:pt x="1150" y="742"/>
                    </a:lnTo>
                    <a:lnTo>
                      <a:pt x="1158" y="717"/>
                    </a:lnTo>
                    <a:lnTo>
                      <a:pt x="1162" y="691"/>
                    </a:lnTo>
                    <a:lnTo>
                      <a:pt x="1166" y="666"/>
                    </a:lnTo>
                    <a:lnTo>
                      <a:pt x="1169" y="640"/>
                    </a:lnTo>
                    <a:lnTo>
                      <a:pt x="1171" y="612"/>
                    </a:lnTo>
                    <a:lnTo>
                      <a:pt x="1172" y="586"/>
                    </a:lnTo>
                    <a:lnTo>
                      <a:pt x="1172" y="586"/>
                    </a:lnTo>
                    <a:close/>
                    <a:moveTo>
                      <a:pt x="586" y="1026"/>
                    </a:moveTo>
                    <a:lnTo>
                      <a:pt x="586" y="1026"/>
                    </a:lnTo>
                    <a:lnTo>
                      <a:pt x="563" y="1025"/>
                    </a:lnTo>
                    <a:lnTo>
                      <a:pt x="541" y="1023"/>
                    </a:lnTo>
                    <a:lnTo>
                      <a:pt x="519" y="1020"/>
                    </a:lnTo>
                    <a:lnTo>
                      <a:pt x="497" y="1016"/>
                    </a:lnTo>
                    <a:lnTo>
                      <a:pt x="477" y="1011"/>
                    </a:lnTo>
                    <a:lnTo>
                      <a:pt x="455" y="1006"/>
                    </a:lnTo>
                    <a:lnTo>
                      <a:pt x="434" y="998"/>
                    </a:lnTo>
                    <a:lnTo>
                      <a:pt x="414" y="991"/>
                    </a:lnTo>
                    <a:lnTo>
                      <a:pt x="395" y="982"/>
                    </a:lnTo>
                    <a:lnTo>
                      <a:pt x="376" y="972"/>
                    </a:lnTo>
                    <a:lnTo>
                      <a:pt x="357" y="962"/>
                    </a:lnTo>
                    <a:lnTo>
                      <a:pt x="340" y="950"/>
                    </a:lnTo>
                    <a:lnTo>
                      <a:pt x="322" y="939"/>
                    </a:lnTo>
                    <a:lnTo>
                      <a:pt x="306" y="925"/>
                    </a:lnTo>
                    <a:lnTo>
                      <a:pt x="290" y="911"/>
                    </a:lnTo>
                    <a:lnTo>
                      <a:pt x="275" y="896"/>
                    </a:lnTo>
                    <a:lnTo>
                      <a:pt x="261" y="882"/>
                    </a:lnTo>
                    <a:lnTo>
                      <a:pt x="246" y="866"/>
                    </a:lnTo>
                    <a:lnTo>
                      <a:pt x="233" y="848"/>
                    </a:lnTo>
                    <a:lnTo>
                      <a:pt x="221" y="832"/>
                    </a:lnTo>
                    <a:lnTo>
                      <a:pt x="210" y="813"/>
                    </a:lnTo>
                    <a:lnTo>
                      <a:pt x="200" y="796"/>
                    </a:lnTo>
                    <a:lnTo>
                      <a:pt x="189" y="777"/>
                    </a:lnTo>
                    <a:lnTo>
                      <a:pt x="181" y="756"/>
                    </a:lnTo>
                    <a:lnTo>
                      <a:pt x="172" y="737"/>
                    </a:lnTo>
                    <a:lnTo>
                      <a:pt x="166" y="717"/>
                    </a:lnTo>
                    <a:lnTo>
                      <a:pt x="160" y="695"/>
                    </a:lnTo>
                    <a:lnTo>
                      <a:pt x="154" y="675"/>
                    </a:lnTo>
                    <a:lnTo>
                      <a:pt x="151" y="653"/>
                    </a:lnTo>
                    <a:lnTo>
                      <a:pt x="149" y="631"/>
                    </a:lnTo>
                    <a:lnTo>
                      <a:pt x="147" y="608"/>
                    </a:lnTo>
                    <a:lnTo>
                      <a:pt x="146" y="586"/>
                    </a:lnTo>
                    <a:lnTo>
                      <a:pt x="146" y="586"/>
                    </a:lnTo>
                    <a:lnTo>
                      <a:pt x="147" y="562"/>
                    </a:lnTo>
                    <a:lnTo>
                      <a:pt x="149" y="541"/>
                    </a:lnTo>
                    <a:lnTo>
                      <a:pt x="151" y="519"/>
                    </a:lnTo>
                    <a:lnTo>
                      <a:pt x="154" y="497"/>
                    </a:lnTo>
                    <a:lnTo>
                      <a:pt x="160" y="475"/>
                    </a:lnTo>
                    <a:lnTo>
                      <a:pt x="166" y="454"/>
                    </a:lnTo>
                    <a:lnTo>
                      <a:pt x="172" y="434"/>
                    </a:lnTo>
                    <a:lnTo>
                      <a:pt x="181" y="414"/>
                    </a:lnTo>
                    <a:lnTo>
                      <a:pt x="189" y="395"/>
                    </a:lnTo>
                    <a:lnTo>
                      <a:pt x="200" y="376"/>
                    </a:lnTo>
                    <a:lnTo>
                      <a:pt x="210" y="357"/>
                    </a:lnTo>
                    <a:lnTo>
                      <a:pt x="221" y="339"/>
                    </a:lnTo>
                    <a:lnTo>
                      <a:pt x="233" y="322"/>
                    </a:lnTo>
                    <a:lnTo>
                      <a:pt x="246" y="306"/>
                    </a:lnTo>
                    <a:lnTo>
                      <a:pt x="261" y="290"/>
                    </a:lnTo>
                    <a:lnTo>
                      <a:pt x="275" y="274"/>
                    </a:lnTo>
                    <a:lnTo>
                      <a:pt x="290" y="259"/>
                    </a:lnTo>
                    <a:lnTo>
                      <a:pt x="306" y="246"/>
                    </a:lnTo>
                    <a:lnTo>
                      <a:pt x="322" y="233"/>
                    </a:lnTo>
                    <a:lnTo>
                      <a:pt x="340" y="221"/>
                    </a:lnTo>
                    <a:lnTo>
                      <a:pt x="357" y="210"/>
                    </a:lnTo>
                    <a:lnTo>
                      <a:pt x="376" y="198"/>
                    </a:lnTo>
                    <a:lnTo>
                      <a:pt x="395" y="189"/>
                    </a:lnTo>
                    <a:lnTo>
                      <a:pt x="414" y="180"/>
                    </a:lnTo>
                    <a:lnTo>
                      <a:pt x="434" y="172"/>
                    </a:lnTo>
                    <a:lnTo>
                      <a:pt x="455" y="166"/>
                    </a:lnTo>
                    <a:lnTo>
                      <a:pt x="477" y="159"/>
                    </a:lnTo>
                    <a:lnTo>
                      <a:pt x="497" y="154"/>
                    </a:lnTo>
                    <a:lnTo>
                      <a:pt x="519" y="150"/>
                    </a:lnTo>
                    <a:lnTo>
                      <a:pt x="541" y="148"/>
                    </a:lnTo>
                    <a:lnTo>
                      <a:pt x="563" y="145"/>
                    </a:lnTo>
                    <a:lnTo>
                      <a:pt x="586" y="145"/>
                    </a:lnTo>
                    <a:lnTo>
                      <a:pt x="586" y="145"/>
                    </a:lnTo>
                    <a:lnTo>
                      <a:pt x="609" y="145"/>
                    </a:lnTo>
                    <a:lnTo>
                      <a:pt x="631" y="148"/>
                    </a:lnTo>
                    <a:lnTo>
                      <a:pt x="653" y="150"/>
                    </a:lnTo>
                    <a:lnTo>
                      <a:pt x="675" y="154"/>
                    </a:lnTo>
                    <a:lnTo>
                      <a:pt x="695" y="159"/>
                    </a:lnTo>
                    <a:lnTo>
                      <a:pt x="717" y="166"/>
                    </a:lnTo>
                    <a:lnTo>
                      <a:pt x="738" y="172"/>
                    </a:lnTo>
                    <a:lnTo>
                      <a:pt x="757" y="180"/>
                    </a:lnTo>
                    <a:lnTo>
                      <a:pt x="777" y="189"/>
                    </a:lnTo>
                    <a:lnTo>
                      <a:pt x="796" y="198"/>
                    </a:lnTo>
                    <a:lnTo>
                      <a:pt x="813" y="210"/>
                    </a:lnTo>
                    <a:lnTo>
                      <a:pt x="832" y="221"/>
                    </a:lnTo>
                    <a:lnTo>
                      <a:pt x="850" y="233"/>
                    </a:lnTo>
                    <a:lnTo>
                      <a:pt x="866" y="246"/>
                    </a:lnTo>
                    <a:lnTo>
                      <a:pt x="882" y="259"/>
                    </a:lnTo>
                    <a:lnTo>
                      <a:pt x="897" y="274"/>
                    </a:lnTo>
                    <a:lnTo>
                      <a:pt x="911" y="290"/>
                    </a:lnTo>
                    <a:lnTo>
                      <a:pt x="926" y="306"/>
                    </a:lnTo>
                    <a:lnTo>
                      <a:pt x="939" y="322"/>
                    </a:lnTo>
                    <a:lnTo>
                      <a:pt x="950" y="339"/>
                    </a:lnTo>
                    <a:lnTo>
                      <a:pt x="962" y="357"/>
                    </a:lnTo>
                    <a:lnTo>
                      <a:pt x="972" y="376"/>
                    </a:lnTo>
                    <a:lnTo>
                      <a:pt x="983" y="395"/>
                    </a:lnTo>
                    <a:lnTo>
                      <a:pt x="991" y="414"/>
                    </a:lnTo>
                    <a:lnTo>
                      <a:pt x="999" y="434"/>
                    </a:lnTo>
                    <a:lnTo>
                      <a:pt x="1006" y="454"/>
                    </a:lnTo>
                    <a:lnTo>
                      <a:pt x="1012" y="475"/>
                    </a:lnTo>
                    <a:lnTo>
                      <a:pt x="1018" y="497"/>
                    </a:lnTo>
                    <a:lnTo>
                      <a:pt x="1020" y="519"/>
                    </a:lnTo>
                    <a:lnTo>
                      <a:pt x="1023" y="541"/>
                    </a:lnTo>
                    <a:lnTo>
                      <a:pt x="1025" y="562"/>
                    </a:lnTo>
                    <a:lnTo>
                      <a:pt x="1026" y="586"/>
                    </a:lnTo>
                    <a:lnTo>
                      <a:pt x="1026" y="586"/>
                    </a:lnTo>
                    <a:lnTo>
                      <a:pt x="1025" y="608"/>
                    </a:lnTo>
                    <a:lnTo>
                      <a:pt x="1023" y="631"/>
                    </a:lnTo>
                    <a:lnTo>
                      <a:pt x="1020" y="653"/>
                    </a:lnTo>
                    <a:lnTo>
                      <a:pt x="1018" y="675"/>
                    </a:lnTo>
                    <a:lnTo>
                      <a:pt x="1012" y="695"/>
                    </a:lnTo>
                    <a:lnTo>
                      <a:pt x="1006" y="717"/>
                    </a:lnTo>
                    <a:lnTo>
                      <a:pt x="999" y="737"/>
                    </a:lnTo>
                    <a:lnTo>
                      <a:pt x="991" y="756"/>
                    </a:lnTo>
                    <a:lnTo>
                      <a:pt x="983" y="777"/>
                    </a:lnTo>
                    <a:lnTo>
                      <a:pt x="972" y="796"/>
                    </a:lnTo>
                    <a:lnTo>
                      <a:pt x="962" y="813"/>
                    </a:lnTo>
                    <a:lnTo>
                      <a:pt x="950" y="832"/>
                    </a:lnTo>
                    <a:lnTo>
                      <a:pt x="939" y="848"/>
                    </a:lnTo>
                    <a:lnTo>
                      <a:pt x="926" y="866"/>
                    </a:lnTo>
                    <a:lnTo>
                      <a:pt x="911" y="882"/>
                    </a:lnTo>
                    <a:lnTo>
                      <a:pt x="897" y="896"/>
                    </a:lnTo>
                    <a:lnTo>
                      <a:pt x="882" y="911"/>
                    </a:lnTo>
                    <a:lnTo>
                      <a:pt x="866" y="925"/>
                    </a:lnTo>
                    <a:lnTo>
                      <a:pt x="850" y="939"/>
                    </a:lnTo>
                    <a:lnTo>
                      <a:pt x="832" y="950"/>
                    </a:lnTo>
                    <a:lnTo>
                      <a:pt x="813" y="962"/>
                    </a:lnTo>
                    <a:lnTo>
                      <a:pt x="796" y="972"/>
                    </a:lnTo>
                    <a:lnTo>
                      <a:pt x="777" y="982"/>
                    </a:lnTo>
                    <a:lnTo>
                      <a:pt x="757" y="991"/>
                    </a:lnTo>
                    <a:lnTo>
                      <a:pt x="738" y="998"/>
                    </a:lnTo>
                    <a:lnTo>
                      <a:pt x="717" y="1006"/>
                    </a:lnTo>
                    <a:lnTo>
                      <a:pt x="695" y="1011"/>
                    </a:lnTo>
                    <a:lnTo>
                      <a:pt x="675" y="1016"/>
                    </a:lnTo>
                    <a:lnTo>
                      <a:pt x="653" y="1020"/>
                    </a:lnTo>
                    <a:lnTo>
                      <a:pt x="631" y="1023"/>
                    </a:lnTo>
                    <a:lnTo>
                      <a:pt x="609" y="1025"/>
                    </a:lnTo>
                    <a:lnTo>
                      <a:pt x="586" y="1026"/>
                    </a:lnTo>
                    <a:lnTo>
                      <a:pt x="586" y="102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1" name="Rectangle 515">
                <a:extLst>
                  <a:ext uri="{FF2B5EF4-FFF2-40B4-BE49-F238E27FC236}">
                    <a16:creationId xmlns="" xmlns:a16="http://schemas.microsoft.com/office/drawing/2014/main" id="{45DF5588-D48A-4BDB-B4DE-ED946519DF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40025" y="4729413"/>
                <a:ext cx="614711" cy="917512"/>
              </a:xfrm>
              <a:prstGeom prst="rect">
                <a:avLst/>
              </a:pr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2" name="Rectangle 516">
                <a:extLst>
                  <a:ext uri="{FF2B5EF4-FFF2-40B4-BE49-F238E27FC236}">
                    <a16:creationId xmlns="" xmlns:a16="http://schemas.microsoft.com/office/drawing/2014/main" id="{3A8F16A2-8A9B-45C5-B165-AFB68EFB76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40025" y="4729413"/>
                <a:ext cx="614711" cy="9175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3" name="Rectangle 517">
                <a:extLst>
                  <a:ext uri="{FF2B5EF4-FFF2-40B4-BE49-F238E27FC236}">
                    <a16:creationId xmlns="" xmlns:a16="http://schemas.microsoft.com/office/drawing/2014/main" id="{D9E921B6-0C5E-4640-ADCB-7C6EA40101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53165" y="5230290"/>
                <a:ext cx="894745" cy="619263"/>
              </a:xfrm>
              <a:prstGeom prst="rect">
                <a:avLst/>
              </a:pr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4" name="Rectangle 518">
                <a:extLst>
                  <a:ext uri="{FF2B5EF4-FFF2-40B4-BE49-F238E27FC236}">
                    <a16:creationId xmlns="" xmlns:a16="http://schemas.microsoft.com/office/drawing/2014/main" id="{1DA7FEB9-455B-491A-8406-28BE33C250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53165" y="5230290"/>
                <a:ext cx="894745" cy="6192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5" name="Freeform 519">
                <a:extLst>
                  <a:ext uri="{FF2B5EF4-FFF2-40B4-BE49-F238E27FC236}">
                    <a16:creationId xmlns="" xmlns:a16="http://schemas.microsoft.com/office/drawing/2014/main" id="{1D42A15B-89C0-4C66-86B2-7709EE352D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23217" y="4244475"/>
                <a:ext cx="1131521" cy="1074604"/>
              </a:xfrm>
              <a:custGeom>
                <a:avLst/>
                <a:gdLst>
                  <a:gd name="T0" fmla="*/ 0 w 995"/>
                  <a:gd name="T1" fmla="*/ 161 h 945"/>
                  <a:gd name="T2" fmla="*/ 5 w 995"/>
                  <a:gd name="T3" fmla="*/ 129 h 945"/>
                  <a:gd name="T4" fmla="*/ 13 w 995"/>
                  <a:gd name="T5" fmla="*/ 98 h 945"/>
                  <a:gd name="T6" fmla="*/ 28 w 995"/>
                  <a:gd name="T7" fmla="*/ 72 h 945"/>
                  <a:gd name="T8" fmla="*/ 48 w 995"/>
                  <a:gd name="T9" fmla="*/ 47 h 945"/>
                  <a:gd name="T10" fmla="*/ 72 w 995"/>
                  <a:gd name="T11" fmla="*/ 28 h 945"/>
                  <a:gd name="T12" fmla="*/ 99 w 995"/>
                  <a:gd name="T13" fmla="*/ 13 h 945"/>
                  <a:gd name="T14" fmla="*/ 128 w 995"/>
                  <a:gd name="T15" fmla="*/ 3 h 945"/>
                  <a:gd name="T16" fmla="*/ 161 w 995"/>
                  <a:gd name="T17" fmla="*/ 0 h 945"/>
                  <a:gd name="T18" fmla="*/ 834 w 995"/>
                  <a:gd name="T19" fmla="*/ 0 h 945"/>
                  <a:gd name="T20" fmla="*/ 866 w 995"/>
                  <a:gd name="T21" fmla="*/ 3 h 945"/>
                  <a:gd name="T22" fmla="*/ 897 w 995"/>
                  <a:gd name="T23" fmla="*/ 13 h 945"/>
                  <a:gd name="T24" fmla="*/ 925 w 995"/>
                  <a:gd name="T25" fmla="*/ 28 h 945"/>
                  <a:gd name="T26" fmla="*/ 948 w 995"/>
                  <a:gd name="T27" fmla="*/ 47 h 945"/>
                  <a:gd name="T28" fmla="*/ 967 w 995"/>
                  <a:gd name="T29" fmla="*/ 72 h 945"/>
                  <a:gd name="T30" fmla="*/ 981 w 995"/>
                  <a:gd name="T31" fmla="*/ 98 h 945"/>
                  <a:gd name="T32" fmla="*/ 992 w 995"/>
                  <a:gd name="T33" fmla="*/ 129 h 945"/>
                  <a:gd name="T34" fmla="*/ 995 w 995"/>
                  <a:gd name="T35" fmla="*/ 161 h 945"/>
                  <a:gd name="T36" fmla="*/ 995 w 995"/>
                  <a:gd name="T37" fmla="*/ 785 h 945"/>
                  <a:gd name="T38" fmla="*/ 992 w 995"/>
                  <a:gd name="T39" fmla="*/ 817 h 945"/>
                  <a:gd name="T40" fmla="*/ 981 w 995"/>
                  <a:gd name="T41" fmla="*/ 847 h 945"/>
                  <a:gd name="T42" fmla="*/ 967 w 995"/>
                  <a:gd name="T43" fmla="*/ 874 h 945"/>
                  <a:gd name="T44" fmla="*/ 948 w 995"/>
                  <a:gd name="T45" fmla="*/ 897 h 945"/>
                  <a:gd name="T46" fmla="*/ 925 w 995"/>
                  <a:gd name="T47" fmla="*/ 917 h 945"/>
                  <a:gd name="T48" fmla="*/ 897 w 995"/>
                  <a:gd name="T49" fmla="*/ 932 h 945"/>
                  <a:gd name="T50" fmla="*/ 866 w 995"/>
                  <a:gd name="T51" fmla="*/ 941 h 945"/>
                  <a:gd name="T52" fmla="*/ 834 w 995"/>
                  <a:gd name="T53" fmla="*/ 945 h 945"/>
                  <a:gd name="T54" fmla="*/ 161 w 995"/>
                  <a:gd name="T55" fmla="*/ 945 h 945"/>
                  <a:gd name="T56" fmla="*/ 128 w 995"/>
                  <a:gd name="T57" fmla="*/ 941 h 945"/>
                  <a:gd name="T58" fmla="*/ 99 w 995"/>
                  <a:gd name="T59" fmla="*/ 932 h 945"/>
                  <a:gd name="T60" fmla="*/ 72 w 995"/>
                  <a:gd name="T61" fmla="*/ 917 h 945"/>
                  <a:gd name="T62" fmla="*/ 48 w 995"/>
                  <a:gd name="T63" fmla="*/ 897 h 945"/>
                  <a:gd name="T64" fmla="*/ 28 w 995"/>
                  <a:gd name="T65" fmla="*/ 874 h 945"/>
                  <a:gd name="T66" fmla="*/ 13 w 995"/>
                  <a:gd name="T67" fmla="*/ 847 h 945"/>
                  <a:gd name="T68" fmla="*/ 5 w 995"/>
                  <a:gd name="T69" fmla="*/ 817 h 945"/>
                  <a:gd name="T70" fmla="*/ 0 w 995"/>
                  <a:gd name="T71" fmla="*/ 785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95" h="945">
                    <a:moveTo>
                      <a:pt x="0" y="161"/>
                    </a:moveTo>
                    <a:lnTo>
                      <a:pt x="0" y="161"/>
                    </a:lnTo>
                    <a:lnTo>
                      <a:pt x="2" y="145"/>
                    </a:lnTo>
                    <a:lnTo>
                      <a:pt x="5" y="129"/>
                    </a:lnTo>
                    <a:lnTo>
                      <a:pt x="7" y="113"/>
                    </a:lnTo>
                    <a:lnTo>
                      <a:pt x="13" y="98"/>
                    </a:lnTo>
                    <a:lnTo>
                      <a:pt x="21" y="85"/>
                    </a:lnTo>
                    <a:lnTo>
                      <a:pt x="28" y="72"/>
                    </a:lnTo>
                    <a:lnTo>
                      <a:pt x="38" y="59"/>
                    </a:lnTo>
                    <a:lnTo>
                      <a:pt x="48" y="47"/>
                    </a:lnTo>
                    <a:lnTo>
                      <a:pt x="58" y="37"/>
                    </a:lnTo>
                    <a:lnTo>
                      <a:pt x="72" y="28"/>
                    </a:lnTo>
                    <a:lnTo>
                      <a:pt x="85" y="19"/>
                    </a:lnTo>
                    <a:lnTo>
                      <a:pt x="99" y="13"/>
                    </a:lnTo>
                    <a:lnTo>
                      <a:pt x="114" y="8"/>
                    </a:lnTo>
                    <a:lnTo>
                      <a:pt x="128" y="3"/>
                    </a:lnTo>
                    <a:lnTo>
                      <a:pt x="144" y="2"/>
                    </a:lnTo>
                    <a:lnTo>
                      <a:pt x="161" y="0"/>
                    </a:lnTo>
                    <a:lnTo>
                      <a:pt x="834" y="0"/>
                    </a:lnTo>
                    <a:lnTo>
                      <a:pt x="834" y="0"/>
                    </a:lnTo>
                    <a:lnTo>
                      <a:pt x="852" y="2"/>
                    </a:lnTo>
                    <a:lnTo>
                      <a:pt x="866" y="3"/>
                    </a:lnTo>
                    <a:lnTo>
                      <a:pt x="882" y="8"/>
                    </a:lnTo>
                    <a:lnTo>
                      <a:pt x="897" y="13"/>
                    </a:lnTo>
                    <a:lnTo>
                      <a:pt x="911" y="19"/>
                    </a:lnTo>
                    <a:lnTo>
                      <a:pt x="925" y="28"/>
                    </a:lnTo>
                    <a:lnTo>
                      <a:pt x="936" y="37"/>
                    </a:lnTo>
                    <a:lnTo>
                      <a:pt x="948" y="47"/>
                    </a:lnTo>
                    <a:lnTo>
                      <a:pt x="958" y="59"/>
                    </a:lnTo>
                    <a:lnTo>
                      <a:pt x="967" y="72"/>
                    </a:lnTo>
                    <a:lnTo>
                      <a:pt x="976" y="85"/>
                    </a:lnTo>
                    <a:lnTo>
                      <a:pt x="981" y="98"/>
                    </a:lnTo>
                    <a:lnTo>
                      <a:pt x="987" y="113"/>
                    </a:lnTo>
                    <a:lnTo>
                      <a:pt x="992" y="129"/>
                    </a:lnTo>
                    <a:lnTo>
                      <a:pt x="995" y="145"/>
                    </a:lnTo>
                    <a:lnTo>
                      <a:pt x="995" y="161"/>
                    </a:lnTo>
                    <a:lnTo>
                      <a:pt x="995" y="785"/>
                    </a:lnTo>
                    <a:lnTo>
                      <a:pt x="995" y="785"/>
                    </a:lnTo>
                    <a:lnTo>
                      <a:pt x="995" y="801"/>
                    </a:lnTo>
                    <a:lnTo>
                      <a:pt x="992" y="817"/>
                    </a:lnTo>
                    <a:lnTo>
                      <a:pt x="987" y="831"/>
                    </a:lnTo>
                    <a:lnTo>
                      <a:pt x="981" y="847"/>
                    </a:lnTo>
                    <a:lnTo>
                      <a:pt x="976" y="861"/>
                    </a:lnTo>
                    <a:lnTo>
                      <a:pt x="967" y="874"/>
                    </a:lnTo>
                    <a:lnTo>
                      <a:pt x="958" y="887"/>
                    </a:lnTo>
                    <a:lnTo>
                      <a:pt x="948" y="897"/>
                    </a:lnTo>
                    <a:lnTo>
                      <a:pt x="936" y="907"/>
                    </a:lnTo>
                    <a:lnTo>
                      <a:pt x="925" y="917"/>
                    </a:lnTo>
                    <a:lnTo>
                      <a:pt x="911" y="925"/>
                    </a:lnTo>
                    <a:lnTo>
                      <a:pt x="897" y="932"/>
                    </a:lnTo>
                    <a:lnTo>
                      <a:pt x="882" y="938"/>
                    </a:lnTo>
                    <a:lnTo>
                      <a:pt x="866" y="941"/>
                    </a:lnTo>
                    <a:lnTo>
                      <a:pt x="852" y="944"/>
                    </a:lnTo>
                    <a:lnTo>
                      <a:pt x="834" y="945"/>
                    </a:lnTo>
                    <a:lnTo>
                      <a:pt x="161" y="945"/>
                    </a:lnTo>
                    <a:lnTo>
                      <a:pt x="161" y="945"/>
                    </a:lnTo>
                    <a:lnTo>
                      <a:pt x="144" y="944"/>
                    </a:lnTo>
                    <a:lnTo>
                      <a:pt x="128" y="941"/>
                    </a:lnTo>
                    <a:lnTo>
                      <a:pt x="114" y="938"/>
                    </a:lnTo>
                    <a:lnTo>
                      <a:pt x="99" y="932"/>
                    </a:lnTo>
                    <a:lnTo>
                      <a:pt x="85" y="925"/>
                    </a:lnTo>
                    <a:lnTo>
                      <a:pt x="72" y="917"/>
                    </a:lnTo>
                    <a:lnTo>
                      <a:pt x="58" y="907"/>
                    </a:lnTo>
                    <a:lnTo>
                      <a:pt x="48" y="897"/>
                    </a:lnTo>
                    <a:lnTo>
                      <a:pt x="38" y="887"/>
                    </a:lnTo>
                    <a:lnTo>
                      <a:pt x="28" y="874"/>
                    </a:lnTo>
                    <a:lnTo>
                      <a:pt x="21" y="861"/>
                    </a:lnTo>
                    <a:lnTo>
                      <a:pt x="13" y="847"/>
                    </a:lnTo>
                    <a:lnTo>
                      <a:pt x="7" y="831"/>
                    </a:lnTo>
                    <a:lnTo>
                      <a:pt x="5" y="817"/>
                    </a:lnTo>
                    <a:lnTo>
                      <a:pt x="2" y="801"/>
                    </a:lnTo>
                    <a:lnTo>
                      <a:pt x="0" y="785"/>
                    </a:lnTo>
                    <a:lnTo>
                      <a:pt x="0" y="161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6" name="Freeform 520">
                <a:extLst>
                  <a:ext uri="{FF2B5EF4-FFF2-40B4-BE49-F238E27FC236}">
                    <a16:creationId xmlns="" xmlns:a16="http://schemas.microsoft.com/office/drawing/2014/main" id="{EE2173A1-2F0A-4A85-8E6D-05297403B4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23217" y="4244475"/>
                <a:ext cx="1131521" cy="1074604"/>
              </a:xfrm>
              <a:custGeom>
                <a:avLst/>
                <a:gdLst>
                  <a:gd name="T0" fmla="*/ 0 w 995"/>
                  <a:gd name="T1" fmla="*/ 161 h 945"/>
                  <a:gd name="T2" fmla="*/ 5 w 995"/>
                  <a:gd name="T3" fmla="*/ 129 h 945"/>
                  <a:gd name="T4" fmla="*/ 13 w 995"/>
                  <a:gd name="T5" fmla="*/ 98 h 945"/>
                  <a:gd name="T6" fmla="*/ 28 w 995"/>
                  <a:gd name="T7" fmla="*/ 72 h 945"/>
                  <a:gd name="T8" fmla="*/ 48 w 995"/>
                  <a:gd name="T9" fmla="*/ 47 h 945"/>
                  <a:gd name="T10" fmla="*/ 72 w 995"/>
                  <a:gd name="T11" fmla="*/ 28 h 945"/>
                  <a:gd name="T12" fmla="*/ 99 w 995"/>
                  <a:gd name="T13" fmla="*/ 13 h 945"/>
                  <a:gd name="T14" fmla="*/ 128 w 995"/>
                  <a:gd name="T15" fmla="*/ 3 h 945"/>
                  <a:gd name="T16" fmla="*/ 161 w 995"/>
                  <a:gd name="T17" fmla="*/ 0 h 945"/>
                  <a:gd name="T18" fmla="*/ 834 w 995"/>
                  <a:gd name="T19" fmla="*/ 0 h 945"/>
                  <a:gd name="T20" fmla="*/ 866 w 995"/>
                  <a:gd name="T21" fmla="*/ 3 h 945"/>
                  <a:gd name="T22" fmla="*/ 897 w 995"/>
                  <a:gd name="T23" fmla="*/ 13 h 945"/>
                  <a:gd name="T24" fmla="*/ 925 w 995"/>
                  <a:gd name="T25" fmla="*/ 28 h 945"/>
                  <a:gd name="T26" fmla="*/ 948 w 995"/>
                  <a:gd name="T27" fmla="*/ 47 h 945"/>
                  <a:gd name="T28" fmla="*/ 967 w 995"/>
                  <a:gd name="T29" fmla="*/ 72 h 945"/>
                  <a:gd name="T30" fmla="*/ 981 w 995"/>
                  <a:gd name="T31" fmla="*/ 98 h 945"/>
                  <a:gd name="T32" fmla="*/ 992 w 995"/>
                  <a:gd name="T33" fmla="*/ 129 h 945"/>
                  <a:gd name="T34" fmla="*/ 995 w 995"/>
                  <a:gd name="T35" fmla="*/ 161 h 945"/>
                  <a:gd name="T36" fmla="*/ 995 w 995"/>
                  <a:gd name="T37" fmla="*/ 785 h 945"/>
                  <a:gd name="T38" fmla="*/ 992 w 995"/>
                  <a:gd name="T39" fmla="*/ 817 h 945"/>
                  <a:gd name="T40" fmla="*/ 981 w 995"/>
                  <a:gd name="T41" fmla="*/ 847 h 945"/>
                  <a:gd name="T42" fmla="*/ 967 w 995"/>
                  <a:gd name="T43" fmla="*/ 874 h 945"/>
                  <a:gd name="T44" fmla="*/ 948 w 995"/>
                  <a:gd name="T45" fmla="*/ 897 h 945"/>
                  <a:gd name="T46" fmla="*/ 925 w 995"/>
                  <a:gd name="T47" fmla="*/ 917 h 945"/>
                  <a:gd name="T48" fmla="*/ 897 w 995"/>
                  <a:gd name="T49" fmla="*/ 932 h 945"/>
                  <a:gd name="T50" fmla="*/ 866 w 995"/>
                  <a:gd name="T51" fmla="*/ 941 h 945"/>
                  <a:gd name="T52" fmla="*/ 834 w 995"/>
                  <a:gd name="T53" fmla="*/ 945 h 945"/>
                  <a:gd name="T54" fmla="*/ 161 w 995"/>
                  <a:gd name="T55" fmla="*/ 945 h 945"/>
                  <a:gd name="T56" fmla="*/ 128 w 995"/>
                  <a:gd name="T57" fmla="*/ 941 h 945"/>
                  <a:gd name="T58" fmla="*/ 99 w 995"/>
                  <a:gd name="T59" fmla="*/ 932 h 945"/>
                  <a:gd name="T60" fmla="*/ 72 w 995"/>
                  <a:gd name="T61" fmla="*/ 917 h 945"/>
                  <a:gd name="T62" fmla="*/ 48 w 995"/>
                  <a:gd name="T63" fmla="*/ 897 h 945"/>
                  <a:gd name="T64" fmla="*/ 28 w 995"/>
                  <a:gd name="T65" fmla="*/ 874 h 945"/>
                  <a:gd name="T66" fmla="*/ 13 w 995"/>
                  <a:gd name="T67" fmla="*/ 847 h 945"/>
                  <a:gd name="T68" fmla="*/ 5 w 995"/>
                  <a:gd name="T69" fmla="*/ 817 h 945"/>
                  <a:gd name="T70" fmla="*/ 0 w 995"/>
                  <a:gd name="T71" fmla="*/ 785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95" h="945">
                    <a:moveTo>
                      <a:pt x="0" y="161"/>
                    </a:moveTo>
                    <a:lnTo>
                      <a:pt x="0" y="161"/>
                    </a:lnTo>
                    <a:lnTo>
                      <a:pt x="2" y="145"/>
                    </a:lnTo>
                    <a:lnTo>
                      <a:pt x="5" y="129"/>
                    </a:lnTo>
                    <a:lnTo>
                      <a:pt x="7" y="113"/>
                    </a:lnTo>
                    <a:lnTo>
                      <a:pt x="13" y="98"/>
                    </a:lnTo>
                    <a:lnTo>
                      <a:pt x="21" y="85"/>
                    </a:lnTo>
                    <a:lnTo>
                      <a:pt x="28" y="72"/>
                    </a:lnTo>
                    <a:lnTo>
                      <a:pt x="38" y="59"/>
                    </a:lnTo>
                    <a:lnTo>
                      <a:pt x="48" y="47"/>
                    </a:lnTo>
                    <a:lnTo>
                      <a:pt x="58" y="37"/>
                    </a:lnTo>
                    <a:lnTo>
                      <a:pt x="72" y="28"/>
                    </a:lnTo>
                    <a:lnTo>
                      <a:pt x="85" y="19"/>
                    </a:lnTo>
                    <a:lnTo>
                      <a:pt x="99" y="13"/>
                    </a:lnTo>
                    <a:lnTo>
                      <a:pt x="114" y="8"/>
                    </a:lnTo>
                    <a:lnTo>
                      <a:pt x="128" y="3"/>
                    </a:lnTo>
                    <a:lnTo>
                      <a:pt x="144" y="2"/>
                    </a:lnTo>
                    <a:lnTo>
                      <a:pt x="161" y="0"/>
                    </a:lnTo>
                    <a:lnTo>
                      <a:pt x="834" y="0"/>
                    </a:lnTo>
                    <a:lnTo>
                      <a:pt x="834" y="0"/>
                    </a:lnTo>
                    <a:lnTo>
                      <a:pt x="852" y="2"/>
                    </a:lnTo>
                    <a:lnTo>
                      <a:pt x="866" y="3"/>
                    </a:lnTo>
                    <a:lnTo>
                      <a:pt x="882" y="8"/>
                    </a:lnTo>
                    <a:lnTo>
                      <a:pt x="897" y="13"/>
                    </a:lnTo>
                    <a:lnTo>
                      <a:pt x="911" y="19"/>
                    </a:lnTo>
                    <a:lnTo>
                      <a:pt x="925" y="28"/>
                    </a:lnTo>
                    <a:lnTo>
                      <a:pt x="936" y="37"/>
                    </a:lnTo>
                    <a:lnTo>
                      <a:pt x="948" y="47"/>
                    </a:lnTo>
                    <a:lnTo>
                      <a:pt x="958" y="59"/>
                    </a:lnTo>
                    <a:lnTo>
                      <a:pt x="967" y="72"/>
                    </a:lnTo>
                    <a:lnTo>
                      <a:pt x="976" y="85"/>
                    </a:lnTo>
                    <a:lnTo>
                      <a:pt x="981" y="98"/>
                    </a:lnTo>
                    <a:lnTo>
                      <a:pt x="987" y="113"/>
                    </a:lnTo>
                    <a:lnTo>
                      <a:pt x="992" y="129"/>
                    </a:lnTo>
                    <a:lnTo>
                      <a:pt x="995" y="145"/>
                    </a:lnTo>
                    <a:lnTo>
                      <a:pt x="995" y="161"/>
                    </a:lnTo>
                    <a:lnTo>
                      <a:pt x="995" y="785"/>
                    </a:lnTo>
                    <a:lnTo>
                      <a:pt x="995" y="785"/>
                    </a:lnTo>
                    <a:lnTo>
                      <a:pt x="995" y="801"/>
                    </a:lnTo>
                    <a:lnTo>
                      <a:pt x="992" y="817"/>
                    </a:lnTo>
                    <a:lnTo>
                      <a:pt x="987" y="831"/>
                    </a:lnTo>
                    <a:lnTo>
                      <a:pt x="981" y="847"/>
                    </a:lnTo>
                    <a:lnTo>
                      <a:pt x="976" y="861"/>
                    </a:lnTo>
                    <a:lnTo>
                      <a:pt x="967" y="874"/>
                    </a:lnTo>
                    <a:lnTo>
                      <a:pt x="958" y="887"/>
                    </a:lnTo>
                    <a:lnTo>
                      <a:pt x="948" y="897"/>
                    </a:lnTo>
                    <a:lnTo>
                      <a:pt x="936" y="907"/>
                    </a:lnTo>
                    <a:lnTo>
                      <a:pt x="925" y="917"/>
                    </a:lnTo>
                    <a:lnTo>
                      <a:pt x="911" y="925"/>
                    </a:lnTo>
                    <a:lnTo>
                      <a:pt x="897" y="932"/>
                    </a:lnTo>
                    <a:lnTo>
                      <a:pt x="882" y="938"/>
                    </a:lnTo>
                    <a:lnTo>
                      <a:pt x="866" y="941"/>
                    </a:lnTo>
                    <a:lnTo>
                      <a:pt x="852" y="944"/>
                    </a:lnTo>
                    <a:lnTo>
                      <a:pt x="834" y="945"/>
                    </a:lnTo>
                    <a:lnTo>
                      <a:pt x="161" y="945"/>
                    </a:lnTo>
                    <a:lnTo>
                      <a:pt x="161" y="945"/>
                    </a:lnTo>
                    <a:lnTo>
                      <a:pt x="144" y="944"/>
                    </a:lnTo>
                    <a:lnTo>
                      <a:pt x="128" y="941"/>
                    </a:lnTo>
                    <a:lnTo>
                      <a:pt x="114" y="938"/>
                    </a:lnTo>
                    <a:lnTo>
                      <a:pt x="99" y="932"/>
                    </a:lnTo>
                    <a:lnTo>
                      <a:pt x="85" y="925"/>
                    </a:lnTo>
                    <a:lnTo>
                      <a:pt x="72" y="917"/>
                    </a:lnTo>
                    <a:lnTo>
                      <a:pt x="58" y="907"/>
                    </a:lnTo>
                    <a:lnTo>
                      <a:pt x="48" y="897"/>
                    </a:lnTo>
                    <a:lnTo>
                      <a:pt x="38" y="887"/>
                    </a:lnTo>
                    <a:lnTo>
                      <a:pt x="28" y="874"/>
                    </a:lnTo>
                    <a:lnTo>
                      <a:pt x="21" y="861"/>
                    </a:lnTo>
                    <a:lnTo>
                      <a:pt x="13" y="847"/>
                    </a:lnTo>
                    <a:lnTo>
                      <a:pt x="7" y="831"/>
                    </a:lnTo>
                    <a:lnTo>
                      <a:pt x="5" y="817"/>
                    </a:lnTo>
                    <a:lnTo>
                      <a:pt x="2" y="801"/>
                    </a:lnTo>
                    <a:lnTo>
                      <a:pt x="0" y="785"/>
                    </a:lnTo>
                    <a:lnTo>
                      <a:pt x="0" y="16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7" name="Rectangle 521">
                <a:extLst>
                  <a:ext uri="{FF2B5EF4-FFF2-40B4-BE49-F238E27FC236}">
                    <a16:creationId xmlns="" xmlns:a16="http://schemas.microsoft.com/office/drawing/2014/main" id="{7B5C49F0-68A0-463C-8C5D-A429DEF655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21814" y="4107875"/>
                <a:ext cx="343783" cy="969875"/>
              </a:xfrm>
              <a:prstGeom prst="rect">
                <a:avLst/>
              </a:prstGeom>
              <a:solidFill>
                <a:srgbClr val="3507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8" name="Rectangle 522">
                <a:extLst>
                  <a:ext uri="{FF2B5EF4-FFF2-40B4-BE49-F238E27FC236}">
                    <a16:creationId xmlns="" xmlns:a16="http://schemas.microsoft.com/office/drawing/2014/main" id="{846DA883-85C7-4201-B372-A9AB1FE73A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21814" y="4107875"/>
                <a:ext cx="343783" cy="969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9" name="Freeform 523">
                <a:extLst>
                  <a:ext uri="{FF2B5EF4-FFF2-40B4-BE49-F238E27FC236}">
                    <a16:creationId xmlns="" xmlns:a16="http://schemas.microsoft.com/office/drawing/2014/main" id="{811E7775-C3A8-48C7-BEED-57CC08213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035022"/>
                <a:ext cx="696671" cy="418913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8 h 367"/>
                  <a:gd name="T4" fmla="*/ 611 w 612"/>
                  <a:gd name="T5" fmla="*/ 132 h 367"/>
                  <a:gd name="T6" fmla="*/ 606 w 612"/>
                  <a:gd name="T7" fmla="*/ 156 h 367"/>
                  <a:gd name="T8" fmla="*/ 599 w 612"/>
                  <a:gd name="T9" fmla="*/ 177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9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5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2 h 367"/>
                  <a:gd name="T38" fmla="*/ 0 w 612"/>
                  <a:gd name="T39" fmla="*/ 247 h 367"/>
                  <a:gd name="T40" fmla="*/ 3 w 612"/>
                  <a:gd name="T41" fmla="*/ 224 h 367"/>
                  <a:gd name="T42" fmla="*/ 9 w 612"/>
                  <a:gd name="T43" fmla="*/ 201 h 367"/>
                  <a:gd name="T44" fmla="*/ 19 w 612"/>
                  <a:gd name="T45" fmla="*/ 180 h 367"/>
                  <a:gd name="T46" fmla="*/ 33 w 612"/>
                  <a:gd name="T47" fmla="*/ 161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3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8 h 367"/>
                  <a:gd name="T62" fmla="*/ 554 w 612"/>
                  <a:gd name="T63" fmla="*/ 19 h 367"/>
                  <a:gd name="T64" fmla="*/ 573 w 612"/>
                  <a:gd name="T65" fmla="*/ 33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8"/>
                    </a:lnTo>
                    <a:lnTo>
                      <a:pt x="612" y="119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6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7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9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6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50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3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4"/>
                    </a:lnTo>
                    <a:lnTo>
                      <a:pt x="573" y="33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0" name="Freeform 524">
                <a:extLst>
                  <a:ext uri="{FF2B5EF4-FFF2-40B4-BE49-F238E27FC236}">
                    <a16:creationId xmlns="" xmlns:a16="http://schemas.microsoft.com/office/drawing/2014/main" id="{B248E3EB-E35F-4353-993A-37A2D9363A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035022"/>
                <a:ext cx="696671" cy="418913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8 h 367"/>
                  <a:gd name="T4" fmla="*/ 611 w 612"/>
                  <a:gd name="T5" fmla="*/ 132 h 367"/>
                  <a:gd name="T6" fmla="*/ 606 w 612"/>
                  <a:gd name="T7" fmla="*/ 156 h 367"/>
                  <a:gd name="T8" fmla="*/ 599 w 612"/>
                  <a:gd name="T9" fmla="*/ 177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9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5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2 h 367"/>
                  <a:gd name="T38" fmla="*/ 0 w 612"/>
                  <a:gd name="T39" fmla="*/ 247 h 367"/>
                  <a:gd name="T40" fmla="*/ 3 w 612"/>
                  <a:gd name="T41" fmla="*/ 224 h 367"/>
                  <a:gd name="T42" fmla="*/ 9 w 612"/>
                  <a:gd name="T43" fmla="*/ 201 h 367"/>
                  <a:gd name="T44" fmla="*/ 19 w 612"/>
                  <a:gd name="T45" fmla="*/ 180 h 367"/>
                  <a:gd name="T46" fmla="*/ 33 w 612"/>
                  <a:gd name="T47" fmla="*/ 161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3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8 h 367"/>
                  <a:gd name="T62" fmla="*/ 554 w 612"/>
                  <a:gd name="T63" fmla="*/ 19 h 367"/>
                  <a:gd name="T64" fmla="*/ 573 w 612"/>
                  <a:gd name="T65" fmla="*/ 33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8"/>
                    </a:lnTo>
                    <a:lnTo>
                      <a:pt x="612" y="119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6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7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9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6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50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3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4"/>
                    </a:lnTo>
                    <a:lnTo>
                      <a:pt x="573" y="33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1" name="Freeform 525">
                <a:extLst>
                  <a:ext uri="{FF2B5EF4-FFF2-40B4-BE49-F238E27FC236}">
                    <a16:creationId xmlns="" xmlns:a16="http://schemas.microsoft.com/office/drawing/2014/main" id="{FCDD8BE4-A04E-4588-96CB-3A77D619B1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9115" y="4893338"/>
                <a:ext cx="280036" cy="464446"/>
              </a:xfrm>
              <a:custGeom>
                <a:avLst/>
                <a:gdLst>
                  <a:gd name="T0" fmla="*/ 83 w 246"/>
                  <a:gd name="T1" fmla="*/ 409 h 409"/>
                  <a:gd name="T2" fmla="*/ 83 w 246"/>
                  <a:gd name="T3" fmla="*/ 409 h 409"/>
                  <a:gd name="T4" fmla="*/ 92 w 246"/>
                  <a:gd name="T5" fmla="*/ 400 h 409"/>
                  <a:gd name="T6" fmla="*/ 115 w 246"/>
                  <a:gd name="T7" fmla="*/ 375 h 409"/>
                  <a:gd name="T8" fmla="*/ 147 w 246"/>
                  <a:gd name="T9" fmla="*/ 337 h 409"/>
                  <a:gd name="T10" fmla="*/ 165 w 246"/>
                  <a:gd name="T11" fmla="*/ 315 h 409"/>
                  <a:gd name="T12" fmla="*/ 181 w 246"/>
                  <a:gd name="T13" fmla="*/ 291 h 409"/>
                  <a:gd name="T14" fmla="*/ 198 w 246"/>
                  <a:gd name="T15" fmla="*/ 264 h 409"/>
                  <a:gd name="T16" fmla="*/ 213 w 246"/>
                  <a:gd name="T17" fmla="*/ 237 h 409"/>
                  <a:gd name="T18" fmla="*/ 226 w 246"/>
                  <a:gd name="T19" fmla="*/ 207 h 409"/>
                  <a:gd name="T20" fmla="*/ 238 w 246"/>
                  <a:gd name="T21" fmla="*/ 178 h 409"/>
                  <a:gd name="T22" fmla="*/ 241 w 246"/>
                  <a:gd name="T23" fmla="*/ 164 h 409"/>
                  <a:gd name="T24" fmla="*/ 243 w 246"/>
                  <a:gd name="T25" fmla="*/ 149 h 409"/>
                  <a:gd name="T26" fmla="*/ 246 w 246"/>
                  <a:gd name="T27" fmla="*/ 135 h 409"/>
                  <a:gd name="T28" fmla="*/ 246 w 246"/>
                  <a:gd name="T29" fmla="*/ 120 h 409"/>
                  <a:gd name="T30" fmla="*/ 246 w 246"/>
                  <a:gd name="T31" fmla="*/ 105 h 409"/>
                  <a:gd name="T32" fmla="*/ 245 w 246"/>
                  <a:gd name="T33" fmla="*/ 91 h 409"/>
                  <a:gd name="T34" fmla="*/ 242 w 246"/>
                  <a:gd name="T35" fmla="*/ 76 h 409"/>
                  <a:gd name="T36" fmla="*/ 238 w 246"/>
                  <a:gd name="T37" fmla="*/ 63 h 409"/>
                  <a:gd name="T38" fmla="*/ 238 w 246"/>
                  <a:gd name="T39" fmla="*/ 63 h 409"/>
                  <a:gd name="T40" fmla="*/ 232 w 246"/>
                  <a:gd name="T41" fmla="*/ 49 h 409"/>
                  <a:gd name="T42" fmla="*/ 224 w 246"/>
                  <a:gd name="T43" fmla="*/ 35 h 409"/>
                  <a:gd name="T44" fmla="*/ 217 w 246"/>
                  <a:gd name="T45" fmla="*/ 25 h 409"/>
                  <a:gd name="T46" fmla="*/ 208 w 246"/>
                  <a:gd name="T47" fmla="*/ 16 h 409"/>
                  <a:gd name="T48" fmla="*/ 200 w 246"/>
                  <a:gd name="T49" fmla="*/ 9 h 409"/>
                  <a:gd name="T50" fmla="*/ 191 w 246"/>
                  <a:gd name="T51" fmla="*/ 5 h 409"/>
                  <a:gd name="T52" fmla="*/ 182 w 246"/>
                  <a:gd name="T53" fmla="*/ 2 h 409"/>
                  <a:gd name="T54" fmla="*/ 173 w 246"/>
                  <a:gd name="T55" fmla="*/ 0 h 409"/>
                  <a:gd name="T56" fmla="*/ 163 w 246"/>
                  <a:gd name="T57" fmla="*/ 0 h 409"/>
                  <a:gd name="T58" fmla="*/ 153 w 246"/>
                  <a:gd name="T59" fmla="*/ 2 h 409"/>
                  <a:gd name="T60" fmla="*/ 144 w 246"/>
                  <a:gd name="T61" fmla="*/ 3 h 409"/>
                  <a:gd name="T62" fmla="*/ 134 w 246"/>
                  <a:gd name="T63" fmla="*/ 8 h 409"/>
                  <a:gd name="T64" fmla="*/ 114 w 246"/>
                  <a:gd name="T65" fmla="*/ 18 h 409"/>
                  <a:gd name="T66" fmla="*/ 95 w 246"/>
                  <a:gd name="T67" fmla="*/ 31 h 409"/>
                  <a:gd name="T68" fmla="*/ 76 w 246"/>
                  <a:gd name="T69" fmla="*/ 46 h 409"/>
                  <a:gd name="T70" fmla="*/ 58 w 246"/>
                  <a:gd name="T71" fmla="*/ 62 h 409"/>
                  <a:gd name="T72" fmla="*/ 42 w 246"/>
                  <a:gd name="T73" fmla="*/ 79 h 409"/>
                  <a:gd name="T74" fmla="*/ 28 w 246"/>
                  <a:gd name="T75" fmla="*/ 94 h 409"/>
                  <a:gd name="T76" fmla="*/ 7 w 246"/>
                  <a:gd name="T77" fmla="*/ 118 h 409"/>
                  <a:gd name="T78" fmla="*/ 0 w 246"/>
                  <a:gd name="T79" fmla="*/ 129 h 409"/>
                  <a:gd name="T80" fmla="*/ 83 w 246"/>
                  <a:gd name="T81" fmla="*/ 40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409">
                    <a:moveTo>
                      <a:pt x="83" y="409"/>
                    </a:moveTo>
                    <a:lnTo>
                      <a:pt x="83" y="409"/>
                    </a:lnTo>
                    <a:lnTo>
                      <a:pt x="92" y="400"/>
                    </a:lnTo>
                    <a:lnTo>
                      <a:pt x="115" y="375"/>
                    </a:lnTo>
                    <a:lnTo>
                      <a:pt x="147" y="337"/>
                    </a:lnTo>
                    <a:lnTo>
                      <a:pt x="165" y="315"/>
                    </a:lnTo>
                    <a:lnTo>
                      <a:pt x="181" y="291"/>
                    </a:lnTo>
                    <a:lnTo>
                      <a:pt x="198" y="264"/>
                    </a:lnTo>
                    <a:lnTo>
                      <a:pt x="213" y="237"/>
                    </a:lnTo>
                    <a:lnTo>
                      <a:pt x="226" y="207"/>
                    </a:lnTo>
                    <a:lnTo>
                      <a:pt x="238" y="178"/>
                    </a:lnTo>
                    <a:lnTo>
                      <a:pt x="241" y="164"/>
                    </a:lnTo>
                    <a:lnTo>
                      <a:pt x="243" y="149"/>
                    </a:lnTo>
                    <a:lnTo>
                      <a:pt x="246" y="135"/>
                    </a:lnTo>
                    <a:lnTo>
                      <a:pt x="246" y="120"/>
                    </a:lnTo>
                    <a:lnTo>
                      <a:pt x="246" y="105"/>
                    </a:lnTo>
                    <a:lnTo>
                      <a:pt x="245" y="91"/>
                    </a:lnTo>
                    <a:lnTo>
                      <a:pt x="242" y="76"/>
                    </a:lnTo>
                    <a:lnTo>
                      <a:pt x="238" y="63"/>
                    </a:lnTo>
                    <a:lnTo>
                      <a:pt x="238" y="63"/>
                    </a:lnTo>
                    <a:lnTo>
                      <a:pt x="232" y="49"/>
                    </a:lnTo>
                    <a:lnTo>
                      <a:pt x="224" y="35"/>
                    </a:lnTo>
                    <a:lnTo>
                      <a:pt x="217" y="25"/>
                    </a:lnTo>
                    <a:lnTo>
                      <a:pt x="208" y="16"/>
                    </a:lnTo>
                    <a:lnTo>
                      <a:pt x="200" y="9"/>
                    </a:lnTo>
                    <a:lnTo>
                      <a:pt x="191" y="5"/>
                    </a:lnTo>
                    <a:lnTo>
                      <a:pt x="182" y="2"/>
                    </a:lnTo>
                    <a:lnTo>
                      <a:pt x="173" y="0"/>
                    </a:lnTo>
                    <a:lnTo>
                      <a:pt x="163" y="0"/>
                    </a:lnTo>
                    <a:lnTo>
                      <a:pt x="153" y="2"/>
                    </a:lnTo>
                    <a:lnTo>
                      <a:pt x="144" y="3"/>
                    </a:lnTo>
                    <a:lnTo>
                      <a:pt x="134" y="8"/>
                    </a:lnTo>
                    <a:lnTo>
                      <a:pt x="114" y="18"/>
                    </a:lnTo>
                    <a:lnTo>
                      <a:pt x="95" y="31"/>
                    </a:lnTo>
                    <a:lnTo>
                      <a:pt x="76" y="46"/>
                    </a:lnTo>
                    <a:lnTo>
                      <a:pt x="58" y="62"/>
                    </a:lnTo>
                    <a:lnTo>
                      <a:pt x="42" y="79"/>
                    </a:lnTo>
                    <a:lnTo>
                      <a:pt x="28" y="94"/>
                    </a:lnTo>
                    <a:lnTo>
                      <a:pt x="7" y="118"/>
                    </a:lnTo>
                    <a:lnTo>
                      <a:pt x="0" y="129"/>
                    </a:lnTo>
                    <a:lnTo>
                      <a:pt x="83" y="409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2" name="Freeform 526">
                <a:extLst>
                  <a:ext uri="{FF2B5EF4-FFF2-40B4-BE49-F238E27FC236}">
                    <a16:creationId xmlns="" xmlns:a16="http://schemas.microsoft.com/office/drawing/2014/main" id="{F8A149B6-A86F-4D30-8205-5B50CBCBF0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9115" y="4893338"/>
                <a:ext cx="280036" cy="464446"/>
              </a:xfrm>
              <a:custGeom>
                <a:avLst/>
                <a:gdLst>
                  <a:gd name="T0" fmla="*/ 83 w 246"/>
                  <a:gd name="T1" fmla="*/ 409 h 409"/>
                  <a:gd name="T2" fmla="*/ 83 w 246"/>
                  <a:gd name="T3" fmla="*/ 409 h 409"/>
                  <a:gd name="T4" fmla="*/ 92 w 246"/>
                  <a:gd name="T5" fmla="*/ 400 h 409"/>
                  <a:gd name="T6" fmla="*/ 115 w 246"/>
                  <a:gd name="T7" fmla="*/ 375 h 409"/>
                  <a:gd name="T8" fmla="*/ 147 w 246"/>
                  <a:gd name="T9" fmla="*/ 337 h 409"/>
                  <a:gd name="T10" fmla="*/ 165 w 246"/>
                  <a:gd name="T11" fmla="*/ 315 h 409"/>
                  <a:gd name="T12" fmla="*/ 181 w 246"/>
                  <a:gd name="T13" fmla="*/ 291 h 409"/>
                  <a:gd name="T14" fmla="*/ 198 w 246"/>
                  <a:gd name="T15" fmla="*/ 264 h 409"/>
                  <a:gd name="T16" fmla="*/ 213 w 246"/>
                  <a:gd name="T17" fmla="*/ 237 h 409"/>
                  <a:gd name="T18" fmla="*/ 226 w 246"/>
                  <a:gd name="T19" fmla="*/ 207 h 409"/>
                  <a:gd name="T20" fmla="*/ 238 w 246"/>
                  <a:gd name="T21" fmla="*/ 178 h 409"/>
                  <a:gd name="T22" fmla="*/ 241 w 246"/>
                  <a:gd name="T23" fmla="*/ 164 h 409"/>
                  <a:gd name="T24" fmla="*/ 243 w 246"/>
                  <a:gd name="T25" fmla="*/ 149 h 409"/>
                  <a:gd name="T26" fmla="*/ 246 w 246"/>
                  <a:gd name="T27" fmla="*/ 135 h 409"/>
                  <a:gd name="T28" fmla="*/ 246 w 246"/>
                  <a:gd name="T29" fmla="*/ 120 h 409"/>
                  <a:gd name="T30" fmla="*/ 246 w 246"/>
                  <a:gd name="T31" fmla="*/ 105 h 409"/>
                  <a:gd name="T32" fmla="*/ 245 w 246"/>
                  <a:gd name="T33" fmla="*/ 91 h 409"/>
                  <a:gd name="T34" fmla="*/ 242 w 246"/>
                  <a:gd name="T35" fmla="*/ 76 h 409"/>
                  <a:gd name="T36" fmla="*/ 238 w 246"/>
                  <a:gd name="T37" fmla="*/ 63 h 409"/>
                  <a:gd name="T38" fmla="*/ 238 w 246"/>
                  <a:gd name="T39" fmla="*/ 63 h 409"/>
                  <a:gd name="T40" fmla="*/ 232 w 246"/>
                  <a:gd name="T41" fmla="*/ 49 h 409"/>
                  <a:gd name="T42" fmla="*/ 224 w 246"/>
                  <a:gd name="T43" fmla="*/ 35 h 409"/>
                  <a:gd name="T44" fmla="*/ 217 w 246"/>
                  <a:gd name="T45" fmla="*/ 25 h 409"/>
                  <a:gd name="T46" fmla="*/ 208 w 246"/>
                  <a:gd name="T47" fmla="*/ 16 h 409"/>
                  <a:gd name="T48" fmla="*/ 200 w 246"/>
                  <a:gd name="T49" fmla="*/ 9 h 409"/>
                  <a:gd name="T50" fmla="*/ 191 w 246"/>
                  <a:gd name="T51" fmla="*/ 5 h 409"/>
                  <a:gd name="T52" fmla="*/ 182 w 246"/>
                  <a:gd name="T53" fmla="*/ 2 h 409"/>
                  <a:gd name="T54" fmla="*/ 173 w 246"/>
                  <a:gd name="T55" fmla="*/ 0 h 409"/>
                  <a:gd name="T56" fmla="*/ 163 w 246"/>
                  <a:gd name="T57" fmla="*/ 0 h 409"/>
                  <a:gd name="T58" fmla="*/ 153 w 246"/>
                  <a:gd name="T59" fmla="*/ 2 h 409"/>
                  <a:gd name="T60" fmla="*/ 144 w 246"/>
                  <a:gd name="T61" fmla="*/ 3 h 409"/>
                  <a:gd name="T62" fmla="*/ 134 w 246"/>
                  <a:gd name="T63" fmla="*/ 8 h 409"/>
                  <a:gd name="T64" fmla="*/ 114 w 246"/>
                  <a:gd name="T65" fmla="*/ 18 h 409"/>
                  <a:gd name="T66" fmla="*/ 95 w 246"/>
                  <a:gd name="T67" fmla="*/ 31 h 409"/>
                  <a:gd name="T68" fmla="*/ 76 w 246"/>
                  <a:gd name="T69" fmla="*/ 46 h 409"/>
                  <a:gd name="T70" fmla="*/ 58 w 246"/>
                  <a:gd name="T71" fmla="*/ 62 h 409"/>
                  <a:gd name="T72" fmla="*/ 42 w 246"/>
                  <a:gd name="T73" fmla="*/ 79 h 409"/>
                  <a:gd name="T74" fmla="*/ 28 w 246"/>
                  <a:gd name="T75" fmla="*/ 94 h 409"/>
                  <a:gd name="T76" fmla="*/ 7 w 246"/>
                  <a:gd name="T77" fmla="*/ 118 h 409"/>
                  <a:gd name="T78" fmla="*/ 0 w 246"/>
                  <a:gd name="T79" fmla="*/ 129 h 409"/>
                  <a:gd name="T80" fmla="*/ 83 w 246"/>
                  <a:gd name="T81" fmla="*/ 40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409">
                    <a:moveTo>
                      <a:pt x="83" y="409"/>
                    </a:moveTo>
                    <a:lnTo>
                      <a:pt x="83" y="409"/>
                    </a:lnTo>
                    <a:lnTo>
                      <a:pt x="92" y="400"/>
                    </a:lnTo>
                    <a:lnTo>
                      <a:pt x="115" y="375"/>
                    </a:lnTo>
                    <a:lnTo>
                      <a:pt x="147" y="337"/>
                    </a:lnTo>
                    <a:lnTo>
                      <a:pt x="165" y="315"/>
                    </a:lnTo>
                    <a:lnTo>
                      <a:pt x="181" y="291"/>
                    </a:lnTo>
                    <a:lnTo>
                      <a:pt x="198" y="264"/>
                    </a:lnTo>
                    <a:lnTo>
                      <a:pt x="213" y="237"/>
                    </a:lnTo>
                    <a:lnTo>
                      <a:pt x="226" y="207"/>
                    </a:lnTo>
                    <a:lnTo>
                      <a:pt x="238" y="178"/>
                    </a:lnTo>
                    <a:lnTo>
                      <a:pt x="241" y="164"/>
                    </a:lnTo>
                    <a:lnTo>
                      <a:pt x="243" y="149"/>
                    </a:lnTo>
                    <a:lnTo>
                      <a:pt x="246" y="135"/>
                    </a:lnTo>
                    <a:lnTo>
                      <a:pt x="246" y="120"/>
                    </a:lnTo>
                    <a:lnTo>
                      <a:pt x="246" y="105"/>
                    </a:lnTo>
                    <a:lnTo>
                      <a:pt x="245" y="91"/>
                    </a:lnTo>
                    <a:lnTo>
                      <a:pt x="242" y="76"/>
                    </a:lnTo>
                    <a:lnTo>
                      <a:pt x="238" y="63"/>
                    </a:lnTo>
                    <a:lnTo>
                      <a:pt x="238" y="63"/>
                    </a:lnTo>
                    <a:lnTo>
                      <a:pt x="232" y="49"/>
                    </a:lnTo>
                    <a:lnTo>
                      <a:pt x="224" y="35"/>
                    </a:lnTo>
                    <a:lnTo>
                      <a:pt x="217" y="25"/>
                    </a:lnTo>
                    <a:lnTo>
                      <a:pt x="208" y="16"/>
                    </a:lnTo>
                    <a:lnTo>
                      <a:pt x="200" y="9"/>
                    </a:lnTo>
                    <a:lnTo>
                      <a:pt x="191" y="5"/>
                    </a:lnTo>
                    <a:lnTo>
                      <a:pt x="182" y="2"/>
                    </a:lnTo>
                    <a:lnTo>
                      <a:pt x="173" y="0"/>
                    </a:lnTo>
                    <a:lnTo>
                      <a:pt x="163" y="0"/>
                    </a:lnTo>
                    <a:lnTo>
                      <a:pt x="153" y="2"/>
                    </a:lnTo>
                    <a:lnTo>
                      <a:pt x="144" y="3"/>
                    </a:lnTo>
                    <a:lnTo>
                      <a:pt x="134" y="8"/>
                    </a:lnTo>
                    <a:lnTo>
                      <a:pt x="114" y="18"/>
                    </a:lnTo>
                    <a:lnTo>
                      <a:pt x="95" y="31"/>
                    </a:lnTo>
                    <a:lnTo>
                      <a:pt x="76" y="46"/>
                    </a:lnTo>
                    <a:lnTo>
                      <a:pt x="58" y="62"/>
                    </a:lnTo>
                    <a:lnTo>
                      <a:pt x="42" y="79"/>
                    </a:lnTo>
                    <a:lnTo>
                      <a:pt x="28" y="94"/>
                    </a:lnTo>
                    <a:lnTo>
                      <a:pt x="7" y="118"/>
                    </a:lnTo>
                    <a:lnTo>
                      <a:pt x="0" y="129"/>
                    </a:lnTo>
                    <a:lnTo>
                      <a:pt x="83" y="40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3" name="Rectangle 529">
                <a:extLst>
                  <a:ext uri="{FF2B5EF4-FFF2-40B4-BE49-F238E27FC236}">
                    <a16:creationId xmlns="" xmlns:a16="http://schemas.microsoft.com/office/drawing/2014/main" id="{706BB194-E429-49F9-B672-E469CE07F9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47910" y="5646925"/>
                <a:ext cx="6831" cy="202627"/>
              </a:xfrm>
              <a:prstGeom prst="rect">
                <a:avLst/>
              </a:prstGeom>
              <a:solidFill>
                <a:srgbClr val="FCE9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4" name="Rectangle 530">
                <a:extLst>
                  <a:ext uri="{FF2B5EF4-FFF2-40B4-BE49-F238E27FC236}">
                    <a16:creationId xmlns="" xmlns:a16="http://schemas.microsoft.com/office/drawing/2014/main" id="{241C8B96-42A9-451A-B164-50C4187244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47910" y="5646925"/>
                <a:ext cx="6831" cy="2026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5" name="Freeform 531">
                <a:extLst>
                  <a:ext uri="{FF2B5EF4-FFF2-40B4-BE49-F238E27FC236}">
                    <a16:creationId xmlns="" xmlns:a16="http://schemas.microsoft.com/office/drawing/2014/main" id="{9F198727-68C2-4822-B30B-B3168A5B41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47910" y="5337292"/>
                <a:ext cx="6831" cy="309632"/>
              </a:xfrm>
              <a:custGeom>
                <a:avLst/>
                <a:gdLst>
                  <a:gd name="T0" fmla="*/ 0 w 6"/>
                  <a:gd name="T1" fmla="*/ 0 h 273"/>
                  <a:gd name="T2" fmla="*/ 0 w 6"/>
                  <a:gd name="T3" fmla="*/ 273 h 273"/>
                  <a:gd name="T4" fmla="*/ 6 w 6"/>
                  <a:gd name="T5" fmla="*/ 273 h 273"/>
                  <a:gd name="T6" fmla="*/ 6 w 6"/>
                  <a:gd name="T7" fmla="*/ 18 h 273"/>
                  <a:gd name="T8" fmla="*/ 6 w 6"/>
                  <a:gd name="T9" fmla="*/ 18 h 273"/>
                  <a:gd name="T10" fmla="*/ 4 w 6"/>
                  <a:gd name="T11" fmla="*/ 18 h 273"/>
                  <a:gd name="T12" fmla="*/ 0 w 6"/>
                  <a:gd name="T13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73">
                    <a:moveTo>
                      <a:pt x="0" y="0"/>
                    </a:moveTo>
                    <a:lnTo>
                      <a:pt x="0" y="273"/>
                    </a:lnTo>
                    <a:lnTo>
                      <a:pt x="6" y="273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4" y="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1A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6" name="Freeform 532">
                <a:extLst>
                  <a:ext uri="{FF2B5EF4-FFF2-40B4-BE49-F238E27FC236}">
                    <a16:creationId xmlns="" xmlns:a16="http://schemas.microsoft.com/office/drawing/2014/main" id="{726C88D0-DF9D-4871-A388-F3F382B550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47910" y="5337292"/>
                <a:ext cx="6831" cy="309632"/>
              </a:xfrm>
              <a:custGeom>
                <a:avLst/>
                <a:gdLst>
                  <a:gd name="T0" fmla="*/ 0 w 6"/>
                  <a:gd name="T1" fmla="*/ 0 h 273"/>
                  <a:gd name="T2" fmla="*/ 0 w 6"/>
                  <a:gd name="T3" fmla="*/ 273 h 273"/>
                  <a:gd name="T4" fmla="*/ 6 w 6"/>
                  <a:gd name="T5" fmla="*/ 273 h 273"/>
                  <a:gd name="T6" fmla="*/ 6 w 6"/>
                  <a:gd name="T7" fmla="*/ 18 h 273"/>
                  <a:gd name="T8" fmla="*/ 6 w 6"/>
                  <a:gd name="T9" fmla="*/ 18 h 273"/>
                  <a:gd name="T10" fmla="*/ 4 w 6"/>
                  <a:gd name="T11" fmla="*/ 18 h 273"/>
                  <a:gd name="T12" fmla="*/ 0 w 6"/>
                  <a:gd name="T13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73">
                    <a:moveTo>
                      <a:pt x="0" y="0"/>
                    </a:moveTo>
                    <a:lnTo>
                      <a:pt x="0" y="273"/>
                    </a:lnTo>
                    <a:lnTo>
                      <a:pt x="6" y="273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4" y="18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7" name="Freeform 533">
                <a:extLst>
                  <a:ext uri="{FF2B5EF4-FFF2-40B4-BE49-F238E27FC236}">
                    <a16:creationId xmlns="" xmlns:a16="http://schemas.microsoft.com/office/drawing/2014/main" id="{70316943-15AE-4C14-8C87-052E37282C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01672" y="5243949"/>
                <a:ext cx="446235" cy="605603"/>
              </a:xfrm>
              <a:custGeom>
                <a:avLst/>
                <a:gdLst>
                  <a:gd name="T0" fmla="*/ 369 w 394"/>
                  <a:gd name="T1" fmla="*/ 0 h 533"/>
                  <a:gd name="T2" fmla="*/ 369 w 394"/>
                  <a:gd name="T3" fmla="*/ 0 h 533"/>
                  <a:gd name="T4" fmla="*/ 357 w 394"/>
                  <a:gd name="T5" fmla="*/ 14 h 533"/>
                  <a:gd name="T6" fmla="*/ 344 w 394"/>
                  <a:gd name="T7" fmla="*/ 27 h 533"/>
                  <a:gd name="T8" fmla="*/ 330 w 394"/>
                  <a:gd name="T9" fmla="*/ 38 h 533"/>
                  <a:gd name="T10" fmla="*/ 313 w 394"/>
                  <a:gd name="T11" fmla="*/ 47 h 533"/>
                  <a:gd name="T12" fmla="*/ 296 w 394"/>
                  <a:gd name="T13" fmla="*/ 56 h 533"/>
                  <a:gd name="T14" fmla="*/ 278 w 394"/>
                  <a:gd name="T15" fmla="*/ 60 h 533"/>
                  <a:gd name="T16" fmla="*/ 260 w 394"/>
                  <a:gd name="T17" fmla="*/ 65 h 533"/>
                  <a:gd name="T18" fmla="*/ 239 w 394"/>
                  <a:gd name="T19" fmla="*/ 66 h 533"/>
                  <a:gd name="T20" fmla="*/ 0 w 394"/>
                  <a:gd name="T21" fmla="*/ 66 h 533"/>
                  <a:gd name="T22" fmla="*/ 0 w 394"/>
                  <a:gd name="T23" fmla="*/ 533 h 533"/>
                  <a:gd name="T24" fmla="*/ 394 w 394"/>
                  <a:gd name="T25" fmla="*/ 533 h 533"/>
                  <a:gd name="T26" fmla="*/ 394 w 394"/>
                  <a:gd name="T27" fmla="*/ 355 h 533"/>
                  <a:gd name="T28" fmla="*/ 394 w 394"/>
                  <a:gd name="T29" fmla="*/ 82 h 533"/>
                  <a:gd name="T30" fmla="*/ 369 w 394"/>
                  <a:gd name="T31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533">
                    <a:moveTo>
                      <a:pt x="369" y="0"/>
                    </a:moveTo>
                    <a:lnTo>
                      <a:pt x="369" y="0"/>
                    </a:lnTo>
                    <a:lnTo>
                      <a:pt x="357" y="14"/>
                    </a:lnTo>
                    <a:lnTo>
                      <a:pt x="344" y="27"/>
                    </a:lnTo>
                    <a:lnTo>
                      <a:pt x="330" y="38"/>
                    </a:lnTo>
                    <a:lnTo>
                      <a:pt x="313" y="47"/>
                    </a:lnTo>
                    <a:lnTo>
                      <a:pt x="296" y="56"/>
                    </a:lnTo>
                    <a:lnTo>
                      <a:pt x="278" y="60"/>
                    </a:lnTo>
                    <a:lnTo>
                      <a:pt x="260" y="65"/>
                    </a:lnTo>
                    <a:lnTo>
                      <a:pt x="239" y="66"/>
                    </a:lnTo>
                    <a:lnTo>
                      <a:pt x="0" y="66"/>
                    </a:lnTo>
                    <a:lnTo>
                      <a:pt x="0" y="533"/>
                    </a:lnTo>
                    <a:lnTo>
                      <a:pt x="394" y="533"/>
                    </a:lnTo>
                    <a:lnTo>
                      <a:pt x="394" y="355"/>
                    </a:lnTo>
                    <a:lnTo>
                      <a:pt x="394" y="82"/>
                    </a:lnTo>
                    <a:lnTo>
                      <a:pt x="369" y="0"/>
                    </a:lnTo>
                    <a:close/>
                  </a:path>
                </a:pathLst>
              </a:custGeom>
              <a:solidFill>
                <a:srgbClr val="F1A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8" name="Freeform 534">
                <a:extLst>
                  <a:ext uri="{FF2B5EF4-FFF2-40B4-BE49-F238E27FC236}">
                    <a16:creationId xmlns="" xmlns:a16="http://schemas.microsoft.com/office/drawing/2014/main" id="{D2FA7992-7739-412D-BED7-84F7E17179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01672" y="5243949"/>
                <a:ext cx="446235" cy="605603"/>
              </a:xfrm>
              <a:custGeom>
                <a:avLst/>
                <a:gdLst>
                  <a:gd name="T0" fmla="*/ 369 w 394"/>
                  <a:gd name="T1" fmla="*/ 0 h 533"/>
                  <a:gd name="T2" fmla="*/ 369 w 394"/>
                  <a:gd name="T3" fmla="*/ 0 h 533"/>
                  <a:gd name="T4" fmla="*/ 357 w 394"/>
                  <a:gd name="T5" fmla="*/ 14 h 533"/>
                  <a:gd name="T6" fmla="*/ 344 w 394"/>
                  <a:gd name="T7" fmla="*/ 27 h 533"/>
                  <a:gd name="T8" fmla="*/ 330 w 394"/>
                  <a:gd name="T9" fmla="*/ 38 h 533"/>
                  <a:gd name="T10" fmla="*/ 313 w 394"/>
                  <a:gd name="T11" fmla="*/ 47 h 533"/>
                  <a:gd name="T12" fmla="*/ 296 w 394"/>
                  <a:gd name="T13" fmla="*/ 56 h 533"/>
                  <a:gd name="T14" fmla="*/ 278 w 394"/>
                  <a:gd name="T15" fmla="*/ 60 h 533"/>
                  <a:gd name="T16" fmla="*/ 260 w 394"/>
                  <a:gd name="T17" fmla="*/ 65 h 533"/>
                  <a:gd name="T18" fmla="*/ 239 w 394"/>
                  <a:gd name="T19" fmla="*/ 66 h 533"/>
                  <a:gd name="T20" fmla="*/ 0 w 394"/>
                  <a:gd name="T21" fmla="*/ 66 h 533"/>
                  <a:gd name="T22" fmla="*/ 0 w 394"/>
                  <a:gd name="T23" fmla="*/ 533 h 533"/>
                  <a:gd name="T24" fmla="*/ 394 w 394"/>
                  <a:gd name="T25" fmla="*/ 533 h 533"/>
                  <a:gd name="T26" fmla="*/ 394 w 394"/>
                  <a:gd name="T27" fmla="*/ 355 h 533"/>
                  <a:gd name="T28" fmla="*/ 394 w 394"/>
                  <a:gd name="T29" fmla="*/ 82 h 533"/>
                  <a:gd name="T30" fmla="*/ 369 w 394"/>
                  <a:gd name="T31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533">
                    <a:moveTo>
                      <a:pt x="369" y="0"/>
                    </a:moveTo>
                    <a:lnTo>
                      <a:pt x="369" y="0"/>
                    </a:lnTo>
                    <a:lnTo>
                      <a:pt x="357" y="14"/>
                    </a:lnTo>
                    <a:lnTo>
                      <a:pt x="344" y="27"/>
                    </a:lnTo>
                    <a:lnTo>
                      <a:pt x="330" y="38"/>
                    </a:lnTo>
                    <a:lnTo>
                      <a:pt x="313" y="47"/>
                    </a:lnTo>
                    <a:lnTo>
                      <a:pt x="296" y="56"/>
                    </a:lnTo>
                    <a:lnTo>
                      <a:pt x="278" y="60"/>
                    </a:lnTo>
                    <a:lnTo>
                      <a:pt x="260" y="65"/>
                    </a:lnTo>
                    <a:lnTo>
                      <a:pt x="239" y="66"/>
                    </a:lnTo>
                    <a:lnTo>
                      <a:pt x="0" y="66"/>
                    </a:lnTo>
                    <a:lnTo>
                      <a:pt x="0" y="533"/>
                    </a:lnTo>
                    <a:lnTo>
                      <a:pt x="394" y="533"/>
                    </a:lnTo>
                    <a:lnTo>
                      <a:pt x="394" y="355"/>
                    </a:lnTo>
                    <a:lnTo>
                      <a:pt x="394" y="82"/>
                    </a:lnTo>
                    <a:lnTo>
                      <a:pt x="36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9" name="Freeform 535">
                <a:extLst>
                  <a:ext uri="{FF2B5EF4-FFF2-40B4-BE49-F238E27FC236}">
                    <a16:creationId xmlns="" xmlns:a16="http://schemas.microsoft.com/office/drawing/2014/main" id="{BBCBA0DE-AE63-4ACF-950B-B7F94B9D14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01676" y="5187030"/>
                <a:ext cx="418913" cy="132048"/>
              </a:xfrm>
              <a:custGeom>
                <a:avLst/>
                <a:gdLst>
                  <a:gd name="T0" fmla="*/ 354 w 369"/>
                  <a:gd name="T1" fmla="*/ 0 h 117"/>
                  <a:gd name="T2" fmla="*/ 109 w 369"/>
                  <a:gd name="T3" fmla="*/ 82 h 117"/>
                  <a:gd name="T4" fmla="*/ 109 w 369"/>
                  <a:gd name="T5" fmla="*/ 82 h 117"/>
                  <a:gd name="T6" fmla="*/ 90 w 369"/>
                  <a:gd name="T7" fmla="*/ 88 h 117"/>
                  <a:gd name="T8" fmla="*/ 70 w 369"/>
                  <a:gd name="T9" fmla="*/ 89 h 117"/>
                  <a:gd name="T10" fmla="*/ 70 w 369"/>
                  <a:gd name="T11" fmla="*/ 89 h 117"/>
                  <a:gd name="T12" fmla="*/ 52 w 369"/>
                  <a:gd name="T13" fmla="*/ 88 h 117"/>
                  <a:gd name="T14" fmla="*/ 34 w 369"/>
                  <a:gd name="T15" fmla="*/ 84 h 117"/>
                  <a:gd name="T16" fmla="*/ 16 w 369"/>
                  <a:gd name="T17" fmla="*/ 76 h 117"/>
                  <a:gd name="T18" fmla="*/ 0 w 369"/>
                  <a:gd name="T19" fmla="*/ 68 h 117"/>
                  <a:gd name="T20" fmla="*/ 0 w 369"/>
                  <a:gd name="T21" fmla="*/ 117 h 117"/>
                  <a:gd name="T22" fmla="*/ 239 w 369"/>
                  <a:gd name="T23" fmla="*/ 117 h 117"/>
                  <a:gd name="T24" fmla="*/ 239 w 369"/>
                  <a:gd name="T25" fmla="*/ 117 h 117"/>
                  <a:gd name="T26" fmla="*/ 260 w 369"/>
                  <a:gd name="T27" fmla="*/ 116 h 117"/>
                  <a:gd name="T28" fmla="*/ 278 w 369"/>
                  <a:gd name="T29" fmla="*/ 111 h 117"/>
                  <a:gd name="T30" fmla="*/ 296 w 369"/>
                  <a:gd name="T31" fmla="*/ 107 h 117"/>
                  <a:gd name="T32" fmla="*/ 313 w 369"/>
                  <a:gd name="T33" fmla="*/ 98 h 117"/>
                  <a:gd name="T34" fmla="*/ 330 w 369"/>
                  <a:gd name="T35" fmla="*/ 89 h 117"/>
                  <a:gd name="T36" fmla="*/ 344 w 369"/>
                  <a:gd name="T37" fmla="*/ 78 h 117"/>
                  <a:gd name="T38" fmla="*/ 357 w 369"/>
                  <a:gd name="T39" fmla="*/ 65 h 117"/>
                  <a:gd name="T40" fmla="*/ 369 w 369"/>
                  <a:gd name="T41" fmla="*/ 51 h 117"/>
                  <a:gd name="T42" fmla="*/ 354 w 369"/>
                  <a:gd name="T43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9" h="117">
                    <a:moveTo>
                      <a:pt x="354" y="0"/>
                    </a:moveTo>
                    <a:lnTo>
                      <a:pt x="109" y="82"/>
                    </a:lnTo>
                    <a:lnTo>
                      <a:pt x="109" y="82"/>
                    </a:lnTo>
                    <a:lnTo>
                      <a:pt x="90" y="88"/>
                    </a:lnTo>
                    <a:lnTo>
                      <a:pt x="70" y="89"/>
                    </a:lnTo>
                    <a:lnTo>
                      <a:pt x="70" y="89"/>
                    </a:lnTo>
                    <a:lnTo>
                      <a:pt x="52" y="88"/>
                    </a:lnTo>
                    <a:lnTo>
                      <a:pt x="34" y="84"/>
                    </a:lnTo>
                    <a:lnTo>
                      <a:pt x="16" y="76"/>
                    </a:lnTo>
                    <a:lnTo>
                      <a:pt x="0" y="68"/>
                    </a:lnTo>
                    <a:lnTo>
                      <a:pt x="0" y="117"/>
                    </a:lnTo>
                    <a:lnTo>
                      <a:pt x="239" y="117"/>
                    </a:lnTo>
                    <a:lnTo>
                      <a:pt x="239" y="117"/>
                    </a:lnTo>
                    <a:lnTo>
                      <a:pt x="260" y="116"/>
                    </a:lnTo>
                    <a:lnTo>
                      <a:pt x="278" y="111"/>
                    </a:lnTo>
                    <a:lnTo>
                      <a:pt x="296" y="107"/>
                    </a:lnTo>
                    <a:lnTo>
                      <a:pt x="313" y="98"/>
                    </a:lnTo>
                    <a:lnTo>
                      <a:pt x="330" y="89"/>
                    </a:lnTo>
                    <a:lnTo>
                      <a:pt x="344" y="78"/>
                    </a:lnTo>
                    <a:lnTo>
                      <a:pt x="357" y="65"/>
                    </a:lnTo>
                    <a:lnTo>
                      <a:pt x="369" y="51"/>
                    </a:lnTo>
                    <a:lnTo>
                      <a:pt x="354" y="0"/>
                    </a:lnTo>
                    <a:close/>
                  </a:path>
                </a:pathLst>
              </a:custGeom>
              <a:solidFill>
                <a:srgbClr val="F1A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0" name="Freeform 536">
                <a:extLst>
                  <a:ext uri="{FF2B5EF4-FFF2-40B4-BE49-F238E27FC236}">
                    <a16:creationId xmlns="" xmlns:a16="http://schemas.microsoft.com/office/drawing/2014/main" id="{CE87584B-BF7D-4B30-8C86-F16FE068FB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01676" y="5187030"/>
                <a:ext cx="418913" cy="132048"/>
              </a:xfrm>
              <a:custGeom>
                <a:avLst/>
                <a:gdLst>
                  <a:gd name="T0" fmla="*/ 354 w 369"/>
                  <a:gd name="T1" fmla="*/ 0 h 117"/>
                  <a:gd name="T2" fmla="*/ 109 w 369"/>
                  <a:gd name="T3" fmla="*/ 82 h 117"/>
                  <a:gd name="T4" fmla="*/ 109 w 369"/>
                  <a:gd name="T5" fmla="*/ 82 h 117"/>
                  <a:gd name="T6" fmla="*/ 90 w 369"/>
                  <a:gd name="T7" fmla="*/ 88 h 117"/>
                  <a:gd name="T8" fmla="*/ 70 w 369"/>
                  <a:gd name="T9" fmla="*/ 89 h 117"/>
                  <a:gd name="T10" fmla="*/ 70 w 369"/>
                  <a:gd name="T11" fmla="*/ 89 h 117"/>
                  <a:gd name="T12" fmla="*/ 52 w 369"/>
                  <a:gd name="T13" fmla="*/ 88 h 117"/>
                  <a:gd name="T14" fmla="*/ 34 w 369"/>
                  <a:gd name="T15" fmla="*/ 84 h 117"/>
                  <a:gd name="T16" fmla="*/ 16 w 369"/>
                  <a:gd name="T17" fmla="*/ 76 h 117"/>
                  <a:gd name="T18" fmla="*/ 0 w 369"/>
                  <a:gd name="T19" fmla="*/ 68 h 117"/>
                  <a:gd name="T20" fmla="*/ 0 w 369"/>
                  <a:gd name="T21" fmla="*/ 117 h 117"/>
                  <a:gd name="T22" fmla="*/ 239 w 369"/>
                  <a:gd name="T23" fmla="*/ 117 h 117"/>
                  <a:gd name="T24" fmla="*/ 239 w 369"/>
                  <a:gd name="T25" fmla="*/ 117 h 117"/>
                  <a:gd name="T26" fmla="*/ 260 w 369"/>
                  <a:gd name="T27" fmla="*/ 116 h 117"/>
                  <a:gd name="T28" fmla="*/ 278 w 369"/>
                  <a:gd name="T29" fmla="*/ 111 h 117"/>
                  <a:gd name="T30" fmla="*/ 296 w 369"/>
                  <a:gd name="T31" fmla="*/ 107 h 117"/>
                  <a:gd name="T32" fmla="*/ 313 w 369"/>
                  <a:gd name="T33" fmla="*/ 98 h 117"/>
                  <a:gd name="T34" fmla="*/ 330 w 369"/>
                  <a:gd name="T35" fmla="*/ 89 h 117"/>
                  <a:gd name="T36" fmla="*/ 344 w 369"/>
                  <a:gd name="T37" fmla="*/ 78 h 117"/>
                  <a:gd name="T38" fmla="*/ 357 w 369"/>
                  <a:gd name="T39" fmla="*/ 65 h 117"/>
                  <a:gd name="T40" fmla="*/ 369 w 369"/>
                  <a:gd name="T41" fmla="*/ 51 h 117"/>
                  <a:gd name="T42" fmla="*/ 354 w 369"/>
                  <a:gd name="T43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9" h="117">
                    <a:moveTo>
                      <a:pt x="354" y="0"/>
                    </a:moveTo>
                    <a:lnTo>
                      <a:pt x="109" y="82"/>
                    </a:lnTo>
                    <a:lnTo>
                      <a:pt x="109" y="82"/>
                    </a:lnTo>
                    <a:lnTo>
                      <a:pt x="90" y="88"/>
                    </a:lnTo>
                    <a:lnTo>
                      <a:pt x="70" y="89"/>
                    </a:lnTo>
                    <a:lnTo>
                      <a:pt x="70" y="89"/>
                    </a:lnTo>
                    <a:lnTo>
                      <a:pt x="52" y="88"/>
                    </a:lnTo>
                    <a:lnTo>
                      <a:pt x="34" y="84"/>
                    </a:lnTo>
                    <a:lnTo>
                      <a:pt x="16" y="76"/>
                    </a:lnTo>
                    <a:lnTo>
                      <a:pt x="0" y="68"/>
                    </a:lnTo>
                    <a:lnTo>
                      <a:pt x="0" y="117"/>
                    </a:lnTo>
                    <a:lnTo>
                      <a:pt x="239" y="117"/>
                    </a:lnTo>
                    <a:lnTo>
                      <a:pt x="239" y="117"/>
                    </a:lnTo>
                    <a:lnTo>
                      <a:pt x="260" y="116"/>
                    </a:lnTo>
                    <a:lnTo>
                      <a:pt x="278" y="111"/>
                    </a:lnTo>
                    <a:lnTo>
                      <a:pt x="296" y="107"/>
                    </a:lnTo>
                    <a:lnTo>
                      <a:pt x="313" y="98"/>
                    </a:lnTo>
                    <a:lnTo>
                      <a:pt x="330" y="89"/>
                    </a:lnTo>
                    <a:lnTo>
                      <a:pt x="344" y="78"/>
                    </a:lnTo>
                    <a:lnTo>
                      <a:pt x="357" y="65"/>
                    </a:lnTo>
                    <a:lnTo>
                      <a:pt x="369" y="51"/>
                    </a:lnTo>
                    <a:lnTo>
                      <a:pt x="35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1" name="Freeform 537">
                <a:extLst>
                  <a:ext uri="{FF2B5EF4-FFF2-40B4-BE49-F238E27FC236}">
                    <a16:creationId xmlns="" xmlns:a16="http://schemas.microsoft.com/office/drawing/2014/main" id="{D1D1991C-118E-45ED-B3F5-F386636AA18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01672" y="4437998"/>
                <a:ext cx="50088" cy="594219"/>
              </a:xfrm>
              <a:custGeom>
                <a:avLst/>
                <a:gdLst>
                  <a:gd name="T0" fmla="*/ 0 w 45"/>
                  <a:gd name="T1" fmla="*/ 490 h 522"/>
                  <a:gd name="T2" fmla="*/ 0 w 45"/>
                  <a:gd name="T3" fmla="*/ 522 h 522"/>
                  <a:gd name="T4" fmla="*/ 0 w 45"/>
                  <a:gd name="T5" fmla="*/ 522 h 522"/>
                  <a:gd name="T6" fmla="*/ 16 w 45"/>
                  <a:gd name="T7" fmla="*/ 513 h 522"/>
                  <a:gd name="T8" fmla="*/ 32 w 45"/>
                  <a:gd name="T9" fmla="*/ 507 h 522"/>
                  <a:gd name="T10" fmla="*/ 45 w 45"/>
                  <a:gd name="T11" fmla="*/ 503 h 522"/>
                  <a:gd name="T12" fmla="*/ 45 w 45"/>
                  <a:gd name="T13" fmla="*/ 503 h 522"/>
                  <a:gd name="T14" fmla="*/ 34 w 45"/>
                  <a:gd name="T15" fmla="*/ 501 h 522"/>
                  <a:gd name="T16" fmla="*/ 22 w 45"/>
                  <a:gd name="T17" fmla="*/ 499 h 522"/>
                  <a:gd name="T18" fmla="*/ 12 w 45"/>
                  <a:gd name="T19" fmla="*/ 494 h 522"/>
                  <a:gd name="T20" fmla="*/ 0 w 45"/>
                  <a:gd name="T21" fmla="*/ 490 h 522"/>
                  <a:gd name="T22" fmla="*/ 0 w 45"/>
                  <a:gd name="T23" fmla="*/ 246 h 522"/>
                  <a:gd name="T24" fmla="*/ 0 w 45"/>
                  <a:gd name="T25" fmla="*/ 271 h 522"/>
                  <a:gd name="T26" fmla="*/ 0 w 45"/>
                  <a:gd name="T27" fmla="*/ 271 h 522"/>
                  <a:gd name="T28" fmla="*/ 18 w 45"/>
                  <a:gd name="T29" fmla="*/ 264 h 522"/>
                  <a:gd name="T30" fmla="*/ 36 w 45"/>
                  <a:gd name="T31" fmla="*/ 258 h 522"/>
                  <a:gd name="T32" fmla="*/ 36 w 45"/>
                  <a:gd name="T33" fmla="*/ 258 h 522"/>
                  <a:gd name="T34" fmla="*/ 18 w 45"/>
                  <a:gd name="T35" fmla="*/ 254 h 522"/>
                  <a:gd name="T36" fmla="*/ 0 w 45"/>
                  <a:gd name="T37" fmla="*/ 246 h 522"/>
                  <a:gd name="T38" fmla="*/ 0 w 45"/>
                  <a:gd name="T39" fmla="*/ 0 h 522"/>
                  <a:gd name="T40" fmla="*/ 0 w 45"/>
                  <a:gd name="T41" fmla="*/ 26 h 522"/>
                  <a:gd name="T42" fmla="*/ 0 w 45"/>
                  <a:gd name="T43" fmla="*/ 26 h 522"/>
                  <a:gd name="T44" fmla="*/ 18 w 45"/>
                  <a:gd name="T45" fmla="*/ 20 h 522"/>
                  <a:gd name="T46" fmla="*/ 39 w 45"/>
                  <a:gd name="T47" fmla="*/ 13 h 522"/>
                  <a:gd name="T48" fmla="*/ 39 w 45"/>
                  <a:gd name="T49" fmla="*/ 13 h 522"/>
                  <a:gd name="T50" fmla="*/ 19 w 45"/>
                  <a:gd name="T51" fmla="*/ 9 h 522"/>
                  <a:gd name="T52" fmla="*/ 0 w 45"/>
                  <a:gd name="T53" fmla="*/ 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5" h="522">
                    <a:moveTo>
                      <a:pt x="0" y="490"/>
                    </a:moveTo>
                    <a:lnTo>
                      <a:pt x="0" y="522"/>
                    </a:lnTo>
                    <a:lnTo>
                      <a:pt x="0" y="522"/>
                    </a:lnTo>
                    <a:lnTo>
                      <a:pt x="16" y="513"/>
                    </a:lnTo>
                    <a:lnTo>
                      <a:pt x="32" y="507"/>
                    </a:lnTo>
                    <a:lnTo>
                      <a:pt x="45" y="503"/>
                    </a:lnTo>
                    <a:lnTo>
                      <a:pt x="45" y="503"/>
                    </a:lnTo>
                    <a:lnTo>
                      <a:pt x="34" y="501"/>
                    </a:lnTo>
                    <a:lnTo>
                      <a:pt x="22" y="499"/>
                    </a:lnTo>
                    <a:lnTo>
                      <a:pt x="12" y="494"/>
                    </a:lnTo>
                    <a:lnTo>
                      <a:pt x="0" y="490"/>
                    </a:lnTo>
                    <a:close/>
                    <a:moveTo>
                      <a:pt x="0" y="246"/>
                    </a:moveTo>
                    <a:lnTo>
                      <a:pt x="0" y="271"/>
                    </a:lnTo>
                    <a:lnTo>
                      <a:pt x="0" y="271"/>
                    </a:lnTo>
                    <a:lnTo>
                      <a:pt x="18" y="264"/>
                    </a:lnTo>
                    <a:lnTo>
                      <a:pt x="36" y="258"/>
                    </a:lnTo>
                    <a:lnTo>
                      <a:pt x="36" y="258"/>
                    </a:lnTo>
                    <a:lnTo>
                      <a:pt x="18" y="254"/>
                    </a:lnTo>
                    <a:lnTo>
                      <a:pt x="0" y="246"/>
                    </a:lnTo>
                    <a:close/>
                    <a:moveTo>
                      <a:pt x="0" y="0"/>
                    </a:moveTo>
                    <a:lnTo>
                      <a:pt x="0" y="26"/>
                    </a:lnTo>
                    <a:lnTo>
                      <a:pt x="0" y="26"/>
                    </a:lnTo>
                    <a:lnTo>
                      <a:pt x="18" y="20"/>
                    </a:lnTo>
                    <a:lnTo>
                      <a:pt x="39" y="13"/>
                    </a:lnTo>
                    <a:lnTo>
                      <a:pt x="39" y="13"/>
                    </a:lnTo>
                    <a:lnTo>
                      <a:pt x="1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A6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2" name="Freeform 541">
                <a:extLst>
                  <a:ext uri="{FF2B5EF4-FFF2-40B4-BE49-F238E27FC236}">
                    <a16:creationId xmlns="" xmlns:a16="http://schemas.microsoft.com/office/drawing/2014/main" id="{0E985819-1945-423E-8AF3-4D0D077046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202549" y="4963916"/>
                <a:ext cx="129773" cy="339229"/>
              </a:xfrm>
              <a:custGeom>
                <a:avLst/>
                <a:gdLst>
                  <a:gd name="T0" fmla="*/ 0 w 114"/>
                  <a:gd name="T1" fmla="*/ 299 h 299"/>
                  <a:gd name="T2" fmla="*/ 0 w 114"/>
                  <a:gd name="T3" fmla="*/ 299 h 299"/>
                  <a:gd name="T4" fmla="*/ 0 w 114"/>
                  <a:gd name="T5" fmla="*/ 299 h 299"/>
                  <a:gd name="T6" fmla="*/ 0 w 114"/>
                  <a:gd name="T7" fmla="*/ 299 h 299"/>
                  <a:gd name="T8" fmla="*/ 1 w 114"/>
                  <a:gd name="T9" fmla="*/ 298 h 299"/>
                  <a:gd name="T10" fmla="*/ 1 w 114"/>
                  <a:gd name="T11" fmla="*/ 298 h 299"/>
                  <a:gd name="T12" fmla="*/ 1 w 114"/>
                  <a:gd name="T13" fmla="*/ 298 h 299"/>
                  <a:gd name="T14" fmla="*/ 1 w 114"/>
                  <a:gd name="T15" fmla="*/ 296 h 299"/>
                  <a:gd name="T16" fmla="*/ 3 w 114"/>
                  <a:gd name="T17" fmla="*/ 296 h 299"/>
                  <a:gd name="T18" fmla="*/ 3 w 114"/>
                  <a:gd name="T19" fmla="*/ 296 h 299"/>
                  <a:gd name="T20" fmla="*/ 3 w 114"/>
                  <a:gd name="T21" fmla="*/ 295 h 299"/>
                  <a:gd name="T22" fmla="*/ 25 w 114"/>
                  <a:gd name="T23" fmla="*/ 270 h 299"/>
                  <a:gd name="T24" fmla="*/ 27 w 114"/>
                  <a:gd name="T25" fmla="*/ 264 h 299"/>
                  <a:gd name="T26" fmla="*/ 27 w 114"/>
                  <a:gd name="T27" fmla="*/ 264 h 299"/>
                  <a:gd name="T28" fmla="*/ 29 w 114"/>
                  <a:gd name="T29" fmla="*/ 264 h 299"/>
                  <a:gd name="T30" fmla="*/ 29 w 114"/>
                  <a:gd name="T31" fmla="*/ 264 h 299"/>
                  <a:gd name="T32" fmla="*/ 30 w 114"/>
                  <a:gd name="T33" fmla="*/ 263 h 299"/>
                  <a:gd name="T34" fmla="*/ 30 w 114"/>
                  <a:gd name="T35" fmla="*/ 261 h 299"/>
                  <a:gd name="T36" fmla="*/ 30 w 114"/>
                  <a:gd name="T37" fmla="*/ 261 h 299"/>
                  <a:gd name="T38" fmla="*/ 30 w 114"/>
                  <a:gd name="T39" fmla="*/ 261 h 299"/>
                  <a:gd name="T40" fmla="*/ 30 w 114"/>
                  <a:gd name="T41" fmla="*/ 261 h 299"/>
                  <a:gd name="T42" fmla="*/ 30 w 114"/>
                  <a:gd name="T43" fmla="*/ 260 h 299"/>
                  <a:gd name="T44" fmla="*/ 32 w 114"/>
                  <a:gd name="T45" fmla="*/ 260 h 299"/>
                  <a:gd name="T46" fmla="*/ 32 w 114"/>
                  <a:gd name="T47" fmla="*/ 260 h 299"/>
                  <a:gd name="T48" fmla="*/ 32 w 114"/>
                  <a:gd name="T49" fmla="*/ 260 h 299"/>
                  <a:gd name="T50" fmla="*/ 32 w 114"/>
                  <a:gd name="T51" fmla="*/ 258 h 299"/>
                  <a:gd name="T52" fmla="*/ 32 w 114"/>
                  <a:gd name="T53" fmla="*/ 258 h 299"/>
                  <a:gd name="T54" fmla="*/ 33 w 114"/>
                  <a:gd name="T55" fmla="*/ 258 h 299"/>
                  <a:gd name="T56" fmla="*/ 33 w 114"/>
                  <a:gd name="T57" fmla="*/ 258 h 299"/>
                  <a:gd name="T58" fmla="*/ 33 w 114"/>
                  <a:gd name="T59" fmla="*/ 257 h 299"/>
                  <a:gd name="T60" fmla="*/ 33 w 114"/>
                  <a:gd name="T61" fmla="*/ 257 h 299"/>
                  <a:gd name="T62" fmla="*/ 33 w 114"/>
                  <a:gd name="T63" fmla="*/ 257 h 299"/>
                  <a:gd name="T64" fmla="*/ 33 w 114"/>
                  <a:gd name="T65" fmla="*/ 257 h 299"/>
                  <a:gd name="T66" fmla="*/ 35 w 114"/>
                  <a:gd name="T67" fmla="*/ 257 h 299"/>
                  <a:gd name="T68" fmla="*/ 114 w 114"/>
                  <a:gd name="T69" fmla="*/ 7 h 299"/>
                  <a:gd name="T70" fmla="*/ 114 w 114"/>
                  <a:gd name="T71" fmla="*/ 7 h 299"/>
                  <a:gd name="T72" fmla="*/ 114 w 114"/>
                  <a:gd name="T73" fmla="*/ 6 h 299"/>
                  <a:gd name="T74" fmla="*/ 114 w 114"/>
                  <a:gd name="T75" fmla="*/ 6 h 299"/>
                  <a:gd name="T76" fmla="*/ 114 w 114"/>
                  <a:gd name="T77" fmla="*/ 6 h 299"/>
                  <a:gd name="T78" fmla="*/ 112 w 114"/>
                  <a:gd name="T79" fmla="*/ 6 h 299"/>
                  <a:gd name="T80" fmla="*/ 112 w 114"/>
                  <a:gd name="T81" fmla="*/ 4 h 299"/>
                  <a:gd name="T82" fmla="*/ 112 w 114"/>
                  <a:gd name="T83" fmla="*/ 4 h 299"/>
                  <a:gd name="T84" fmla="*/ 112 w 114"/>
                  <a:gd name="T85" fmla="*/ 4 h 299"/>
                  <a:gd name="T86" fmla="*/ 112 w 114"/>
                  <a:gd name="T87" fmla="*/ 3 h 299"/>
                  <a:gd name="T88" fmla="*/ 112 w 114"/>
                  <a:gd name="T89" fmla="*/ 3 h 299"/>
                  <a:gd name="T90" fmla="*/ 112 w 114"/>
                  <a:gd name="T91" fmla="*/ 3 h 299"/>
                  <a:gd name="T92" fmla="*/ 112 w 114"/>
                  <a:gd name="T93" fmla="*/ 3 h 299"/>
                  <a:gd name="T94" fmla="*/ 112 w 114"/>
                  <a:gd name="T95" fmla="*/ 2 h 299"/>
                  <a:gd name="T96" fmla="*/ 112 w 114"/>
                  <a:gd name="T97" fmla="*/ 2 h 299"/>
                  <a:gd name="T98" fmla="*/ 111 w 114"/>
                  <a:gd name="T99" fmla="*/ 2 h 299"/>
                  <a:gd name="T100" fmla="*/ 111 w 114"/>
                  <a:gd name="T101" fmla="*/ 0 h 299"/>
                  <a:gd name="T102" fmla="*/ 111 w 114"/>
                  <a:gd name="T103" fmla="*/ 0 h 299"/>
                  <a:gd name="T104" fmla="*/ 111 w 114"/>
                  <a:gd name="T105" fmla="*/ 0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" h="299">
                    <a:moveTo>
                      <a:pt x="0" y="299"/>
                    </a:move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close/>
                    <a:moveTo>
                      <a:pt x="0" y="299"/>
                    </a:moveTo>
                    <a:lnTo>
                      <a:pt x="0" y="299"/>
                    </a:lnTo>
                    <a:lnTo>
                      <a:pt x="0" y="299"/>
                    </a:lnTo>
                    <a:close/>
                    <a:moveTo>
                      <a:pt x="0" y="299"/>
                    </a:move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close/>
                    <a:moveTo>
                      <a:pt x="0" y="299"/>
                    </a:move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close/>
                    <a:moveTo>
                      <a:pt x="0" y="299"/>
                    </a:move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close/>
                    <a:moveTo>
                      <a:pt x="1" y="298"/>
                    </a:move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close/>
                    <a:moveTo>
                      <a:pt x="1" y="298"/>
                    </a:move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close/>
                    <a:moveTo>
                      <a:pt x="1" y="298"/>
                    </a:move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close/>
                    <a:moveTo>
                      <a:pt x="1" y="296"/>
                    </a:moveTo>
                    <a:lnTo>
                      <a:pt x="1" y="296"/>
                    </a:lnTo>
                    <a:lnTo>
                      <a:pt x="1" y="298"/>
                    </a:lnTo>
                    <a:lnTo>
                      <a:pt x="1" y="298"/>
                    </a:lnTo>
                    <a:lnTo>
                      <a:pt x="1" y="296"/>
                    </a:lnTo>
                    <a:close/>
                    <a:moveTo>
                      <a:pt x="3" y="296"/>
                    </a:moveTo>
                    <a:lnTo>
                      <a:pt x="3" y="296"/>
                    </a:lnTo>
                    <a:lnTo>
                      <a:pt x="3" y="296"/>
                    </a:lnTo>
                    <a:lnTo>
                      <a:pt x="3" y="296"/>
                    </a:lnTo>
                    <a:lnTo>
                      <a:pt x="3" y="296"/>
                    </a:lnTo>
                    <a:close/>
                    <a:moveTo>
                      <a:pt x="3" y="296"/>
                    </a:moveTo>
                    <a:lnTo>
                      <a:pt x="3" y="296"/>
                    </a:lnTo>
                    <a:lnTo>
                      <a:pt x="3" y="296"/>
                    </a:lnTo>
                    <a:lnTo>
                      <a:pt x="3" y="296"/>
                    </a:lnTo>
                    <a:lnTo>
                      <a:pt x="3" y="296"/>
                    </a:lnTo>
                    <a:close/>
                    <a:moveTo>
                      <a:pt x="3" y="295"/>
                    </a:moveTo>
                    <a:lnTo>
                      <a:pt x="3" y="295"/>
                    </a:lnTo>
                    <a:lnTo>
                      <a:pt x="3" y="296"/>
                    </a:lnTo>
                    <a:lnTo>
                      <a:pt x="3" y="296"/>
                    </a:lnTo>
                    <a:lnTo>
                      <a:pt x="3" y="295"/>
                    </a:lnTo>
                    <a:close/>
                    <a:moveTo>
                      <a:pt x="25" y="270"/>
                    </a:moveTo>
                    <a:lnTo>
                      <a:pt x="25" y="270"/>
                    </a:lnTo>
                    <a:lnTo>
                      <a:pt x="4" y="295"/>
                    </a:lnTo>
                    <a:lnTo>
                      <a:pt x="4" y="295"/>
                    </a:lnTo>
                    <a:lnTo>
                      <a:pt x="25" y="270"/>
                    </a:lnTo>
                    <a:close/>
                    <a:moveTo>
                      <a:pt x="27" y="264"/>
                    </a:moveTo>
                    <a:lnTo>
                      <a:pt x="27" y="264"/>
                    </a:lnTo>
                    <a:lnTo>
                      <a:pt x="25" y="270"/>
                    </a:lnTo>
                    <a:lnTo>
                      <a:pt x="25" y="270"/>
                    </a:lnTo>
                    <a:lnTo>
                      <a:pt x="27" y="264"/>
                    </a:lnTo>
                    <a:close/>
                    <a:moveTo>
                      <a:pt x="27" y="264"/>
                    </a:moveTo>
                    <a:lnTo>
                      <a:pt x="27" y="264"/>
                    </a:lnTo>
                    <a:lnTo>
                      <a:pt x="27" y="264"/>
                    </a:lnTo>
                    <a:lnTo>
                      <a:pt x="27" y="264"/>
                    </a:lnTo>
                    <a:lnTo>
                      <a:pt x="27" y="264"/>
                    </a:lnTo>
                    <a:close/>
                    <a:moveTo>
                      <a:pt x="29" y="264"/>
                    </a:moveTo>
                    <a:lnTo>
                      <a:pt x="29" y="264"/>
                    </a:lnTo>
                    <a:lnTo>
                      <a:pt x="27" y="264"/>
                    </a:lnTo>
                    <a:lnTo>
                      <a:pt x="27" y="264"/>
                    </a:lnTo>
                    <a:lnTo>
                      <a:pt x="29" y="264"/>
                    </a:lnTo>
                    <a:close/>
                    <a:moveTo>
                      <a:pt x="29" y="264"/>
                    </a:moveTo>
                    <a:lnTo>
                      <a:pt x="29" y="264"/>
                    </a:lnTo>
                    <a:lnTo>
                      <a:pt x="29" y="264"/>
                    </a:lnTo>
                    <a:lnTo>
                      <a:pt x="29" y="264"/>
                    </a:lnTo>
                    <a:lnTo>
                      <a:pt x="29" y="264"/>
                    </a:lnTo>
                    <a:close/>
                    <a:moveTo>
                      <a:pt x="30" y="263"/>
                    </a:moveTo>
                    <a:lnTo>
                      <a:pt x="30" y="263"/>
                    </a:lnTo>
                    <a:lnTo>
                      <a:pt x="29" y="263"/>
                    </a:lnTo>
                    <a:lnTo>
                      <a:pt x="29" y="263"/>
                    </a:lnTo>
                    <a:lnTo>
                      <a:pt x="30" y="263"/>
                    </a:lnTo>
                    <a:close/>
                    <a:moveTo>
                      <a:pt x="30" y="261"/>
                    </a:move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close/>
                    <a:moveTo>
                      <a:pt x="30" y="261"/>
                    </a:move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close/>
                    <a:moveTo>
                      <a:pt x="30" y="261"/>
                    </a:move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close/>
                    <a:moveTo>
                      <a:pt x="30" y="261"/>
                    </a:move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close/>
                    <a:moveTo>
                      <a:pt x="30" y="260"/>
                    </a:moveTo>
                    <a:lnTo>
                      <a:pt x="30" y="260"/>
                    </a:lnTo>
                    <a:lnTo>
                      <a:pt x="30" y="260"/>
                    </a:lnTo>
                    <a:lnTo>
                      <a:pt x="30" y="260"/>
                    </a:lnTo>
                    <a:lnTo>
                      <a:pt x="30" y="260"/>
                    </a:lnTo>
                    <a:close/>
                    <a:moveTo>
                      <a:pt x="32" y="260"/>
                    </a:move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close/>
                    <a:moveTo>
                      <a:pt x="32" y="260"/>
                    </a:move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close/>
                    <a:moveTo>
                      <a:pt x="32" y="260"/>
                    </a:move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close/>
                    <a:moveTo>
                      <a:pt x="32" y="258"/>
                    </a:moveTo>
                    <a:lnTo>
                      <a:pt x="32" y="258"/>
                    </a:lnTo>
                    <a:lnTo>
                      <a:pt x="32" y="258"/>
                    </a:lnTo>
                    <a:lnTo>
                      <a:pt x="32" y="258"/>
                    </a:lnTo>
                    <a:lnTo>
                      <a:pt x="32" y="258"/>
                    </a:lnTo>
                    <a:close/>
                    <a:moveTo>
                      <a:pt x="32" y="258"/>
                    </a:moveTo>
                    <a:lnTo>
                      <a:pt x="32" y="258"/>
                    </a:lnTo>
                    <a:lnTo>
                      <a:pt x="32" y="258"/>
                    </a:lnTo>
                    <a:lnTo>
                      <a:pt x="32" y="258"/>
                    </a:lnTo>
                    <a:lnTo>
                      <a:pt x="32" y="258"/>
                    </a:lnTo>
                    <a:close/>
                    <a:moveTo>
                      <a:pt x="33" y="258"/>
                    </a:moveTo>
                    <a:lnTo>
                      <a:pt x="33" y="258"/>
                    </a:lnTo>
                    <a:lnTo>
                      <a:pt x="33" y="258"/>
                    </a:lnTo>
                    <a:lnTo>
                      <a:pt x="33" y="258"/>
                    </a:lnTo>
                    <a:lnTo>
                      <a:pt x="33" y="258"/>
                    </a:lnTo>
                    <a:close/>
                    <a:moveTo>
                      <a:pt x="33" y="258"/>
                    </a:moveTo>
                    <a:lnTo>
                      <a:pt x="33" y="258"/>
                    </a:lnTo>
                    <a:lnTo>
                      <a:pt x="33" y="258"/>
                    </a:lnTo>
                    <a:lnTo>
                      <a:pt x="33" y="258"/>
                    </a:lnTo>
                    <a:lnTo>
                      <a:pt x="33" y="258"/>
                    </a:lnTo>
                    <a:close/>
                    <a:moveTo>
                      <a:pt x="33" y="257"/>
                    </a:move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close/>
                    <a:moveTo>
                      <a:pt x="33" y="257"/>
                    </a:move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close/>
                    <a:moveTo>
                      <a:pt x="33" y="257"/>
                    </a:move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close/>
                    <a:moveTo>
                      <a:pt x="33" y="257"/>
                    </a:move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close/>
                    <a:moveTo>
                      <a:pt x="35" y="255"/>
                    </a:moveTo>
                    <a:lnTo>
                      <a:pt x="35" y="255"/>
                    </a:lnTo>
                    <a:lnTo>
                      <a:pt x="35" y="257"/>
                    </a:lnTo>
                    <a:lnTo>
                      <a:pt x="35" y="257"/>
                    </a:lnTo>
                    <a:lnTo>
                      <a:pt x="35" y="255"/>
                    </a:lnTo>
                    <a:close/>
                    <a:moveTo>
                      <a:pt x="114" y="7"/>
                    </a:moveTo>
                    <a:lnTo>
                      <a:pt x="114" y="7"/>
                    </a:lnTo>
                    <a:lnTo>
                      <a:pt x="114" y="7"/>
                    </a:lnTo>
                    <a:close/>
                    <a:moveTo>
                      <a:pt x="114" y="7"/>
                    </a:moveTo>
                    <a:lnTo>
                      <a:pt x="114" y="7"/>
                    </a:lnTo>
                    <a:lnTo>
                      <a:pt x="114" y="7"/>
                    </a:lnTo>
                    <a:lnTo>
                      <a:pt x="114" y="7"/>
                    </a:lnTo>
                    <a:close/>
                    <a:moveTo>
                      <a:pt x="114" y="7"/>
                    </a:moveTo>
                    <a:lnTo>
                      <a:pt x="114" y="7"/>
                    </a:lnTo>
                    <a:lnTo>
                      <a:pt x="114" y="7"/>
                    </a:lnTo>
                    <a:lnTo>
                      <a:pt x="114" y="7"/>
                    </a:lnTo>
                    <a:lnTo>
                      <a:pt x="114" y="7"/>
                    </a:lnTo>
                    <a:close/>
                    <a:moveTo>
                      <a:pt x="114" y="6"/>
                    </a:move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close/>
                    <a:moveTo>
                      <a:pt x="114" y="6"/>
                    </a:move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close/>
                    <a:moveTo>
                      <a:pt x="114" y="6"/>
                    </a:move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close/>
                    <a:moveTo>
                      <a:pt x="112" y="6"/>
                    </a:moveTo>
                    <a:lnTo>
                      <a:pt x="112" y="6"/>
                    </a:lnTo>
                    <a:lnTo>
                      <a:pt x="112" y="6"/>
                    </a:lnTo>
                    <a:lnTo>
                      <a:pt x="112" y="6"/>
                    </a:lnTo>
                    <a:lnTo>
                      <a:pt x="112" y="6"/>
                    </a:lnTo>
                    <a:close/>
                    <a:moveTo>
                      <a:pt x="112" y="4"/>
                    </a:move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close/>
                    <a:moveTo>
                      <a:pt x="112" y="4"/>
                    </a:move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close/>
                    <a:moveTo>
                      <a:pt x="112" y="4"/>
                    </a:move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close/>
                    <a:moveTo>
                      <a:pt x="112" y="3"/>
                    </a:move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close/>
                    <a:moveTo>
                      <a:pt x="112" y="3"/>
                    </a:move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close/>
                    <a:moveTo>
                      <a:pt x="112" y="3"/>
                    </a:move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close/>
                    <a:moveTo>
                      <a:pt x="112" y="3"/>
                    </a:move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close/>
                    <a:moveTo>
                      <a:pt x="112" y="2"/>
                    </a:moveTo>
                    <a:lnTo>
                      <a:pt x="112" y="2"/>
                    </a:lnTo>
                    <a:lnTo>
                      <a:pt x="112" y="2"/>
                    </a:lnTo>
                    <a:lnTo>
                      <a:pt x="112" y="2"/>
                    </a:lnTo>
                    <a:lnTo>
                      <a:pt x="112" y="2"/>
                    </a:lnTo>
                    <a:close/>
                    <a:moveTo>
                      <a:pt x="112" y="2"/>
                    </a:moveTo>
                    <a:lnTo>
                      <a:pt x="112" y="2"/>
                    </a:lnTo>
                    <a:lnTo>
                      <a:pt x="112" y="2"/>
                    </a:lnTo>
                    <a:lnTo>
                      <a:pt x="112" y="2"/>
                    </a:lnTo>
                    <a:lnTo>
                      <a:pt x="112" y="2"/>
                    </a:lnTo>
                    <a:close/>
                    <a:moveTo>
                      <a:pt x="111" y="2"/>
                    </a:moveTo>
                    <a:lnTo>
                      <a:pt x="111" y="2"/>
                    </a:lnTo>
                    <a:lnTo>
                      <a:pt x="111" y="2"/>
                    </a:lnTo>
                    <a:lnTo>
                      <a:pt x="111" y="2"/>
                    </a:lnTo>
                    <a:lnTo>
                      <a:pt x="111" y="2"/>
                    </a:lnTo>
                    <a:close/>
                    <a:moveTo>
                      <a:pt x="111" y="0"/>
                    </a:move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close/>
                    <a:moveTo>
                      <a:pt x="111" y="0"/>
                    </a:move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close/>
                  </a:path>
                </a:pathLst>
              </a:custGeom>
              <a:solidFill>
                <a:srgbClr val="FCE9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3" name="Rectangle 542">
                <a:extLst>
                  <a:ext uri="{FF2B5EF4-FFF2-40B4-BE49-F238E27FC236}">
                    <a16:creationId xmlns="" xmlns:a16="http://schemas.microsoft.com/office/drawing/2014/main" id="{5559F2BF-0671-4BCE-844A-51FD5DCEC0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2549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4" name="Freeform 543">
                <a:extLst>
                  <a:ext uri="{FF2B5EF4-FFF2-40B4-BE49-F238E27FC236}">
                    <a16:creationId xmlns="" xmlns:a16="http://schemas.microsoft.com/office/drawing/2014/main" id="{BA40432B-F3D7-4E29-ADF0-5BC9D88802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02546" y="530314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5" name="Rectangle 544">
                <a:extLst>
                  <a:ext uri="{FF2B5EF4-FFF2-40B4-BE49-F238E27FC236}">
                    <a16:creationId xmlns="" xmlns:a16="http://schemas.microsoft.com/office/drawing/2014/main" id="{975FC56C-01D2-4375-8A23-E58415CC3A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2549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6" name="Rectangle 545">
                <a:extLst>
                  <a:ext uri="{FF2B5EF4-FFF2-40B4-BE49-F238E27FC236}">
                    <a16:creationId xmlns="" xmlns:a16="http://schemas.microsoft.com/office/drawing/2014/main" id="{338C36E5-14F8-42C9-9F20-91D7C1E7D0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2549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7" name="Rectangle 546">
                <a:extLst>
                  <a:ext uri="{FF2B5EF4-FFF2-40B4-BE49-F238E27FC236}">
                    <a16:creationId xmlns="" xmlns:a16="http://schemas.microsoft.com/office/drawing/2014/main" id="{1E5F11B9-CDB0-46D6-8BF0-11C9EA02E2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2549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8" name="Rectangle 547">
                <a:extLst>
                  <a:ext uri="{FF2B5EF4-FFF2-40B4-BE49-F238E27FC236}">
                    <a16:creationId xmlns="" xmlns:a16="http://schemas.microsoft.com/office/drawing/2014/main" id="{EFDDC9E6-7768-4645-85B2-8805E6F6FF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4826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9" name="Rectangle 548">
                <a:extLst>
                  <a:ext uri="{FF2B5EF4-FFF2-40B4-BE49-F238E27FC236}">
                    <a16:creationId xmlns="" xmlns:a16="http://schemas.microsoft.com/office/drawing/2014/main" id="{BC42598C-23C5-404E-BFAE-5E07FD3587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4826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0" name="Rectangle 549">
                <a:extLst>
                  <a:ext uri="{FF2B5EF4-FFF2-40B4-BE49-F238E27FC236}">
                    <a16:creationId xmlns="" xmlns:a16="http://schemas.microsoft.com/office/drawing/2014/main" id="{1AC340C4-EAC2-4977-A72C-762D9D33E7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4826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1" name="Rectangle 550">
                <a:extLst>
                  <a:ext uri="{FF2B5EF4-FFF2-40B4-BE49-F238E27FC236}">
                    <a16:creationId xmlns="" xmlns:a16="http://schemas.microsoft.com/office/drawing/2014/main" id="{95B0F25F-1C2B-45DF-AC55-A698D0CB92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4826" y="530086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2" name="Rectangle 551">
                <a:extLst>
                  <a:ext uri="{FF2B5EF4-FFF2-40B4-BE49-F238E27FC236}">
                    <a16:creationId xmlns="" xmlns:a16="http://schemas.microsoft.com/office/drawing/2014/main" id="{A5465FB5-C12A-41D7-9E90-3E2ADF4860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7104" y="530086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3" name="Rectangle 552">
                <a:extLst>
                  <a:ext uri="{FF2B5EF4-FFF2-40B4-BE49-F238E27FC236}">
                    <a16:creationId xmlns="" xmlns:a16="http://schemas.microsoft.com/office/drawing/2014/main" id="{F0F3451C-78AC-47CB-AD87-FED9769F8F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7104" y="530086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4" name="Rectangle 553">
                <a:extLst>
                  <a:ext uri="{FF2B5EF4-FFF2-40B4-BE49-F238E27FC236}">
                    <a16:creationId xmlns="" xmlns:a16="http://schemas.microsoft.com/office/drawing/2014/main" id="{71524656-8ED5-4E7A-B757-8F643BE38E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7104" y="5298591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5" name="Freeform 554">
                <a:extLst>
                  <a:ext uri="{FF2B5EF4-FFF2-40B4-BE49-F238E27FC236}">
                    <a16:creationId xmlns="" xmlns:a16="http://schemas.microsoft.com/office/drawing/2014/main" id="{F75744BC-6603-42FF-B97D-8E32F7AAF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09378" y="5271268"/>
                <a:ext cx="22767" cy="27320"/>
              </a:xfrm>
              <a:custGeom>
                <a:avLst/>
                <a:gdLst>
                  <a:gd name="T0" fmla="*/ 21 w 21"/>
                  <a:gd name="T1" fmla="*/ 0 h 25"/>
                  <a:gd name="T2" fmla="*/ 21 w 21"/>
                  <a:gd name="T3" fmla="*/ 0 h 25"/>
                  <a:gd name="T4" fmla="*/ 0 w 21"/>
                  <a:gd name="T5" fmla="*/ 25 h 25"/>
                  <a:gd name="T6" fmla="*/ 0 w 21"/>
                  <a:gd name="T7" fmla="*/ 25 h 25"/>
                  <a:gd name="T8" fmla="*/ 21 w 21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5">
                    <a:moveTo>
                      <a:pt x="21" y="0"/>
                    </a:moveTo>
                    <a:lnTo>
                      <a:pt x="21" y="0"/>
                    </a:lnTo>
                    <a:lnTo>
                      <a:pt x="0" y="25"/>
                    </a:lnTo>
                    <a:lnTo>
                      <a:pt x="0" y="25"/>
                    </a:lnTo>
                    <a:lnTo>
                      <a:pt x="2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6" name="Freeform 555">
                <a:extLst>
                  <a:ext uri="{FF2B5EF4-FFF2-40B4-BE49-F238E27FC236}">
                    <a16:creationId xmlns="" xmlns:a16="http://schemas.microsoft.com/office/drawing/2014/main" id="{075D24CB-8EE2-46E7-95BC-90989FC2EB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32145" y="5264441"/>
                <a:ext cx="2277" cy="6831"/>
              </a:xfrm>
              <a:custGeom>
                <a:avLst/>
                <a:gdLst>
                  <a:gd name="T0" fmla="*/ 2 w 2"/>
                  <a:gd name="T1" fmla="*/ 0 h 6"/>
                  <a:gd name="T2" fmla="*/ 2 w 2"/>
                  <a:gd name="T3" fmla="*/ 0 h 6"/>
                  <a:gd name="T4" fmla="*/ 0 w 2"/>
                  <a:gd name="T5" fmla="*/ 6 h 6"/>
                  <a:gd name="T6" fmla="*/ 0 w 2"/>
                  <a:gd name="T7" fmla="*/ 6 h 6"/>
                  <a:gd name="T8" fmla="*/ 2 w 2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7" name="Rectangle 556">
                <a:extLst>
                  <a:ext uri="{FF2B5EF4-FFF2-40B4-BE49-F238E27FC236}">
                    <a16:creationId xmlns="" xmlns:a16="http://schemas.microsoft.com/office/drawing/2014/main" id="{039CA0C1-00B1-4AA7-9AE3-11867D84E6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4422" y="526444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8" name="Rectangle 557">
                <a:extLst>
                  <a:ext uri="{FF2B5EF4-FFF2-40B4-BE49-F238E27FC236}">
                    <a16:creationId xmlns="" xmlns:a16="http://schemas.microsoft.com/office/drawing/2014/main" id="{2196E704-0898-4845-9242-C53666EE6C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4422" y="526444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9" name="Rectangle 558">
                <a:extLst>
                  <a:ext uri="{FF2B5EF4-FFF2-40B4-BE49-F238E27FC236}">
                    <a16:creationId xmlns="" xmlns:a16="http://schemas.microsoft.com/office/drawing/2014/main" id="{23CC0DFC-4811-4B3A-844B-4289A5E897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6699" y="526444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0" name="Rectangle 559">
                <a:extLst>
                  <a:ext uri="{FF2B5EF4-FFF2-40B4-BE49-F238E27FC236}">
                    <a16:creationId xmlns="" xmlns:a16="http://schemas.microsoft.com/office/drawing/2014/main" id="{46B41D4A-CBB6-43A9-89DF-2CE7295D64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6699" y="526216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1" name="Rectangle 560">
                <a:extLst>
                  <a:ext uri="{FF2B5EF4-FFF2-40B4-BE49-F238E27FC236}">
                    <a16:creationId xmlns="" xmlns:a16="http://schemas.microsoft.com/office/drawing/2014/main" id="{F5B146AF-0CCC-4589-96BA-D593D26DCA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6216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2" name="Rectangle 561">
                <a:extLst>
                  <a:ext uri="{FF2B5EF4-FFF2-40B4-BE49-F238E27FC236}">
                    <a16:creationId xmlns="" xmlns:a16="http://schemas.microsoft.com/office/drawing/2014/main" id="{CAF15AB9-8973-4832-9B3B-DAA9B31A36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6216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3" name="Rectangle 562">
                <a:extLst>
                  <a:ext uri="{FF2B5EF4-FFF2-40B4-BE49-F238E27FC236}">
                    <a16:creationId xmlns="" xmlns:a16="http://schemas.microsoft.com/office/drawing/2014/main" id="{DC495120-C162-4922-953B-54B7918F5C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6216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4" name="Rectangle 563">
                <a:extLst>
                  <a:ext uri="{FF2B5EF4-FFF2-40B4-BE49-F238E27FC236}">
                    <a16:creationId xmlns="" xmlns:a16="http://schemas.microsoft.com/office/drawing/2014/main" id="{DF3479EB-9232-4324-A6D3-05395426D0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6216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5" name="Rectangle 564">
                <a:extLst>
                  <a:ext uri="{FF2B5EF4-FFF2-40B4-BE49-F238E27FC236}">
                    <a16:creationId xmlns="" xmlns:a16="http://schemas.microsoft.com/office/drawing/2014/main" id="{DA0BBF04-3489-4A10-A1E1-E60D3E0948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988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6" name="Rectangle 565">
                <a:extLst>
                  <a:ext uri="{FF2B5EF4-FFF2-40B4-BE49-F238E27FC236}">
                    <a16:creationId xmlns="" xmlns:a16="http://schemas.microsoft.com/office/drawing/2014/main" id="{168433DF-9D83-4924-B606-61F18EF77F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988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7" name="Rectangle 566">
                <a:extLst>
                  <a:ext uri="{FF2B5EF4-FFF2-40B4-BE49-F238E27FC236}">
                    <a16:creationId xmlns="" xmlns:a16="http://schemas.microsoft.com/office/drawing/2014/main" id="{58F7D7CE-4CCE-4EAC-A6DA-AB0831DEB7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988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8" name="Rectangle 567">
                <a:extLst>
                  <a:ext uri="{FF2B5EF4-FFF2-40B4-BE49-F238E27FC236}">
                    <a16:creationId xmlns="" xmlns:a16="http://schemas.microsoft.com/office/drawing/2014/main" id="{6030C421-BEFA-45D7-A2FA-30712E43C2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988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9" name="Rectangle 568">
                <a:extLst>
                  <a:ext uri="{FF2B5EF4-FFF2-40B4-BE49-F238E27FC236}">
                    <a16:creationId xmlns="" xmlns:a16="http://schemas.microsoft.com/office/drawing/2014/main" id="{FAB26606-B2BE-4BC6-8240-3686B59791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761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0" name="Rectangle 569">
                <a:extLst>
                  <a:ext uri="{FF2B5EF4-FFF2-40B4-BE49-F238E27FC236}">
                    <a16:creationId xmlns="" xmlns:a16="http://schemas.microsoft.com/office/drawing/2014/main" id="{5D797ACA-1BD5-4B84-8A1D-AC644F8B19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761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1" name="Rectangle 570">
                <a:extLst>
                  <a:ext uri="{FF2B5EF4-FFF2-40B4-BE49-F238E27FC236}">
                    <a16:creationId xmlns="" xmlns:a16="http://schemas.microsoft.com/office/drawing/2014/main" id="{24F7AEAF-9718-419B-B184-4722362F03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1253" y="525761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2" name="Rectangle 571">
                <a:extLst>
                  <a:ext uri="{FF2B5EF4-FFF2-40B4-BE49-F238E27FC236}">
                    <a16:creationId xmlns="" xmlns:a16="http://schemas.microsoft.com/office/drawing/2014/main" id="{0EB31FE2-A2EC-47C7-B4D4-EC8B9340FD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1253" y="525761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3" name="Rectangle 572">
                <a:extLst>
                  <a:ext uri="{FF2B5EF4-FFF2-40B4-BE49-F238E27FC236}">
                    <a16:creationId xmlns="" xmlns:a16="http://schemas.microsoft.com/office/drawing/2014/main" id="{25F49B11-9CCC-4FE3-9A32-8413CB212E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1253" y="5255334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4" name="Rectangle 573">
                <a:extLst>
                  <a:ext uri="{FF2B5EF4-FFF2-40B4-BE49-F238E27FC236}">
                    <a16:creationId xmlns="" xmlns:a16="http://schemas.microsoft.com/office/drawing/2014/main" id="{A4AFFB2C-4833-4730-B0C5-0D085733F1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1253" y="5255334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5" name="Rectangle 574">
                <a:extLst>
                  <a:ext uri="{FF2B5EF4-FFF2-40B4-BE49-F238E27FC236}">
                    <a16:creationId xmlns="" xmlns:a16="http://schemas.microsoft.com/office/drawing/2014/main" id="{7577122F-48CA-451A-B9C7-0683F0B87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1253" y="5255334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6" name="Freeform 575">
                <a:extLst>
                  <a:ext uri="{FF2B5EF4-FFF2-40B4-BE49-F238E27FC236}">
                    <a16:creationId xmlns="" xmlns:a16="http://schemas.microsoft.com/office/drawing/2014/main" id="{5DB640AB-B316-4F83-A1DB-D0DA7A2E39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41250" y="525533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7" name="Rectangle 576">
                <a:extLst>
                  <a:ext uri="{FF2B5EF4-FFF2-40B4-BE49-F238E27FC236}">
                    <a16:creationId xmlns="" xmlns:a16="http://schemas.microsoft.com/office/drawing/2014/main" id="{3E021AFC-3775-436B-872F-03BBAFCAD6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3530" y="5255334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8" name="Freeform 596">
                <a:extLst>
                  <a:ext uri="{FF2B5EF4-FFF2-40B4-BE49-F238E27FC236}">
                    <a16:creationId xmlns="" xmlns:a16="http://schemas.microsoft.com/office/drawing/2014/main" id="{962E2216-3115-4C00-BE08-13CCBDD5F5B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04648" y="4918379"/>
                <a:ext cx="234500" cy="439404"/>
              </a:xfrm>
              <a:custGeom>
                <a:avLst/>
                <a:gdLst>
                  <a:gd name="T0" fmla="*/ 206 w 207"/>
                  <a:gd name="T1" fmla="*/ 80 h 387"/>
                  <a:gd name="T2" fmla="*/ 193 w 207"/>
                  <a:gd name="T3" fmla="*/ 134 h 387"/>
                  <a:gd name="T4" fmla="*/ 140 w 207"/>
                  <a:gd name="T5" fmla="*/ 188 h 387"/>
                  <a:gd name="T6" fmla="*/ 40 w 207"/>
                  <a:gd name="T7" fmla="*/ 369 h 387"/>
                  <a:gd name="T8" fmla="*/ 46 w 207"/>
                  <a:gd name="T9" fmla="*/ 387 h 387"/>
                  <a:gd name="T10" fmla="*/ 88 w 207"/>
                  <a:gd name="T11" fmla="*/ 340 h 387"/>
                  <a:gd name="T12" fmla="*/ 88 w 207"/>
                  <a:gd name="T13" fmla="*/ 340 h 387"/>
                  <a:gd name="T14" fmla="*/ 88 w 207"/>
                  <a:gd name="T15" fmla="*/ 340 h 387"/>
                  <a:gd name="T16" fmla="*/ 88 w 207"/>
                  <a:gd name="T17" fmla="*/ 340 h 387"/>
                  <a:gd name="T18" fmla="*/ 88 w 207"/>
                  <a:gd name="T19" fmla="*/ 340 h 387"/>
                  <a:gd name="T20" fmla="*/ 89 w 207"/>
                  <a:gd name="T21" fmla="*/ 339 h 387"/>
                  <a:gd name="T22" fmla="*/ 89 w 207"/>
                  <a:gd name="T23" fmla="*/ 339 h 387"/>
                  <a:gd name="T24" fmla="*/ 89 w 207"/>
                  <a:gd name="T25" fmla="*/ 339 h 387"/>
                  <a:gd name="T26" fmla="*/ 89 w 207"/>
                  <a:gd name="T27" fmla="*/ 337 h 387"/>
                  <a:gd name="T28" fmla="*/ 91 w 207"/>
                  <a:gd name="T29" fmla="*/ 337 h 387"/>
                  <a:gd name="T30" fmla="*/ 91 w 207"/>
                  <a:gd name="T31" fmla="*/ 337 h 387"/>
                  <a:gd name="T32" fmla="*/ 91 w 207"/>
                  <a:gd name="T33" fmla="*/ 336 h 387"/>
                  <a:gd name="T34" fmla="*/ 113 w 207"/>
                  <a:gd name="T35" fmla="*/ 311 h 387"/>
                  <a:gd name="T36" fmla="*/ 115 w 207"/>
                  <a:gd name="T37" fmla="*/ 305 h 387"/>
                  <a:gd name="T38" fmla="*/ 115 w 207"/>
                  <a:gd name="T39" fmla="*/ 305 h 387"/>
                  <a:gd name="T40" fmla="*/ 117 w 207"/>
                  <a:gd name="T41" fmla="*/ 305 h 387"/>
                  <a:gd name="T42" fmla="*/ 117 w 207"/>
                  <a:gd name="T43" fmla="*/ 305 h 387"/>
                  <a:gd name="T44" fmla="*/ 118 w 207"/>
                  <a:gd name="T45" fmla="*/ 304 h 387"/>
                  <a:gd name="T46" fmla="*/ 118 w 207"/>
                  <a:gd name="T47" fmla="*/ 302 h 387"/>
                  <a:gd name="T48" fmla="*/ 118 w 207"/>
                  <a:gd name="T49" fmla="*/ 302 h 387"/>
                  <a:gd name="T50" fmla="*/ 118 w 207"/>
                  <a:gd name="T51" fmla="*/ 302 h 387"/>
                  <a:gd name="T52" fmla="*/ 118 w 207"/>
                  <a:gd name="T53" fmla="*/ 302 h 387"/>
                  <a:gd name="T54" fmla="*/ 118 w 207"/>
                  <a:gd name="T55" fmla="*/ 301 h 387"/>
                  <a:gd name="T56" fmla="*/ 120 w 207"/>
                  <a:gd name="T57" fmla="*/ 301 h 387"/>
                  <a:gd name="T58" fmla="*/ 120 w 207"/>
                  <a:gd name="T59" fmla="*/ 301 h 387"/>
                  <a:gd name="T60" fmla="*/ 120 w 207"/>
                  <a:gd name="T61" fmla="*/ 301 h 387"/>
                  <a:gd name="T62" fmla="*/ 120 w 207"/>
                  <a:gd name="T63" fmla="*/ 299 h 387"/>
                  <a:gd name="T64" fmla="*/ 120 w 207"/>
                  <a:gd name="T65" fmla="*/ 299 h 387"/>
                  <a:gd name="T66" fmla="*/ 121 w 207"/>
                  <a:gd name="T67" fmla="*/ 299 h 387"/>
                  <a:gd name="T68" fmla="*/ 121 w 207"/>
                  <a:gd name="T69" fmla="*/ 299 h 387"/>
                  <a:gd name="T70" fmla="*/ 121 w 207"/>
                  <a:gd name="T71" fmla="*/ 298 h 387"/>
                  <a:gd name="T72" fmla="*/ 121 w 207"/>
                  <a:gd name="T73" fmla="*/ 298 h 387"/>
                  <a:gd name="T74" fmla="*/ 121 w 207"/>
                  <a:gd name="T75" fmla="*/ 298 h 387"/>
                  <a:gd name="T76" fmla="*/ 121 w 207"/>
                  <a:gd name="T77" fmla="*/ 298 h 387"/>
                  <a:gd name="T78" fmla="*/ 123 w 207"/>
                  <a:gd name="T79" fmla="*/ 296 h 387"/>
                  <a:gd name="T80" fmla="*/ 191 w 207"/>
                  <a:gd name="T81" fmla="*/ 178 h 387"/>
                  <a:gd name="T82" fmla="*/ 207 w 207"/>
                  <a:gd name="T83" fmla="*/ 113 h 387"/>
                  <a:gd name="T84" fmla="*/ 202 w 207"/>
                  <a:gd name="T85" fmla="*/ 48 h 387"/>
                  <a:gd name="T86" fmla="*/ 202 w 207"/>
                  <a:gd name="T87" fmla="*/ 48 h 387"/>
                  <a:gd name="T88" fmla="*/ 202 w 207"/>
                  <a:gd name="T89" fmla="*/ 48 h 387"/>
                  <a:gd name="T90" fmla="*/ 202 w 207"/>
                  <a:gd name="T91" fmla="*/ 47 h 387"/>
                  <a:gd name="T92" fmla="*/ 202 w 207"/>
                  <a:gd name="T93" fmla="*/ 47 h 387"/>
                  <a:gd name="T94" fmla="*/ 202 w 207"/>
                  <a:gd name="T95" fmla="*/ 47 h 387"/>
                  <a:gd name="T96" fmla="*/ 200 w 207"/>
                  <a:gd name="T97" fmla="*/ 47 h 387"/>
                  <a:gd name="T98" fmla="*/ 200 w 207"/>
                  <a:gd name="T99" fmla="*/ 45 h 387"/>
                  <a:gd name="T100" fmla="*/ 200 w 207"/>
                  <a:gd name="T101" fmla="*/ 45 h 387"/>
                  <a:gd name="T102" fmla="*/ 200 w 207"/>
                  <a:gd name="T103" fmla="*/ 45 h 387"/>
                  <a:gd name="T104" fmla="*/ 200 w 207"/>
                  <a:gd name="T105" fmla="*/ 44 h 387"/>
                  <a:gd name="T106" fmla="*/ 200 w 207"/>
                  <a:gd name="T107" fmla="*/ 44 h 387"/>
                  <a:gd name="T108" fmla="*/ 200 w 207"/>
                  <a:gd name="T109" fmla="*/ 44 h 387"/>
                  <a:gd name="T110" fmla="*/ 200 w 207"/>
                  <a:gd name="T111" fmla="*/ 44 h 387"/>
                  <a:gd name="T112" fmla="*/ 200 w 207"/>
                  <a:gd name="T113" fmla="*/ 43 h 387"/>
                  <a:gd name="T114" fmla="*/ 200 w 207"/>
                  <a:gd name="T115" fmla="*/ 43 h 387"/>
                  <a:gd name="T116" fmla="*/ 199 w 207"/>
                  <a:gd name="T117" fmla="*/ 43 h 387"/>
                  <a:gd name="T118" fmla="*/ 199 w 207"/>
                  <a:gd name="T119" fmla="*/ 41 h 387"/>
                  <a:gd name="T120" fmla="*/ 199 w 207"/>
                  <a:gd name="T121" fmla="*/ 41 h 387"/>
                  <a:gd name="T122" fmla="*/ 181 w 207"/>
                  <a:gd name="T123" fmla="*/ 6 h 3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07" h="387">
                    <a:moveTo>
                      <a:pt x="199" y="41"/>
                    </a:moveTo>
                    <a:lnTo>
                      <a:pt x="199" y="41"/>
                    </a:lnTo>
                    <a:lnTo>
                      <a:pt x="203" y="60"/>
                    </a:lnTo>
                    <a:lnTo>
                      <a:pt x="206" y="80"/>
                    </a:lnTo>
                    <a:lnTo>
                      <a:pt x="206" y="80"/>
                    </a:lnTo>
                    <a:lnTo>
                      <a:pt x="203" y="99"/>
                    </a:lnTo>
                    <a:lnTo>
                      <a:pt x="199" y="117"/>
                    </a:lnTo>
                    <a:lnTo>
                      <a:pt x="193" y="134"/>
                    </a:lnTo>
                    <a:lnTo>
                      <a:pt x="183" y="150"/>
                    </a:lnTo>
                    <a:lnTo>
                      <a:pt x="171" y="165"/>
                    </a:lnTo>
                    <a:lnTo>
                      <a:pt x="156" y="178"/>
                    </a:lnTo>
                    <a:lnTo>
                      <a:pt x="140" y="188"/>
                    </a:lnTo>
                    <a:lnTo>
                      <a:pt x="121" y="196"/>
                    </a:lnTo>
                    <a:lnTo>
                      <a:pt x="0" y="236"/>
                    </a:lnTo>
                    <a:lnTo>
                      <a:pt x="15" y="287"/>
                    </a:lnTo>
                    <a:lnTo>
                      <a:pt x="40" y="369"/>
                    </a:lnTo>
                    <a:lnTo>
                      <a:pt x="44" y="387"/>
                    </a:lnTo>
                    <a:lnTo>
                      <a:pt x="44" y="387"/>
                    </a:lnTo>
                    <a:lnTo>
                      <a:pt x="46" y="387"/>
                    </a:lnTo>
                    <a:lnTo>
                      <a:pt x="46" y="387"/>
                    </a:lnTo>
                    <a:lnTo>
                      <a:pt x="46" y="387"/>
                    </a:lnTo>
                    <a:lnTo>
                      <a:pt x="60" y="372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7"/>
                    </a:lnTo>
                    <a:lnTo>
                      <a:pt x="89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6"/>
                    </a:lnTo>
                    <a:lnTo>
                      <a:pt x="91" y="336"/>
                    </a:lnTo>
                    <a:lnTo>
                      <a:pt x="92" y="336"/>
                    </a:lnTo>
                    <a:lnTo>
                      <a:pt x="92" y="336"/>
                    </a:lnTo>
                    <a:lnTo>
                      <a:pt x="113" y="311"/>
                    </a:lnTo>
                    <a:lnTo>
                      <a:pt x="113" y="311"/>
                    </a:lnTo>
                    <a:lnTo>
                      <a:pt x="113" y="311"/>
                    </a:lnTo>
                    <a:lnTo>
                      <a:pt x="113" y="311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7" y="305"/>
                    </a:lnTo>
                    <a:lnTo>
                      <a:pt x="117" y="305"/>
                    </a:lnTo>
                    <a:lnTo>
                      <a:pt x="117" y="305"/>
                    </a:lnTo>
                    <a:lnTo>
                      <a:pt x="117" y="305"/>
                    </a:lnTo>
                    <a:lnTo>
                      <a:pt x="117" y="305"/>
                    </a:lnTo>
                    <a:lnTo>
                      <a:pt x="117" y="305"/>
                    </a:lnTo>
                    <a:lnTo>
                      <a:pt x="117" y="304"/>
                    </a:lnTo>
                    <a:lnTo>
                      <a:pt x="117" y="304"/>
                    </a:lnTo>
                    <a:lnTo>
                      <a:pt x="118" y="304"/>
                    </a:lnTo>
                    <a:lnTo>
                      <a:pt x="118" y="304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1"/>
                    </a:lnTo>
                    <a:lnTo>
                      <a:pt x="118" y="301"/>
                    </a:lnTo>
                    <a:lnTo>
                      <a:pt x="118" y="301"/>
                    </a:lnTo>
                    <a:lnTo>
                      <a:pt x="118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3" y="298"/>
                    </a:lnTo>
                    <a:lnTo>
                      <a:pt x="123" y="298"/>
                    </a:lnTo>
                    <a:lnTo>
                      <a:pt x="123" y="296"/>
                    </a:lnTo>
                    <a:lnTo>
                      <a:pt x="123" y="296"/>
                    </a:lnTo>
                    <a:lnTo>
                      <a:pt x="142" y="270"/>
                    </a:lnTo>
                    <a:lnTo>
                      <a:pt x="159" y="241"/>
                    </a:lnTo>
                    <a:lnTo>
                      <a:pt x="177" y="210"/>
                    </a:lnTo>
                    <a:lnTo>
                      <a:pt x="191" y="178"/>
                    </a:lnTo>
                    <a:lnTo>
                      <a:pt x="196" y="161"/>
                    </a:lnTo>
                    <a:lnTo>
                      <a:pt x="202" y="145"/>
                    </a:lnTo>
                    <a:lnTo>
                      <a:pt x="204" y="129"/>
                    </a:lnTo>
                    <a:lnTo>
                      <a:pt x="207" y="113"/>
                    </a:lnTo>
                    <a:lnTo>
                      <a:pt x="207" y="96"/>
                    </a:lnTo>
                    <a:lnTo>
                      <a:pt x="207" y="80"/>
                    </a:lnTo>
                    <a:lnTo>
                      <a:pt x="206" y="64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0" y="47"/>
                    </a:lnTo>
                    <a:lnTo>
                      <a:pt x="200" y="47"/>
                    </a:lnTo>
                    <a:lnTo>
                      <a:pt x="200" y="47"/>
                    </a:lnTo>
                    <a:lnTo>
                      <a:pt x="200" y="47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199" y="43"/>
                    </a:lnTo>
                    <a:lnTo>
                      <a:pt x="199" y="43"/>
                    </a:lnTo>
                    <a:lnTo>
                      <a:pt x="199" y="43"/>
                    </a:lnTo>
                    <a:lnTo>
                      <a:pt x="199" y="43"/>
                    </a:lnTo>
                    <a:lnTo>
                      <a:pt x="199" y="41"/>
                    </a:lnTo>
                    <a:lnTo>
                      <a:pt x="199" y="41"/>
                    </a:lnTo>
                    <a:lnTo>
                      <a:pt x="199" y="41"/>
                    </a:lnTo>
                    <a:lnTo>
                      <a:pt x="199" y="41"/>
                    </a:lnTo>
                    <a:lnTo>
                      <a:pt x="199" y="41"/>
                    </a:lnTo>
                    <a:lnTo>
                      <a:pt x="199" y="41"/>
                    </a:lnTo>
                    <a:lnTo>
                      <a:pt x="199" y="41"/>
                    </a:lnTo>
                    <a:close/>
                    <a:moveTo>
                      <a:pt x="177" y="0"/>
                    </a:moveTo>
                    <a:lnTo>
                      <a:pt x="177" y="0"/>
                    </a:lnTo>
                    <a:lnTo>
                      <a:pt x="181" y="6"/>
                    </a:lnTo>
                    <a:lnTo>
                      <a:pt x="181" y="6"/>
                    </a:lnTo>
                    <a:lnTo>
                      <a:pt x="177" y="0"/>
                    </a:lnTo>
                    <a:close/>
                  </a:path>
                </a:pathLst>
              </a:custGeom>
              <a:solidFill>
                <a:srgbClr val="F1A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9" name="Freeform 597">
                <a:extLst>
                  <a:ext uri="{FF2B5EF4-FFF2-40B4-BE49-F238E27FC236}">
                    <a16:creationId xmlns="" xmlns:a16="http://schemas.microsoft.com/office/drawing/2014/main" id="{3E81D7FE-3138-4AB9-B4EE-0156BDF268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04648" y="4963916"/>
                <a:ext cx="234500" cy="393869"/>
              </a:xfrm>
              <a:custGeom>
                <a:avLst/>
                <a:gdLst>
                  <a:gd name="T0" fmla="*/ 206 w 207"/>
                  <a:gd name="T1" fmla="*/ 39 h 346"/>
                  <a:gd name="T2" fmla="*/ 193 w 207"/>
                  <a:gd name="T3" fmla="*/ 93 h 346"/>
                  <a:gd name="T4" fmla="*/ 140 w 207"/>
                  <a:gd name="T5" fmla="*/ 147 h 346"/>
                  <a:gd name="T6" fmla="*/ 40 w 207"/>
                  <a:gd name="T7" fmla="*/ 328 h 346"/>
                  <a:gd name="T8" fmla="*/ 46 w 207"/>
                  <a:gd name="T9" fmla="*/ 346 h 346"/>
                  <a:gd name="T10" fmla="*/ 88 w 207"/>
                  <a:gd name="T11" fmla="*/ 299 h 346"/>
                  <a:gd name="T12" fmla="*/ 88 w 207"/>
                  <a:gd name="T13" fmla="*/ 299 h 346"/>
                  <a:gd name="T14" fmla="*/ 88 w 207"/>
                  <a:gd name="T15" fmla="*/ 299 h 346"/>
                  <a:gd name="T16" fmla="*/ 88 w 207"/>
                  <a:gd name="T17" fmla="*/ 299 h 346"/>
                  <a:gd name="T18" fmla="*/ 88 w 207"/>
                  <a:gd name="T19" fmla="*/ 299 h 346"/>
                  <a:gd name="T20" fmla="*/ 89 w 207"/>
                  <a:gd name="T21" fmla="*/ 298 h 346"/>
                  <a:gd name="T22" fmla="*/ 89 w 207"/>
                  <a:gd name="T23" fmla="*/ 298 h 346"/>
                  <a:gd name="T24" fmla="*/ 89 w 207"/>
                  <a:gd name="T25" fmla="*/ 298 h 346"/>
                  <a:gd name="T26" fmla="*/ 89 w 207"/>
                  <a:gd name="T27" fmla="*/ 296 h 346"/>
                  <a:gd name="T28" fmla="*/ 91 w 207"/>
                  <a:gd name="T29" fmla="*/ 296 h 346"/>
                  <a:gd name="T30" fmla="*/ 91 w 207"/>
                  <a:gd name="T31" fmla="*/ 296 h 346"/>
                  <a:gd name="T32" fmla="*/ 91 w 207"/>
                  <a:gd name="T33" fmla="*/ 295 h 346"/>
                  <a:gd name="T34" fmla="*/ 113 w 207"/>
                  <a:gd name="T35" fmla="*/ 270 h 346"/>
                  <a:gd name="T36" fmla="*/ 115 w 207"/>
                  <a:gd name="T37" fmla="*/ 264 h 346"/>
                  <a:gd name="T38" fmla="*/ 115 w 207"/>
                  <a:gd name="T39" fmla="*/ 264 h 346"/>
                  <a:gd name="T40" fmla="*/ 117 w 207"/>
                  <a:gd name="T41" fmla="*/ 264 h 346"/>
                  <a:gd name="T42" fmla="*/ 117 w 207"/>
                  <a:gd name="T43" fmla="*/ 264 h 346"/>
                  <a:gd name="T44" fmla="*/ 118 w 207"/>
                  <a:gd name="T45" fmla="*/ 263 h 346"/>
                  <a:gd name="T46" fmla="*/ 118 w 207"/>
                  <a:gd name="T47" fmla="*/ 261 h 346"/>
                  <a:gd name="T48" fmla="*/ 118 w 207"/>
                  <a:gd name="T49" fmla="*/ 261 h 346"/>
                  <a:gd name="T50" fmla="*/ 118 w 207"/>
                  <a:gd name="T51" fmla="*/ 261 h 346"/>
                  <a:gd name="T52" fmla="*/ 118 w 207"/>
                  <a:gd name="T53" fmla="*/ 261 h 346"/>
                  <a:gd name="T54" fmla="*/ 118 w 207"/>
                  <a:gd name="T55" fmla="*/ 260 h 346"/>
                  <a:gd name="T56" fmla="*/ 120 w 207"/>
                  <a:gd name="T57" fmla="*/ 260 h 346"/>
                  <a:gd name="T58" fmla="*/ 120 w 207"/>
                  <a:gd name="T59" fmla="*/ 260 h 346"/>
                  <a:gd name="T60" fmla="*/ 120 w 207"/>
                  <a:gd name="T61" fmla="*/ 260 h 346"/>
                  <a:gd name="T62" fmla="*/ 120 w 207"/>
                  <a:gd name="T63" fmla="*/ 258 h 346"/>
                  <a:gd name="T64" fmla="*/ 120 w 207"/>
                  <a:gd name="T65" fmla="*/ 258 h 346"/>
                  <a:gd name="T66" fmla="*/ 121 w 207"/>
                  <a:gd name="T67" fmla="*/ 258 h 346"/>
                  <a:gd name="T68" fmla="*/ 121 w 207"/>
                  <a:gd name="T69" fmla="*/ 258 h 346"/>
                  <a:gd name="T70" fmla="*/ 121 w 207"/>
                  <a:gd name="T71" fmla="*/ 257 h 346"/>
                  <a:gd name="T72" fmla="*/ 121 w 207"/>
                  <a:gd name="T73" fmla="*/ 257 h 346"/>
                  <a:gd name="T74" fmla="*/ 121 w 207"/>
                  <a:gd name="T75" fmla="*/ 257 h 346"/>
                  <a:gd name="T76" fmla="*/ 121 w 207"/>
                  <a:gd name="T77" fmla="*/ 257 h 346"/>
                  <a:gd name="T78" fmla="*/ 123 w 207"/>
                  <a:gd name="T79" fmla="*/ 255 h 346"/>
                  <a:gd name="T80" fmla="*/ 191 w 207"/>
                  <a:gd name="T81" fmla="*/ 137 h 346"/>
                  <a:gd name="T82" fmla="*/ 207 w 207"/>
                  <a:gd name="T83" fmla="*/ 72 h 346"/>
                  <a:gd name="T84" fmla="*/ 202 w 207"/>
                  <a:gd name="T85" fmla="*/ 7 h 346"/>
                  <a:gd name="T86" fmla="*/ 202 w 207"/>
                  <a:gd name="T87" fmla="*/ 7 h 346"/>
                  <a:gd name="T88" fmla="*/ 202 w 207"/>
                  <a:gd name="T89" fmla="*/ 7 h 346"/>
                  <a:gd name="T90" fmla="*/ 202 w 207"/>
                  <a:gd name="T91" fmla="*/ 6 h 346"/>
                  <a:gd name="T92" fmla="*/ 202 w 207"/>
                  <a:gd name="T93" fmla="*/ 6 h 346"/>
                  <a:gd name="T94" fmla="*/ 202 w 207"/>
                  <a:gd name="T95" fmla="*/ 6 h 346"/>
                  <a:gd name="T96" fmla="*/ 200 w 207"/>
                  <a:gd name="T97" fmla="*/ 6 h 346"/>
                  <a:gd name="T98" fmla="*/ 200 w 207"/>
                  <a:gd name="T99" fmla="*/ 4 h 346"/>
                  <a:gd name="T100" fmla="*/ 200 w 207"/>
                  <a:gd name="T101" fmla="*/ 4 h 346"/>
                  <a:gd name="T102" fmla="*/ 200 w 207"/>
                  <a:gd name="T103" fmla="*/ 4 h 346"/>
                  <a:gd name="T104" fmla="*/ 200 w 207"/>
                  <a:gd name="T105" fmla="*/ 3 h 346"/>
                  <a:gd name="T106" fmla="*/ 200 w 207"/>
                  <a:gd name="T107" fmla="*/ 3 h 346"/>
                  <a:gd name="T108" fmla="*/ 200 w 207"/>
                  <a:gd name="T109" fmla="*/ 3 h 346"/>
                  <a:gd name="T110" fmla="*/ 200 w 207"/>
                  <a:gd name="T111" fmla="*/ 3 h 346"/>
                  <a:gd name="T112" fmla="*/ 200 w 207"/>
                  <a:gd name="T113" fmla="*/ 2 h 346"/>
                  <a:gd name="T114" fmla="*/ 200 w 207"/>
                  <a:gd name="T115" fmla="*/ 2 h 346"/>
                  <a:gd name="T116" fmla="*/ 199 w 207"/>
                  <a:gd name="T117" fmla="*/ 2 h 346"/>
                  <a:gd name="T118" fmla="*/ 199 w 207"/>
                  <a:gd name="T119" fmla="*/ 0 h 346"/>
                  <a:gd name="T120" fmla="*/ 199 w 207"/>
                  <a:gd name="T121" fmla="*/ 0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7" h="346">
                    <a:moveTo>
                      <a:pt x="199" y="0"/>
                    </a:moveTo>
                    <a:lnTo>
                      <a:pt x="199" y="0"/>
                    </a:lnTo>
                    <a:lnTo>
                      <a:pt x="203" y="19"/>
                    </a:lnTo>
                    <a:lnTo>
                      <a:pt x="206" y="39"/>
                    </a:lnTo>
                    <a:lnTo>
                      <a:pt x="206" y="39"/>
                    </a:lnTo>
                    <a:lnTo>
                      <a:pt x="203" y="58"/>
                    </a:lnTo>
                    <a:lnTo>
                      <a:pt x="199" y="76"/>
                    </a:lnTo>
                    <a:lnTo>
                      <a:pt x="193" y="93"/>
                    </a:lnTo>
                    <a:lnTo>
                      <a:pt x="183" y="109"/>
                    </a:lnTo>
                    <a:lnTo>
                      <a:pt x="171" y="124"/>
                    </a:lnTo>
                    <a:lnTo>
                      <a:pt x="156" y="137"/>
                    </a:lnTo>
                    <a:lnTo>
                      <a:pt x="140" y="147"/>
                    </a:lnTo>
                    <a:lnTo>
                      <a:pt x="121" y="155"/>
                    </a:lnTo>
                    <a:lnTo>
                      <a:pt x="0" y="195"/>
                    </a:lnTo>
                    <a:lnTo>
                      <a:pt x="15" y="246"/>
                    </a:lnTo>
                    <a:lnTo>
                      <a:pt x="40" y="328"/>
                    </a:lnTo>
                    <a:lnTo>
                      <a:pt x="44" y="346"/>
                    </a:lnTo>
                    <a:lnTo>
                      <a:pt x="44" y="346"/>
                    </a:lnTo>
                    <a:lnTo>
                      <a:pt x="46" y="346"/>
                    </a:lnTo>
                    <a:lnTo>
                      <a:pt x="46" y="346"/>
                    </a:lnTo>
                    <a:lnTo>
                      <a:pt x="46" y="346"/>
                    </a:lnTo>
                    <a:lnTo>
                      <a:pt x="60" y="331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6"/>
                    </a:lnTo>
                    <a:lnTo>
                      <a:pt x="89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5"/>
                    </a:lnTo>
                    <a:lnTo>
                      <a:pt x="91" y="295"/>
                    </a:lnTo>
                    <a:lnTo>
                      <a:pt x="92" y="295"/>
                    </a:lnTo>
                    <a:lnTo>
                      <a:pt x="92" y="295"/>
                    </a:lnTo>
                    <a:lnTo>
                      <a:pt x="113" y="270"/>
                    </a:lnTo>
                    <a:lnTo>
                      <a:pt x="113" y="270"/>
                    </a:lnTo>
                    <a:lnTo>
                      <a:pt x="113" y="270"/>
                    </a:lnTo>
                    <a:lnTo>
                      <a:pt x="113" y="270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7" y="264"/>
                    </a:lnTo>
                    <a:lnTo>
                      <a:pt x="117" y="264"/>
                    </a:lnTo>
                    <a:lnTo>
                      <a:pt x="117" y="264"/>
                    </a:lnTo>
                    <a:lnTo>
                      <a:pt x="117" y="264"/>
                    </a:lnTo>
                    <a:lnTo>
                      <a:pt x="117" y="264"/>
                    </a:lnTo>
                    <a:lnTo>
                      <a:pt x="117" y="264"/>
                    </a:lnTo>
                    <a:lnTo>
                      <a:pt x="117" y="263"/>
                    </a:lnTo>
                    <a:lnTo>
                      <a:pt x="117" y="263"/>
                    </a:lnTo>
                    <a:lnTo>
                      <a:pt x="118" y="263"/>
                    </a:lnTo>
                    <a:lnTo>
                      <a:pt x="118" y="263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0"/>
                    </a:lnTo>
                    <a:lnTo>
                      <a:pt x="118" y="260"/>
                    </a:lnTo>
                    <a:lnTo>
                      <a:pt x="118" y="260"/>
                    </a:lnTo>
                    <a:lnTo>
                      <a:pt x="118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3" y="257"/>
                    </a:lnTo>
                    <a:lnTo>
                      <a:pt x="123" y="257"/>
                    </a:lnTo>
                    <a:lnTo>
                      <a:pt x="123" y="255"/>
                    </a:lnTo>
                    <a:lnTo>
                      <a:pt x="123" y="255"/>
                    </a:lnTo>
                    <a:lnTo>
                      <a:pt x="142" y="229"/>
                    </a:lnTo>
                    <a:lnTo>
                      <a:pt x="159" y="200"/>
                    </a:lnTo>
                    <a:lnTo>
                      <a:pt x="177" y="169"/>
                    </a:lnTo>
                    <a:lnTo>
                      <a:pt x="191" y="137"/>
                    </a:lnTo>
                    <a:lnTo>
                      <a:pt x="196" y="120"/>
                    </a:lnTo>
                    <a:lnTo>
                      <a:pt x="202" y="104"/>
                    </a:lnTo>
                    <a:lnTo>
                      <a:pt x="204" y="88"/>
                    </a:lnTo>
                    <a:lnTo>
                      <a:pt x="207" y="72"/>
                    </a:lnTo>
                    <a:lnTo>
                      <a:pt x="207" y="55"/>
                    </a:lnTo>
                    <a:lnTo>
                      <a:pt x="207" y="39"/>
                    </a:lnTo>
                    <a:lnTo>
                      <a:pt x="206" y="23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0" y="6"/>
                    </a:lnTo>
                    <a:lnTo>
                      <a:pt x="200" y="6"/>
                    </a:lnTo>
                    <a:lnTo>
                      <a:pt x="200" y="6"/>
                    </a:lnTo>
                    <a:lnTo>
                      <a:pt x="200" y="6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199" y="2"/>
                    </a:lnTo>
                    <a:lnTo>
                      <a:pt x="199" y="2"/>
                    </a:lnTo>
                    <a:lnTo>
                      <a:pt x="199" y="2"/>
                    </a:lnTo>
                    <a:lnTo>
                      <a:pt x="199" y="2"/>
                    </a:lnTo>
                    <a:lnTo>
                      <a:pt x="199" y="0"/>
                    </a:lnTo>
                    <a:lnTo>
                      <a:pt x="199" y="0"/>
                    </a:lnTo>
                    <a:lnTo>
                      <a:pt x="199" y="0"/>
                    </a:lnTo>
                    <a:lnTo>
                      <a:pt x="199" y="0"/>
                    </a:lnTo>
                    <a:lnTo>
                      <a:pt x="199" y="0"/>
                    </a:lnTo>
                    <a:lnTo>
                      <a:pt x="199" y="0"/>
                    </a:lnTo>
                    <a:lnTo>
                      <a:pt x="19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0" name="Freeform 599">
                <a:extLst>
                  <a:ext uri="{FF2B5EF4-FFF2-40B4-BE49-F238E27FC236}">
                    <a16:creationId xmlns="" xmlns:a16="http://schemas.microsoft.com/office/drawing/2014/main" id="{203579AD-6EE0-45A4-A486-0A8F9B1CC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035022"/>
                <a:ext cx="696671" cy="418913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8 h 367"/>
                  <a:gd name="T4" fmla="*/ 611 w 612"/>
                  <a:gd name="T5" fmla="*/ 132 h 367"/>
                  <a:gd name="T6" fmla="*/ 606 w 612"/>
                  <a:gd name="T7" fmla="*/ 156 h 367"/>
                  <a:gd name="T8" fmla="*/ 599 w 612"/>
                  <a:gd name="T9" fmla="*/ 177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9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5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2 h 367"/>
                  <a:gd name="T38" fmla="*/ 0 w 612"/>
                  <a:gd name="T39" fmla="*/ 247 h 367"/>
                  <a:gd name="T40" fmla="*/ 3 w 612"/>
                  <a:gd name="T41" fmla="*/ 224 h 367"/>
                  <a:gd name="T42" fmla="*/ 9 w 612"/>
                  <a:gd name="T43" fmla="*/ 201 h 367"/>
                  <a:gd name="T44" fmla="*/ 19 w 612"/>
                  <a:gd name="T45" fmla="*/ 180 h 367"/>
                  <a:gd name="T46" fmla="*/ 33 w 612"/>
                  <a:gd name="T47" fmla="*/ 161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3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8 h 367"/>
                  <a:gd name="T62" fmla="*/ 554 w 612"/>
                  <a:gd name="T63" fmla="*/ 19 h 367"/>
                  <a:gd name="T64" fmla="*/ 573 w 612"/>
                  <a:gd name="T65" fmla="*/ 33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8"/>
                    </a:lnTo>
                    <a:lnTo>
                      <a:pt x="612" y="119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6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7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9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6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50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3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4"/>
                    </a:lnTo>
                    <a:lnTo>
                      <a:pt x="573" y="33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1" name="Freeform 600">
                <a:extLst>
                  <a:ext uri="{FF2B5EF4-FFF2-40B4-BE49-F238E27FC236}">
                    <a16:creationId xmlns="" xmlns:a16="http://schemas.microsoft.com/office/drawing/2014/main" id="{59411DF2-F56B-47F1-9A87-AEEC407065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035022"/>
                <a:ext cx="696671" cy="418913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8 h 367"/>
                  <a:gd name="T4" fmla="*/ 611 w 612"/>
                  <a:gd name="T5" fmla="*/ 132 h 367"/>
                  <a:gd name="T6" fmla="*/ 606 w 612"/>
                  <a:gd name="T7" fmla="*/ 156 h 367"/>
                  <a:gd name="T8" fmla="*/ 599 w 612"/>
                  <a:gd name="T9" fmla="*/ 177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9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5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2 h 367"/>
                  <a:gd name="T38" fmla="*/ 0 w 612"/>
                  <a:gd name="T39" fmla="*/ 247 h 367"/>
                  <a:gd name="T40" fmla="*/ 3 w 612"/>
                  <a:gd name="T41" fmla="*/ 224 h 367"/>
                  <a:gd name="T42" fmla="*/ 9 w 612"/>
                  <a:gd name="T43" fmla="*/ 201 h 367"/>
                  <a:gd name="T44" fmla="*/ 19 w 612"/>
                  <a:gd name="T45" fmla="*/ 180 h 367"/>
                  <a:gd name="T46" fmla="*/ 33 w 612"/>
                  <a:gd name="T47" fmla="*/ 161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3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8 h 367"/>
                  <a:gd name="T62" fmla="*/ 554 w 612"/>
                  <a:gd name="T63" fmla="*/ 19 h 367"/>
                  <a:gd name="T64" fmla="*/ 573 w 612"/>
                  <a:gd name="T65" fmla="*/ 33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8"/>
                    </a:lnTo>
                    <a:lnTo>
                      <a:pt x="612" y="119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6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7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9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6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50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3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4"/>
                    </a:lnTo>
                    <a:lnTo>
                      <a:pt x="573" y="33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2" name="Freeform 601">
                <a:extLst>
                  <a:ext uri="{FF2B5EF4-FFF2-40B4-BE49-F238E27FC236}">
                    <a16:creationId xmlns="" xmlns:a16="http://schemas.microsoft.com/office/drawing/2014/main" id="{6A84948C-44A5-4337-BFFA-D07D636BC1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312780"/>
                <a:ext cx="696671" cy="421191"/>
              </a:xfrm>
              <a:custGeom>
                <a:avLst/>
                <a:gdLst>
                  <a:gd name="T0" fmla="*/ 605 w 612"/>
                  <a:gd name="T1" fmla="*/ 84 h 368"/>
                  <a:gd name="T2" fmla="*/ 611 w 612"/>
                  <a:gd name="T3" fmla="*/ 107 h 368"/>
                  <a:gd name="T4" fmla="*/ 611 w 612"/>
                  <a:gd name="T5" fmla="*/ 132 h 368"/>
                  <a:gd name="T6" fmla="*/ 606 w 612"/>
                  <a:gd name="T7" fmla="*/ 156 h 368"/>
                  <a:gd name="T8" fmla="*/ 599 w 612"/>
                  <a:gd name="T9" fmla="*/ 177 h 368"/>
                  <a:gd name="T10" fmla="*/ 586 w 612"/>
                  <a:gd name="T11" fmla="*/ 198 h 368"/>
                  <a:gd name="T12" fmla="*/ 570 w 612"/>
                  <a:gd name="T13" fmla="*/ 215 h 368"/>
                  <a:gd name="T14" fmla="*/ 551 w 612"/>
                  <a:gd name="T15" fmla="*/ 228 h 368"/>
                  <a:gd name="T16" fmla="*/ 528 w 612"/>
                  <a:gd name="T17" fmla="*/ 239 h 368"/>
                  <a:gd name="T18" fmla="*/ 162 w 612"/>
                  <a:gd name="T19" fmla="*/ 361 h 368"/>
                  <a:gd name="T20" fmla="*/ 138 w 612"/>
                  <a:gd name="T21" fmla="*/ 367 h 368"/>
                  <a:gd name="T22" fmla="*/ 114 w 612"/>
                  <a:gd name="T23" fmla="*/ 368 h 368"/>
                  <a:gd name="T24" fmla="*/ 90 w 612"/>
                  <a:gd name="T25" fmla="*/ 364 h 368"/>
                  <a:gd name="T26" fmla="*/ 68 w 612"/>
                  <a:gd name="T27" fmla="*/ 355 h 368"/>
                  <a:gd name="T28" fmla="*/ 48 w 612"/>
                  <a:gd name="T29" fmla="*/ 342 h 368"/>
                  <a:gd name="T30" fmla="*/ 31 w 612"/>
                  <a:gd name="T31" fmla="*/ 326 h 368"/>
                  <a:gd name="T32" fmla="*/ 17 w 612"/>
                  <a:gd name="T33" fmla="*/ 307 h 368"/>
                  <a:gd name="T34" fmla="*/ 7 w 612"/>
                  <a:gd name="T35" fmla="*/ 284 h 368"/>
                  <a:gd name="T36" fmla="*/ 3 w 612"/>
                  <a:gd name="T37" fmla="*/ 272 h 368"/>
                  <a:gd name="T38" fmla="*/ 0 w 612"/>
                  <a:gd name="T39" fmla="*/ 247 h 368"/>
                  <a:gd name="T40" fmla="*/ 3 w 612"/>
                  <a:gd name="T41" fmla="*/ 224 h 368"/>
                  <a:gd name="T42" fmla="*/ 9 w 612"/>
                  <a:gd name="T43" fmla="*/ 201 h 368"/>
                  <a:gd name="T44" fmla="*/ 19 w 612"/>
                  <a:gd name="T45" fmla="*/ 180 h 368"/>
                  <a:gd name="T46" fmla="*/ 33 w 612"/>
                  <a:gd name="T47" fmla="*/ 161 h 368"/>
                  <a:gd name="T48" fmla="*/ 51 w 612"/>
                  <a:gd name="T49" fmla="*/ 145 h 368"/>
                  <a:gd name="T50" fmla="*/ 73 w 612"/>
                  <a:gd name="T51" fmla="*/ 134 h 368"/>
                  <a:gd name="T52" fmla="*/ 450 w 612"/>
                  <a:gd name="T53" fmla="*/ 7 h 368"/>
                  <a:gd name="T54" fmla="*/ 462 w 612"/>
                  <a:gd name="T55" fmla="*/ 2 h 368"/>
                  <a:gd name="T56" fmla="*/ 487 w 612"/>
                  <a:gd name="T57" fmla="*/ 0 h 368"/>
                  <a:gd name="T58" fmla="*/ 510 w 612"/>
                  <a:gd name="T59" fmla="*/ 2 h 368"/>
                  <a:gd name="T60" fmla="*/ 532 w 612"/>
                  <a:gd name="T61" fmla="*/ 8 h 368"/>
                  <a:gd name="T62" fmla="*/ 554 w 612"/>
                  <a:gd name="T63" fmla="*/ 19 h 368"/>
                  <a:gd name="T64" fmla="*/ 573 w 612"/>
                  <a:gd name="T65" fmla="*/ 33 h 368"/>
                  <a:gd name="T66" fmla="*/ 589 w 612"/>
                  <a:gd name="T67" fmla="*/ 51 h 368"/>
                  <a:gd name="T68" fmla="*/ 601 w 612"/>
                  <a:gd name="T69" fmla="*/ 72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8">
                    <a:moveTo>
                      <a:pt x="605" y="84"/>
                    </a:moveTo>
                    <a:lnTo>
                      <a:pt x="605" y="84"/>
                    </a:lnTo>
                    <a:lnTo>
                      <a:pt x="608" y="96"/>
                    </a:lnTo>
                    <a:lnTo>
                      <a:pt x="611" y="107"/>
                    </a:lnTo>
                    <a:lnTo>
                      <a:pt x="612" y="121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7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8"/>
                    </a:lnTo>
                    <a:lnTo>
                      <a:pt x="579" y="207"/>
                    </a:lnTo>
                    <a:lnTo>
                      <a:pt x="570" y="215"/>
                    </a:lnTo>
                    <a:lnTo>
                      <a:pt x="561" y="223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6"/>
                    </a:lnTo>
                    <a:lnTo>
                      <a:pt x="138" y="367"/>
                    </a:lnTo>
                    <a:lnTo>
                      <a:pt x="125" y="368"/>
                    </a:lnTo>
                    <a:lnTo>
                      <a:pt x="114" y="368"/>
                    </a:lnTo>
                    <a:lnTo>
                      <a:pt x="102" y="367"/>
                    </a:lnTo>
                    <a:lnTo>
                      <a:pt x="90" y="364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49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7"/>
                    </a:lnTo>
                    <a:lnTo>
                      <a:pt x="17" y="307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61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40"/>
                    </a:lnTo>
                    <a:lnTo>
                      <a:pt x="73" y="134"/>
                    </a:lnTo>
                    <a:lnTo>
                      <a:pt x="85" y="129"/>
                    </a:lnTo>
                    <a:lnTo>
                      <a:pt x="450" y="7"/>
                    </a:lnTo>
                    <a:lnTo>
                      <a:pt x="450" y="7"/>
                    </a:lnTo>
                    <a:lnTo>
                      <a:pt x="462" y="2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1"/>
                    </a:lnTo>
                    <a:lnTo>
                      <a:pt x="510" y="2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6"/>
                    </a:lnTo>
                    <a:lnTo>
                      <a:pt x="573" y="33"/>
                    </a:lnTo>
                    <a:lnTo>
                      <a:pt x="580" y="42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2"/>
                    </a:lnTo>
                    <a:lnTo>
                      <a:pt x="605" y="84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3" name="Freeform 602">
                <a:extLst>
                  <a:ext uri="{FF2B5EF4-FFF2-40B4-BE49-F238E27FC236}">
                    <a16:creationId xmlns="" xmlns:a16="http://schemas.microsoft.com/office/drawing/2014/main" id="{19296D6C-C302-4A71-8075-23BC202F42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312780"/>
                <a:ext cx="696671" cy="421191"/>
              </a:xfrm>
              <a:custGeom>
                <a:avLst/>
                <a:gdLst>
                  <a:gd name="T0" fmla="*/ 605 w 612"/>
                  <a:gd name="T1" fmla="*/ 84 h 368"/>
                  <a:gd name="T2" fmla="*/ 611 w 612"/>
                  <a:gd name="T3" fmla="*/ 107 h 368"/>
                  <a:gd name="T4" fmla="*/ 611 w 612"/>
                  <a:gd name="T5" fmla="*/ 132 h 368"/>
                  <a:gd name="T6" fmla="*/ 606 w 612"/>
                  <a:gd name="T7" fmla="*/ 156 h 368"/>
                  <a:gd name="T8" fmla="*/ 599 w 612"/>
                  <a:gd name="T9" fmla="*/ 177 h 368"/>
                  <a:gd name="T10" fmla="*/ 586 w 612"/>
                  <a:gd name="T11" fmla="*/ 198 h 368"/>
                  <a:gd name="T12" fmla="*/ 570 w 612"/>
                  <a:gd name="T13" fmla="*/ 215 h 368"/>
                  <a:gd name="T14" fmla="*/ 551 w 612"/>
                  <a:gd name="T15" fmla="*/ 228 h 368"/>
                  <a:gd name="T16" fmla="*/ 528 w 612"/>
                  <a:gd name="T17" fmla="*/ 239 h 368"/>
                  <a:gd name="T18" fmla="*/ 162 w 612"/>
                  <a:gd name="T19" fmla="*/ 361 h 368"/>
                  <a:gd name="T20" fmla="*/ 138 w 612"/>
                  <a:gd name="T21" fmla="*/ 367 h 368"/>
                  <a:gd name="T22" fmla="*/ 114 w 612"/>
                  <a:gd name="T23" fmla="*/ 368 h 368"/>
                  <a:gd name="T24" fmla="*/ 90 w 612"/>
                  <a:gd name="T25" fmla="*/ 364 h 368"/>
                  <a:gd name="T26" fmla="*/ 68 w 612"/>
                  <a:gd name="T27" fmla="*/ 355 h 368"/>
                  <a:gd name="T28" fmla="*/ 48 w 612"/>
                  <a:gd name="T29" fmla="*/ 342 h 368"/>
                  <a:gd name="T30" fmla="*/ 31 w 612"/>
                  <a:gd name="T31" fmla="*/ 326 h 368"/>
                  <a:gd name="T32" fmla="*/ 17 w 612"/>
                  <a:gd name="T33" fmla="*/ 307 h 368"/>
                  <a:gd name="T34" fmla="*/ 7 w 612"/>
                  <a:gd name="T35" fmla="*/ 284 h 368"/>
                  <a:gd name="T36" fmla="*/ 3 w 612"/>
                  <a:gd name="T37" fmla="*/ 272 h 368"/>
                  <a:gd name="T38" fmla="*/ 0 w 612"/>
                  <a:gd name="T39" fmla="*/ 247 h 368"/>
                  <a:gd name="T40" fmla="*/ 3 w 612"/>
                  <a:gd name="T41" fmla="*/ 224 h 368"/>
                  <a:gd name="T42" fmla="*/ 9 w 612"/>
                  <a:gd name="T43" fmla="*/ 201 h 368"/>
                  <a:gd name="T44" fmla="*/ 19 w 612"/>
                  <a:gd name="T45" fmla="*/ 180 h 368"/>
                  <a:gd name="T46" fmla="*/ 33 w 612"/>
                  <a:gd name="T47" fmla="*/ 161 h 368"/>
                  <a:gd name="T48" fmla="*/ 51 w 612"/>
                  <a:gd name="T49" fmla="*/ 145 h 368"/>
                  <a:gd name="T50" fmla="*/ 73 w 612"/>
                  <a:gd name="T51" fmla="*/ 134 h 368"/>
                  <a:gd name="T52" fmla="*/ 450 w 612"/>
                  <a:gd name="T53" fmla="*/ 7 h 368"/>
                  <a:gd name="T54" fmla="*/ 462 w 612"/>
                  <a:gd name="T55" fmla="*/ 2 h 368"/>
                  <a:gd name="T56" fmla="*/ 487 w 612"/>
                  <a:gd name="T57" fmla="*/ 0 h 368"/>
                  <a:gd name="T58" fmla="*/ 510 w 612"/>
                  <a:gd name="T59" fmla="*/ 2 h 368"/>
                  <a:gd name="T60" fmla="*/ 532 w 612"/>
                  <a:gd name="T61" fmla="*/ 8 h 368"/>
                  <a:gd name="T62" fmla="*/ 554 w 612"/>
                  <a:gd name="T63" fmla="*/ 19 h 368"/>
                  <a:gd name="T64" fmla="*/ 573 w 612"/>
                  <a:gd name="T65" fmla="*/ 33 h 368"/>
                  <a:gd name="T66" fmla="*/ 589 w 612"/>
                  <a:gd name="T67" fmla="*/ 51 h 368"/>
                  <a:gd name="T68" fmla="*/ 601 w 612"/>
                  <a:gd name="T69" fmla="*/ 72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8">
                    <a:moveTo>
                      <a:pt x="605" y="84"/>
                    </a:moveTo>
                    <a:lnTo>
                      <a:pt x="605" y="84"/>
                    </a:lnTo>
                    <a:lnTo>
                      <a:pt x="608" y="96"/>
                    </a:lnTo>
                    <a:lnTo>
                      <a:pt x="611" y="107"/>
                    </a:lnTo>
                    <a:lnTo>
                      <a:pt x="612" y="121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7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8"/>
                    </a:lnTo>
                    <a:lnTo>
                      <a:pt x="579" y="207"/>
                    </a:lnTo>
                    <a:lnTo>
                      <a:pt x="570" y="215"/>
                    </a:lnTo>
                    <a:lnTo>
                      <a:pt x="561" y="223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6"/>
                    </a:lnTo>
                    <a:lnTo>
                      <a:pt x="138" y="367"/>
                    </a:lnTo>
                    <a:lnTo>
                      <a:pt x="125" y="368"/>
                    </a:lnTo>
                    <a:lnTo>
                      <a:pt x="114" y="368"/>
                    </a:lnTo>
                    <a:lnTo>
                      <a:pt x="102" y="367"/>
                    </a:lnTo>
                    <a:lnTo>
                      <a:pt x="90" y="364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49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7"/>
                    </a:lnTo>
                    <a:lnTo>
                      <a:pt x="17" y="307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61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40"/>
                    </a:lnTo>
                    <a:lnTo>
                      <a:pt x="73" y="134"/>
                    </a:lnTo>
                    <a:lnTo>
                      <a:pt x="85" y="129"/>
                    </a:lnTo>
                    <a:lnTo>
                      <a:pt x="450" y="7"/>
                    </a:lnTo>
                    <a:lnTo>
                      <a:pt x="450" y="7"/>
                    </a:lnTo>
                    <a:lnTo>
                      <a:pt x="462" y="2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1"/>
                    </a:lnTo>
                    <a:lnTo>
                      <a:pt x="510" y="2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6"/>
                    </a:lnTo>
                    <a:lnTo>
                      <a:pt x="573" y="33"/>
                    </a:lnTo>
                    <a:lnTo>
                      <a:pt x="580" y="42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2"/>
                    </a:lnTo>
                    <a:lnTo>
                      <a:pt x="605" y="8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4" name="Freeform 603">
                <a:extLst>
                  <a:ext uri="{FF2B5EF4-FFF2-40B4-BE49-F238E27FC236}">
                    <a16:creationId xmlns="" xmlns:a16="http://schemas.microsoft.com/office/drawing/2014/main" id="{3AF886E1-F6F6-4C76-BE31-2AA425639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0202" y="4868294"/>
                <a:ext cx="696671" cy="418913"/>
              </a:xfrm>
              <a:custGeom>
                <a:avLst/>
                <a:gdLst>
                  <a:gd name="T0" fmla="*/ 605 w 612"/>
                  <a:gd name="T1" fmla="*/ 84 h 368"/>
                  <a:gd name="T2" fmla="*/ 610 w 612"/>
                  <a:gd name="T3" fmla="*/ 109 h 368"/>
                  <a:gd name="T4" fmla="*/ 610 w 612"/>
                  <a:gd name="T5" fmla="*/ 132 h 368"/>
                  <a:gd name="T6" fmla="*/ 606 w 612"/>
                  <a:gd name="T7" fmla="*/ 156 h 368"/>
                  <a:gd name="T8" fmla="*/ 599 w 612"/>
                  <a:gd name="T9" fmla="*/ 177 h 368"/>
                  <a:gd name="T10" fmla="*/ 586 w 612"/>
                  <a:gd name="T11" fmla="*/ 198 h 368"/>
                  <a:gd name="T12" fmla="*/ 570 w 612"/>
                  <a:gd name="T13" fmla="*/ 215 h 368"/>
                  <a:gd name="T14" fmla="*/ 551 w 612"/>
                  <a:gd name="T15" fmla="*/ 228 h 368"/>
                  <a:gd name="T16" fmla="*/ 527 w 612"/>
                  <a:gd name="T17" fmla="*/ 239 h 368"/>
                  <a:gd name="T18" fmla="*/ 161 w 612"/>
                  <a:gd name="T19" fmla="*/ 361 h 368"/>
                  <a:gd name="T20" fmla="*/ 138 w 612"/>
                  <a:gd name="T21" fmla="*/ 367 h 368"/>
                  <a:gd name="T22" fmla="*/ 113 w 612"/>
                  <a:gd name="T23" fmla="*/ 368 h 368"/>
                  <a:gd name="T24" fmla="*/ 90 w 612"/>
                  <a:gd name="T25" fmla="*/ 364 h 368"/>
                  <a:gd name="T26" fmla="*/ 68 w 612"/>
                  <a:gd name="T27" fmla="*/ 355 h 368"/>
                  <a:gd name="T28" fmla="*/ 48 w 612"/>
                  <a:gd name="T29" fmla="*/ 342 h 368"/>
                  <a:gd name="T30" fmla="*/ 30 w 612"/>
                  <a:gd name="T31" fmla="*/ 326 h 368"/>
                  <a:gd name="T32" fmla="*/ 17 w 612"/>
                  <a:gd name="T33" fmla="*/ 307 h 368"/>
                  <a:gd name="T34" fmla="*/ 7 w 612"/>
                  <a:gd name="T35" fmla="*/ 284 h 368"/>
                  <a:gd name="T36" fmla="*/ 2 w 612"/>
                  <a:gd name="T37" fmla="*/ 272 h 368"/>
                  <a:gd name="T38" fmla="*/ 0 w 612"/>
                  <a:gd name="T39" fmla="*/ 247 h 368"/>
                  <a:gd name="T40" fmla="*/ 1 w 612"/>
                  <a:gd name="T41" fmla="*/ 224 h 368"/>
                  <a:gd name="T42" fmla="*/ 8 w 612"/>
                  <a:gd name="T43" fmla="*/ 201 h 368"/>
                  <a:gd name="T44" fmla="*/ 18 w 612"/>
                  <a:gd name="T45" fmla="*/ 180 h 368"/>
                  <a:gd name="T46" fmla="*/ 33 w 612"/>
                  <a:gd name="T47" fmla="*/ 161 h 368"/>
                  <a:gd name="T48" fmla="*/ 51 w 612"/>
                  <a:gd name="T49" fmla="*/ 145 h 368"/>
                  <a:gd name="T50" fmla="*/ 72 w 612"/>
                  <a:gd name="T51" fmla="*/ 134 h 368"/>
                  <a:gd name="T52" fmla="*/ 450 w 612"/>
                  <a:gd name="T53" fmla="*/ 7 h 368"/>
                  <a:gd name="T54" fmla="*/ 462 w 612"/>
                  <a:gd name="T55" fmla="*/ 2 h 368"/>
                  <a:gd name="T56" fmla="*/ 487 w 612"/>
                  <a:gd name="T57" fmla="*/ 0 h 368"/>
                  <a:gd name="T58" fmla="*/ 510 w 612"/>
                  <a:gd name="T59" fmla="*/ 2 h 368"/>
                  <a:gd name="T60" fmla="*/ 532 w 612"/>
                  <a:gd name="T61" fmla="*/ 8 h 368"/>
                  <a:gd name="T62" fmla="*/ 554 w 612"/>
                  <a:gd name="T63" fmla="*/ 18 h 368"/>
                  <a:gd name="T64" fmla="*/ 573 w 612"/>
                  <a:gd name="T65" fmla="*/ 33 h 368"/>
                  <a:gd name="T66" fmla="*/ 589 w 612"/>
                  <a:gd name="T67" fmla="*/ 51 h 368"/>
                  <a:gd name="T68" fmla="*/ 600 w 612"/>
                  <a:gd name="T69" fmla="*/ 72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8">
                    <a:moveTo>
                      <a:pt x="605" y="84"/>
                    </a:moveTo>
                    <a:lnTo>
                      <a:pt x="605" y="84"/>
                    </a:lnTo>
                    <a:lnTo>
                      <a:pt x="608" y="96"/>
                    </a:lnTo>
                    <a:lnTo>
                      <a:pt x="610" y="109"/>
                    </a:lnTo>
                    <a:lnTo>
                      <a:pt x="612" y="121"/>
                    </a:lnTo>
                    <a:lnTo>
                      <a:pt x="610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3" y="167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8"/>
                    </a:lnTo>
                    <a:lnTo>
                      <a:pt x="578" y="207"/>
                    </a:lnTo>
                    <a:lnTo>
                      <a:pt x="570" y="215"/>
                    </a:lnTo>
                    <a:lnTo>
                      <a:pt x="561" y="223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7" y="239"/>
                    </a:lnTo>
                    <a:lnTo>
                      <a:pt x="161" y="361"/>
                    </a:lnTo>
                    <a:lnTo>
                      <a:pt x="161" y="361"/>
                    </a:lnTo>
                    <a:lnTo>
                      <a:pt x="150" y="365"/>
                    </a:lnTo>
                    <a:lnTo>
                      <a:pt x="138" y="367"/>
                    </a:lnTo>
                    <a:lnTo>
                      <a:pt x="125" y="368"/>
                    </a:lnTo>
                    <a:lnTo>
                      <a:pt x="113" y="368"/>
                    </a:lnTo>
                    <a:lnTo>
                      <a:pt x="102" y="367"/>
                    </a:lnTo>
                    <a:lnTo>
                      <a:pt x="90" y="364"/>
                    </a:lnTo>
                    <a:lnTo>
                      <a:pt x="78" y="360"/>
                    </a:lnTo>
                    <a:lnTo>
                      <a:pt x="68" y="355"/>
                    </a:lnTo>
                    <a:lnTo>
                      <a:pt x="58" y="349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0" y="326"/>
                    </a:lnTo>
                    <a:lnTo>
                      <a:pt x="23" y="317"/>
                    </a:lnTo>
                    <a:lnTo>
                      <a:pt x="17" y="307"/>
                    </a:lnTo>
                    <a:lnTo>
                      <a:pt x="11" y="295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2" y="272"/>
                    </a:lnTo>
                    <a:lnTo>
                      <a:pt x="1" y="261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1" y="224"/>
                    </a:lnTo>
                    <a:lnTo>
                      <a:pt x="4" y="212"/>
                    </a:lnTo>
                    <a:lnTo>
                      <a:pt x="8" y="201"/>
                    </a:lnTo>
                    <a:lnTo>
                      <a:pt x="13" y="191"/>
                    </a:lnTo>
                    <a:lnTo>
                      <a:pt x="18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9"/>
                    </a:lnTo>
                    <a:lnTo>
                      <a:pt x="72" y="134"/>
                    </a:lnTo>
                    <a:lnTo>
                      <a:pt x="84" y="129"/>
                    </a:lnTo>
                    <a:lnTo>
                      <a:pt x="450" y="7"/>
                    </a:lnTo>
                    <a:lnTo>
                      <a:pt x="450" y="7"/>
                    </a:lnTo>
                    <a:lnTo>
                      <a:pt x="462" y="2"/>
                    </a:lnTo>
                    <a:lnTo>
                      <a:pt x="473" y="1"/>
                    </a:lnTo>
                    <a:lnTo>
                      <a:pt x="487" y="0"/>
                    </a:lnTo>
                    <a:lnTo>
                      <a:pt x="498" y="1"/>
                    </a:lnTo>
                    <a:lnTo>
                      <a:pt x="510" y="2"/>
                    </a:lnTo>
                    <a:lnTo>
                      <a:pt x="521" y="4"/>
                    </a:lnTo>
                    <a:lnTo>
                      <a:pt x="532" y="8"/>
                    </a:lnTo>
                    <a:lnTo>
                      <a:pt x="543" y="13"/>
                    </a:lnTo>
                    <a:lnTo>
                      <a:pt x="554" y="18"/>
                    </a:lnTo>
                    <a:lnTo>
                      <a:pt x="564" y="26"/>
                    </a:lnTo>
                    <a:lnTo>
                      <a:pt x="573" y="33"/>
                    </a:lnTo>
                    <a:lnTo>
                      <a:pt x="580" y="42"/>
                    </a:lnTo>
                    <a:lnTo>
                      <a:pt x="589" y="51"/>
                    </a:lnTo>
                    <a:lnTo>
                      <a:pt x="594" y="61"/>
                    </a:lnTo>
                    <a:lnTo>
                      <a:pt x="600" y="72"/>
                    </a:lnTo>
                    <a:lnTo>
                      <a:pt x="605" y="84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5" name="Freeform 604">
                <a:extLst>
                  <a:ext uri="{FF2B5EF4-FFF2-40B4-BE49-F238E27FC236}">
                    <a16:creationId xmlns="" xmlns:a16="http://schemas.microsoft.com/office/drawing/2014/main" id="{B3C83BDA-62CB-4517-A1CC-0D6FE2A1F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0202" y="4868294"/>
                <a:ext cx="696671" cy="418913"/>
              </a:xfrm>
              <a:custGeom>
                <a:avLst/>
                <a:gdLst>
                  <a:gd name="T0" fmla="*/ 605 w 612"/>
                  <a:gd name="T1" fmla="*/ 84 h 368"/>
                  <a:gd name="T2" fmla="*/ 610 w 612"/>
                  <a:gd name="T3" fmla="*/ 109 h 368"/>
                  <a:gd name="T4" fmla="*/ 610 w 612"/>
                  <a:gd name="T5" fmla="*/ 132 h 368"/>
                  <a:gd name="T6" fmla="*/ 606 w 612"/>
                  <a:gd name="T7" fmla="*/ 156 h 368"/>
                  <a:gd name="T8" fmla="*/ 599 w 612"/>
                  <a:gd name="T9" fmla="*/ 177 h 368"/>
                  <a:gd name="T10" fmla="*/ 586 w 612"/>
                  <a:gd name="T11" fmla="*/ 198 h 368"/>
                  <a:gd name="T12" fmla="*/ 570 w 612"/>
                  <a:gd name="T13" fmla="*/ 215 h 368"/>
                  <a:gd name="T14" fmla="*/ 551 w 612"/>
                  <a:gd name="T15" fmla="*/ 228 h 368"/>
                  <a:gd name="T16" fmla="*/ 527 w 612"/>
                  <a:gd name="T17" fmla="*/ 239 h 368"/>
                  <a:gd name="T18" fmla="*/ 161 w 612"/>
                  <a:gd name="T19" fmla="*/ 361 h 368"/>
                  <a:gd name="T20" fmla="*/ 138 w 612"/>
                  <a:gd name="T21" fmla="*/ 367 h 368"/>
                  <a:gd name="T22" fmla="*/ 113 w 612"/>
                  <a:gd name="T23" fmla="*/ 368 h 368"/>
                  <a:gd name="T24" fmla="*/ 90 w 612"/>
                  <a:gd name="T25" fmla="*/ 364 h 368"/>
                  <a:gd name="T26" fmla="*/ 68 w 612"/>
                  <a:gd name="T27" fmla="*/ 355 h 368"/>
                  <a:gd name="T28" fmla="*/ 48 w 612"/>
                  <a:gd name="T29" fmla="*/ 342 h 368"/>
                  <a:gd name="T30" fmla="*/ 30 w 612"/>
                  <a:gd name="T31" fmla="*/ 326 h 368"/>
                  <a:gd name="T32" fmla="*/ 17 w 612"/>
                  <a:gd name="T33" fmla="*/ 307 h 368"/>
                  <a:gd name="T34" fmla="*/ 7 w 612"/>
                  <a:gd name="T35" fmla="*/ 284 h 368"/>
                  <a:gd name="T36" fmla="*/ 2 w 612"/>
                  <a:gd name="T37" fmla="*/ 272 h 368"/>
                  <a:gd name="T38" fmla="*/ 0 w 612"/>
                  <a:gd name="T39" fmla="*/ 247 h 368"/>
                  <a:gd name="T40" fmla="*/ 1 w 612"/>
                  <a:gd name="T41" fmla="*/ 224 h 368"/>
                  <a:gd name="T42" fmla="*/ 8 w 612"/>
                  <a:gd name="T43" fmla="*/ 201 h 368"/>
                  <a:gd name="T44" fmla="*/ 18 w 612"/>
                  <a:gd name="T45" fmla="*/ 180 h 368"/>
                  <a:gd name="T46" fmla="*/ 33 w 612"/>
                  <a:gd name="T47" fmla="*/ 161 h 368"/>
                  <a:gd name="T48" fmla="*/ 51 w 612"/>
                  <a:gd name="T49" fmla="*/ 145 h 368"/>
                  <a:gd name="T50" fmla="*/ 72 w 612"/>
                  <a:gd name="T51" fmla="*/ 134 h 368"/>
                  <a:gd name="T52" fmla="*/ 450 w 612"/>
                  <a:gd name="T53" fmla="*/ 7 h 368"/>
                  <a:gd name="T54" fmla="*/ 462 w 612"/>
                  <a:gd name="T55" fmla="*/ 2 h 368"/>
                  <a:gd name="T56" fmla="*/ 487 w 612"/>
                  <a:gd name="T57" fmla="*/ 0 h 368"/>
                  <a:gd name="T58" fmla="*/ 510 w 612"/>
                  <a:gd name="T59" fmla="*/ 2 h 368"/>
                  <a:gd name="T60" fmla="*/ 532 w 612"/>
                  <a:gd name="T61" fmla="*/ 8 h 368"/>
                  <a:gd name="T62" fmla="*/ 554 w 612"/>
                  <a:gd name="T63" fmla="*/ 18 h 368"/>
                  <a:gd name="T64" fmla="*/ 573 w 612"/>
                  <a:gd name="T65" fmla="*/ 33 h 368"/>
                  <a:gd name="T66" fmla="*/ 589 w 612"/>
                  <a:gd name="T67" fmla="*/ 51 h 368"/>
                  <a:gd name="T68" fmla="*/ 600 w 612"/>
                  <a:gd name="T69" fmla="*/ 72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8">
                    <a:moveTo>
                      <a:pt x="605" y="84"/>
                    </a:moveTo>
                    <a:lnTo>
                      <a:pt x="605" y="84"/>
                    </a:lnTo>
                    <a:lnTo>
                      <a:pt x="608" y="96"/>
                    </a:lnTo>
                    <a:lnTo>
                      <a:pt x="610" y="109"/>
                    </a:lnTo>
                    <a:lnTo>
                      <a:pt x="612" y="121"/>
                    </a:lnTo>
                    <a:lnTo>
                      <a:pt x="610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3" y="167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8"/>
                    </a:lnTo>
                    <a:lnTo>
                      <a:pt x="578" y="207"/>
                    </a:lnTo>
                    <a:lnTo>
                      <a:pt x="570" y="215"/>
                    </a:lnTo>
                    <a:lnTo>
                      <a:pt x="561" y="223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7" y="239"/>
                    </a:lnTo>
                    <a:lnTo>
                      <a:pt x="161" y="361"/>
                    </a:lnTo>
                    <a:lnTo>
                      <a:pt x="161" y="361"/>
                    </a:lnTo>
                    <a:lnTo>
                      <a:pt x="150" y="365"/>
                    </a:lnTo>
                    <a:lnTo>
                      <a:pt x="138" y="367"/>
                    </a:lnTo>
                    <a:lnTo>
                      <a:pt x="125" y="368"/>
                    </a:lnTo>
                    <a:lnTo>
                      <a:pt x="113" y="368"/>
                    </a:lnTo>
                    <a:lnTo>
                      <a:pt x="102" y="367"/>
                    </a:lnTo>
                    <a:lnTo>
                      <a:pt x="90" y="364"/>
                    </a:lnTo>
                    <a:lnTo>
                      <a:pt x="78" y="360"/>
                    </a:lnTo>
                    <a:lnTo>
                      <a:pt x="68" y="355"/>
                    </a:lnTo>
                    <a:lnTo>
                      <a:pt x="58" y="349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0" y="326"/>
                    </a:lnTo>
                    <a:lnTo>
                      <a:pt x="23" y="317"/>
                    </a:lnTo>
                    <a:lnTo>
                      <a:pt x="17" y="307"/>
                    </a:lnTo>
                    <a:lnTo>
                      <a:pt x="11" y="295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2" y="272"/>
                    </a:lnTo>
                    <a:lnTo>
                      <a:pt x="1" y="261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1" y="224"/>
                    </a:lnTo>
                    <a:lnTo>
                      <a:pt x="4" y="212"/>
                    </a:lnTo>
                    <a:lnTo>
                      <a:pt x="8" y="201"/>
                    </a:lnTo>
                    <a:lnTo>
                      <a:pt x="13" y="191"/>
                    </a:lnTo>
                    <a:lnTo>
                      <a:pt x="18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9"/>
                    </a:lnTo>
                    <a:lnTo>
                      <a:pt x="72" y="134"/>
                    </a:lnTo>
                    <a:lnTo>
                      <a:pt x="84" y="129"/>
                    </a:lnTo>
                    <a:lnTo>
                      <a:pt x="450" y="7"/>
                    </a:lnTo>
                    <a:lnTo>
                      <a:pt x="450" y="7"/>
                    </a:lnTo>
                    <a:lnTo>
                      <a:pt x="462" y="2"/>
                    </a:lnTo>
                    <a:lnTo>
                      <a:pt x="473" y="1"/>
                    </a:lnTo>
                    <a:lnTo>
                      <a:pt x="487" y="0"/>
                    </a:lnTo>
                    <a:lnTo>
                      <a:pt x="498" y="1"/>
                    </a:lnTo>
                    <a:lnTo>
                      <a:pt x="510" y="2"/>
                    </a:lnTo>
                    <a:lnTo>
                      <a:pt x="521" y="4"/>
                    </a:lnTo>
                    <a:lnTo>
                      <a:pt x="532" y="8"/>
                    </a:lnTo>
                    <a:lnTo>
                      <a:pt x="543" y="13"/>
                    </a:lnTo>
                    <a:lnTo>
                      <a:pt x="554" y="18"/>
                    </a:lnTo>
                    <a:lnTo>
                      <a:pt x="564" y="26"/>
                    </a:lnTo>
                    <a:lnTo>
                      <a:pt x="573" y="33"/>
                    </a:lnTo>
                    <a:lnTo>
                      <a:pt x="580" y="42"/>
                    </a:lnTo>
                    <a:lnTo>
                      <a:pt x="589" y="51"/>
                    </a:lnTo>
                    <a:lnTo>
                      <a:pt x="594" y="61"/>
                    </a:lnTo>
                    <a:lnTo>
                      <a:pt x="600" y="72"/>
                    </a:lnTo>
                    <a:lnTo>
                      <a:pt x="605" y="8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6" name="Freeform 605">
                <a:extLst>
                  <a:ext uri="{FF2B5EF4-FFF2-40B4-BE49-F238E27FC236}">
                    <a16:creationId xmlns="" xmlns:a16="http://schemas.microsoft.com/office/drawing/2014/main" id="{331F0350-DDC9-43E4-B42A-D52E9154F0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592812"/>
                <a:ext cx="696671" cy="416638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7 h 367"/>
                  <a:gd name="T4" fmla="*/ 611 w 612"/>
                  <a:gd name="T5" fmla="*/ 131 h 367"/>
                  <a:gd name="T6" fmla="*/ 606 w 612"/>
                  <a:gd name="T7" fmla="*/ 154 h 367"/>
                  <a:gd name="T8" fmla="*/ 599 w 612"/>
                  <a:gd name="T9" fmla="*/ 176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8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4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1 h 367"/>
                  <a:gd name="T38" fmla="*/ 0 w 612"/>
                  <a:gd name="T39" fmla="*/ 247 h 367"/>
                  <a:gd name="T40" fmla="*/ 3 w 612"/>
                  <a:gd name="T41" fmla="*/ 223 h 367"/>
                  <a:gd name="T42" fmla="*/ 9 w 612"/>
                  <a:gd name="T43" fmla="*/ 201 h 367"/>
                  <a:gd name="T44" fmla="*/ 19 w 612"/>
                  <a:gd name="T45" fmla="*/ 179 h 367"/>
                  <a:gd name="T46" fmla="*/ 33 w 612"/>
                  <a:gd name="T47" fmla="*/ 160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2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7 h 367"/>
                  <a:gd name="T62" fmla="*/ 554 w 612"/>
                  <a:gd name="T63" fmla="*/ 18 h 367"/>
                  <a:gd name="T64" fmla="*/ 573 w 612"/>
                  <a:gd name="T65" fmla="*/ 32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7"/>
                    </a:lnTo>
                    <a:lnTo>
                      <a:pt x="612" y="119"/>
                    </a:lnTo>
                    <a:lnTo>
                      <a:pt x="611" y="131"/>
                    </a:lnTo>
                    <a:lnTo>
                      <a:pt x="609" y="142"/>
                    </a:lnTo>
                    <a:lnTo>
                      <a:pt x="606" y="154"/>
                    </a:lnTo>
                    <a:lnTo>
                      <a:pt x="604" y="166"/>
                    </a:lnTo>
                    <a:lnTo>
                      <a:pt x="599" y="176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5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5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4"/>
                    </a:lnTo>
                    <a:lnTo>
                      <a:pt x="58" y="348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5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1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4"/>
                    </a:lnTo>
                    <a:lnTo>
                      <a:pt x="3" y="223"/>
                    </a:lnTo>
                    <a:lnTo>
                      <a:pt x="4" y="211"/>
                    </a:lnTo>
                    <a:lnTo>
                      <a:pt x="9" y="201"/>
                    </a:lnTo>
                    <a:lnTo>
                      <a:pt x="13" y="189"/>
                    </a:lnTo>
                    <a:lnTo>
                      <a:pt x="19" y="179"/>
                    </a:lnTo>
                    <a:lnTo>
                      <a:pt x="26" y="170"/>
                    </a:lnTo>
                    <a:lnTo>
                      <a:pt x="33" y="160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2"/>
                    </a:lnTo>
                    <a:lnTo>
                      <a:pt x="474" y="0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7"/>
                    </a:lnTo>
                    <a:lnTo>
                      <a:pt x="544" y="13"/>
                    </a:lnTo>
                    <a:lnTo>
                      <a:pt x="554" y="18"/>
                    </a:lnTo>
                    <a:lnTo>
                      <a:pt x="564" y="24"/>
                    </a:lnTo>
                    <a:lnTo>
                      <a:pt x="573" y="32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7" name="Freeform 606">
                <a:extLst>
                  <a:ext uri="{FF2B5EF4-FFF2-40B4-BE49-F238E27FC236}">
                    <a16:creationId xmlns="" xmlns:a16="http://schemas.microsoft.com/office/drawing/2014/main" id="{039BEEE0-EF77-4BAF-AAC3-F90E7A9B96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592812"/>
                <a:ext cx="696671" cy="416638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7 h 367"/>
                  <a:gd name="T4" fmla="*/ 611 w 612"/>
                  <a:gd name="T5" fmla="*/ 131 h 367"/>
                  <a:gd name="T6" fmla="*/ 606 w 612"/>
                  <a:gd name="T7" fmla="*/ 154 h 367"/>
                  <a:gd name="T8" fmla="*/ 599 w 612"/>
                  <a:gd name="T9" fmla="*/ 176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8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4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1 h 367"/>
                  <a:gd name="T38" fmla="*/ 0 w 612"/>
                  <a:gd name="T39" fmla="*/ 247 h 367"/>
                  <a:gd name="T40" fmla="*/ 3 w 612"/>
                  <a:gd name="T41" fmla="*/ 223 h 367"/>
                  <a:gd name="T42" fmla="*/ 9 w 612"/>
                  <a:gd name="T43" fmla="*/ 201 h 367"/>
                  <a:gd name="T44" fmla="*/ 19 w 612"/>
                  <a:gd name="T45" fmla="*/ 179 h 367"/>
                  <a:gd name="T46" fmla="*/ 33 w 612"/>
                  <a:gd name="T47" fmla="*/ 160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2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7 h 367"/>
                  <a:gd name="T62" fmla="*/ 554 w 612"/>
                  <a:gd name="T63" fmla="*/ 18 h 367"/>
                  <a:gd name="T64" fmla="*/ 573 w 612"/>
                  <a:gd name="T65" fmla="*/ 32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7"/>
                    </a:lnTo>
                    <a:lnTo>
                      <a:pt x="612" y="119"/>
                    </a:lnTo>
                    <a:lnTo>
                      <a:pt x="611" y="131"/>
                    </a:lnTo>
                    <a:lnTo>
                      <a:pt x="609" y="142"/>
                    </a:lnTo>
                    <a:lnTo>
                      <a:pt x="606" y="154"/>
                    </a:lnTo>
                    <a:lnTo>
                      <a:pt x="604" y="166"/>
                    </a:lnTo>
                    <a:lnTo>
                      <a:pt x="599" y="176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5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5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4"/>
                    </a:lnTo>
                    <a:lnTo>
                      <a:pt x="58" y="348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5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1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4"/>
                    </a:lnTo>
                    <a:lnTo>
                      <a:pt x="3" y="223"/>
                    </a:lnTo>
                    <a:lnTo>
                      <a:pt x="4" y="211"/>
                    </a:lnTo>
                    <a:lnTo>
                      <a:pt x="9" y="201"/>
                    </a:lnTo>
                    <a:lnTo>
                      <a:pt x="13" y="189"/>
                    </a:lnTo>
                    <a:lnTo>
                      <a:pt x="19" y="179"/>
                    </a:lnTo>
                    <a:lnTo>
                      <a:pt x="26" y="170"/>
                    </a:lnTo>
                    <a:lnTo>
                      <a:pt x="33" y="160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2"/>
                    </a:lnTo>
                    <a:lnTo>
                      <a:pt x="474" y="0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7"/>
                    </a:lnTo>
                    <a:lnTo>
                      <a:pt x="544" y="13"/>
                    </a:lnTo>
                    <a:lnTo>
                      <a:pt x="554" y="18"/>
                    </a:lnTo>
                    <a:lnTo>
                      <a:pt x="564" y="24"/>
                    </a:lnTo>
                    <a:lnTo>
                      <a:pt x="573" y="32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8" name="Freeform 609">
                <a:extLst>
                  <a:ext uri="{FF2B5EF4-FFF2-40B4-BE49-F238E27FC236}">
                    <a16:creationId xmlns="" xmlns:a16="http://schemas.microsoft.com/office/drawing/2014/main" id="{D554E003-1EDE-4ED0-9348-B68F7D7B2D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2" y="4035022"/>
                <a:ext cx="696671" cy="418913"/>
              </a:xfrm>
              <a:custGeom>
                <a:avLst/>
                <a:gdLst>
                  <a:gd name="T0" fmla="*/ 488 w 612"/>
                  <a:gd name="T1" fmla="*/ 0 h 367"/>
                  <a:gd name="T2" fmla="*/ 488 w 612"/>
                  <a:gd name="T3" fmla="*/ 0 h 367"/>
                  <a:gd name="T4" fmla="*/ 469 w 612"/>
                  <a:gd name="T5" fmla="*/ 1 h 367"/>
                  <a:gd name="T6" fmla="*/ 450 w 612"/>
                  <a:gd name="T7" fmla="*/ 5 h 367"/>
                  <a:gd name="T8" fmla="*/ 211 w 612"/>
                  <a:gd name="T9" fmla="*/ 86 h 367"/>
                  <a:gd name="T10" fmla="*/ 85 w 612"/>
                  <a:gd name="T11" fmla="*/ 128 h 367"/>
                  <a:gd name="T12" fmla="*/ 85 w 612"/>
                  <a:gd name="T13" fmla="*/ 128 h 367"/>
                  <a:gd name="T14" fmla="*/ 73 w 612"/>
                  <a:gd name="T15" fmla="*/ 132 h 367"/>
                  <a:gd name="T16" fmla="*/ 63 w 612"/>
                  <a:gd name="T17" fmla="*/ 138 h 367"/>
                  <a:gd name="T18" fmla="*/ 54 w 612"/>
                  <a:gd name="T19" fmla="*/ 144 h 367"/>
                  <a:gd name="T20" fmla="*/ 45 w 612"/>
                  <a:gd name="T21" fmla="*/ 150 h 367"/>
                  <a:gd name="T22" fmla="*/ 36 w 612"/>
                  <a:gd name="T23" fmla="*/ 157 h 367"/>
                  <a:gd name="T24" fmla="*/ 29 w 612"/>
                  <a:gd name="T25" fmla="*/ 166 h 367"/>
                  <a:gd name="T26" fmla="*/ 22 w 612"/>
                  <a:gd name="T27" fmla="*/ 175 h 367"/>
                  <a:gd name="T28" fmla="*/ 16 w 612"/>
                  <a:gd name="T29" fmla="*/ 183 h 367"/>
                  <a:gd name="T30" fmla="*/ 16 w 612"/>
                  <a:gd name="T31" fmla="*/ 183 h 367"/>
                  <a:gd name="T32" fmla="*/ 10 w 612"/>
                  <a:gd name="T33" fmla="*/ 198 h 367"/>
                  <a:gd name="T34" fmla="*/ 4 w 612"/>
                  <a:gd name="T35" fmla="*/ 212 h 367"/>
                  <a:gd name="T36" fmla="*/ 1 w 612"/>
                  <a:gd name="T37" fmla="*/ 229 h 367"/>
                  <a:gd name="T38" fmla="*/ 0 w 612"/>
                  <a:gd name="T39" fmla="*/ 245 h 367"/>
                  <a:gd name="T40" fmla="*/ 0 w 612"/>
                  <a:gd name="T41" fmla="*/ 245 h 367"/>
                  <a:gd name="T42" fmla="*/ 1 w 612"/>
                  <a:gd name="T43" fmla="*/ 265 h 367"/>
                  <a:gd name="T44" fmla="*/ 7 w 612"/>
                  <a:gd name="T45" fmla="*/ 284 h 367"/>
                  <a:gd name="T46" fmla="*/ 7 w 612"/>
                  <a:gd name="T47" fmla="*/ 284 h 367"/>
                  <a:gd name="T48" fmla="*/ 13 w 612"/>
                  <a:gd name="T49" fmla="*/ 300 h 367"/>
                  <a:gd name="T50" fmla="*/ 22 w 612"/>
                  <a:gd name="T51" fmla="*/ 315 h 367"/>
                  <a:gd name="T52" fmla="*/ 33 w 612"/>
                  <a:gd name="T53" fmla="*/ 328 h 367"/>
                  <a:gd name="T54" fmla="*/ 45 w 612"/>
                  <a:gd name="T55" fmla="*/ 339 h 367"/>
                  <a:gd name="T56" fmla="*/ 60 w 612"/>
                  <a:gd name="T57" fmla="*/ 350 h 367"/>
                  <a:gd name="T58" fmla="*/ 74 w 612"/>
                  <a:gd name="T59" fmla="*/ 357 h 367"/>
                  <a:gd name="T60" fmla="*/ 90 w 612"/>
                  <a:gd name="T61" fmla="*/ 363 h 367"/>
                  <a:gd name="T62" fmla="*/ 106 w 612"/>
                  <a:gd name="T63" fmla="*/ 367 h 367"/>
                  <a:gd name="T64" fmla="*/ 450 w 612"/>
                  <a:gd name="T65" fmla="*/ 252 h 367"/>
                  <a:gd name="T66" fmla="*/ 450 w 612"/>
                  <a:gd name="T67" fmla="*/ 252 h 367"/>
                  <a:gd name="T68" fmla="*/ 469 w 612"/>
                  <a:gd name="T69" fmla="*/ 246 h 367"/>
                  <a:gd name="T70" fmla="*/ 488 w 612"/>
                  <a:gd name="T71" fmla="*/ 245 h 367"/>
                  <a:gd name="T72" fmla="*/ 488 w 612"/>
                  <a:gd name="T73" fmla="*/ 245 h 367"/>
                  <a:gd name="T74" fmla="*/ 506 w 612"/>
                  <a:gd name="T75" fmla="*/ 246 h 367"/>
                  <a:gd name="T76" fmla="*/ 528 w 612"/>
                  <a:gd name="T77" fmla="*/ 239 h 367"/>
                  <a:gd name="T78" fmla="*/ 528 w 612"/>
                  <a:gd name="T79" fmla="*/ 239 h 367"/>
                  <a:gd name="T80" fmla="*/ 547 w 612"/>
                  <a:gd name="T81" fmla="*/ 231 h 367"/>
                  <a:gd name="T82" fmla="*/ 563 w 612"/>
                  <a:gd name="T83" fmla="*/ 220 h 367"/>
                  <a:gd name="T84" fmla="*/ 577 w 612"/>
                  <a:gd name="T85" fmla="*/ 208 h 367"/>
                  <a:gd name="T86" fmla="*/ 589 w 612"/>
                  <a:gd name="T87" fmla="*/ 194 h 367"/>
                  <a:gd name="T88" fmla="*/ 599 w 612"/>
                  <a:gd name="T89" fmla="*/ 177 h 367"/>
                  <a:gd name="T90" fmla="*/ 606 w 612"/>
                  <a:gd name="T91" fmla="*/ 160 h 367"/>
                  <a:gd name="T92" fmla="*/ 611 w 612"/>
                  <a:gd name="T93" fmla="*/ 141 h 367"/>
                  <a:gd name="T94" fmla="*/ 612 w 612"/>
                  <a:gd name="T95" fmla="*/ 122 h 367"/>
                  <a:gd name="T96" fmla="*/ 612 w 612"/>
                  <a:gd name="T97" fmla="*/ 122 h 367"/>
                  <a:gd name="T98" fmla="*/ 609 w 612"/>
                  <a:gd name="T99" fmla="*/ 103 h 367"/>
                  <a:gd name="T100" fmla="*/ 605 w 612"/>
                  <a:gd name="T101" fmla="*/ 83 h 367"/>
                  <a:gd name="T102" fmla="*/ 605 w 612"/>
                  <a:gd name="T103" fmla="*/ 83 h 367"/>
                  <a:gd name="T104" fmla="*/ 598 w 612"/>
                  <a:gd name="T105" fmla="*/ 65 h 367"/>
                  <a:gd name="T106" fmla="*/ 588 w 612"/>
                  <a:gd name="T107" fmla="*/ 49 h 367"/>
                  <a:gd name="T108" fmla="*/ 574 w 612"/>
                  <a:gd name="T109" fmla="*/ 35 h 367"/>
                  <a:gd name="T110" fmla="*/ 560 w 612"/>
                  <a:gd name="T111" fmla="*/ 21 h 367"/>
                  <a:gd name="T112" fmla="*/ 544 w 612"/>
                  <a:gd name="T113" fmla="*/ 13 h 367"/>
                  <a:gd name="T114" fmla="*/ 526 w 612"/>
                  <a:gd name="T115" fmla="*/ 5 h 367"/>
                  <a:gd name="T116" fmla="*/ 507 w 612"/>
                  <a:gd name="T117" fmla="*/ 1 h 367"/>
                  <a:gd name="T118" fmla="*/ 488 w 612"/>
                  <a:gd name="T119" fmla="*/ 0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12" h="367">
                    <a:moveTo>
                      <a:pt x="488" y="0"/>
                    </a:moveTo>
                    <a:lnTo>
                      <a:pt x="488" y="0"/>
                    </a:lnTo>
                    <a:lnTo>
                      <a:pt x="469" y="1"/>
                    </a:lnTo>
                    <a:lnTo>
                      <a:pt x="450" y="5"/>
                    </a:lnTo>
                    <a:lnTo>
                      <a:pt x="211" y="86"/>
                    </a:lnTo>
                    <a:lnTo>
                      <a:pt x="85" y="128"/>
                    </a:lnTo>
                    <a:lnTo>
                      <a:pt x="85" y="128"/>
                    </a:lnTo>
                    <a:lnTo>
                      <a:pt x="73" y="132"/>
                    </a:lnTo>
                    <a:lnTo>
                      <a:pt x="63" y="138"/>
                    </a:lnTo>
                    <a:lnTo>
                      <a:pt x="54" y="144"/>
                    </a:lnTo>
                    <a:lnTo>
                      <a:pt x="45" y="150"/>
                    </a:lnTo>
                    <a:lnTo>
                      <a:pt x="36" y="157"/>
                    </a:lnTo>
                    <a:lnTo>
                      <a:pt x="29" y="166"/>
                    </a:lnTo>
                    <a:lnTo>
                      <a:pt x="22" y="175"/>
                    </a:lnTo>
                    <a:lnTo>
                      <a:pt x="16" y="183"/>
                    </a:lnTo>
                    <a:lnTo>
                      <a:pt x="16" y="183"/>
                    </a:lnTo>
                    <a:lnTo>
                      <a:pt x="10" y="198"/>
                    </a:lnTo>
                    <a:lnTo>
                      <a:pt x="4" y="212"/>
                    </a:lnTo>
                    <a:lnTo>
                      <a:pt x="1" y="229"/>
                    </a:lnTo>
                    <a:lnTo>
                      <a:pt x="0" y="245"/>
                    </a:lnTo>
                    <a:lnTo>
                      <a:pt x="0" y="245"/>
                    </a:lnTo>
                    <a:lnTo>
                      <a:pt x="1" y="265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13" y="300"/>
                    </a:lnTo>
                    <a:lnTo>
                      <a:pt x="22" y="315"/>
                    </a:lnTo>
                    <a:lnTo>
                      <a:pt x="33" y="328"/>
                    </a:lnTo>
                    <a:lnTo>
                      <a:pt x="45" y="339"/>
                    </a:lnTo>
                    <a:lnTo>
                      <a:pt x="60" y="350"/>
                    </a:lnTo>
                    <a:lnTo>
                      <a:pt x="74" y="357"/>
                    </a:lnTo>
                    <a:lnTo>
                      <a:pt x="90" y="363"/>
                    </a:lnTo>
                    <a:lnTo>
                      <a:pt x="106" y="367"/>
                    </a:lnTo>
                    <a:lnTo>
                      <a:pt x="450" y="252"/>
                    </a:lnTo>
                    <a:lnTo>
                      <a:pt x="450" y="252"/>
                    </a:lnTo>
                    <a:lnTo>
                      <a:pt x="469" y="246"/>
                    </a:lnTo>
                    <a:lnTo>
                      <a:pt x="488" y="245"/>
                    </a:lnTo>
                    <a:lnTo>
                      <a:pt x="488" y="245"/>
                    </a:lnTo>
                    <a:lnTo>
                      <a:pt x="506" y="246"/>
                    </a:lnTo>
                    <a:lnTo>
                      <a:pt x="528" y="239"/>
                    </a:lnTo>
                    <a:lnTo>
                      <a:pt x="528" y="239"/>
                    </a:lnTo>
                    <a:lnTo>
                      <a:pt x="547" y="231"/>
                    </a:lnTo>
                    <a:lnTo>
                      <a:pt x="563" y="220"/>
                    </a:lnTo>
                    <a:lnTo>
                      <a:pt x="577" y="208"/>
                    </a:lnTo>
                    <a:lnTo>
                      <a:pt x="589" y="194"/>
                    </a:lnTo>
                    <a:lnTo>
                      <a:pt x="599" y="177"/>
                    </a:lnTo>
                    <a:lnTo>
                      <a:pt x="606" y="160"/>
                    </a:lnTo>
                    <a:lnTo>
                      <a:pt x="611" y="141"/>
                    </a:lnTo>
                    <a:lnTo>
                      <a:pt x="612" y="122"/>
                    </a:lnTo>
                    <a:lnTo>
                      <a:pt x="612" y="122"/>
                    </a:lnTo>
                    <a:lnTo>
                      <a:pt x="609" y="103"/>
                    </a:lnTo>
                    <a:lnTo>
                      <a:pt x="605" y="83"/>
                    </a:lnTo>
                    <a:lnTo>
                      <a:pt x="605" y="83"/>
                    </a:lnTo>
                    <a:lnTo>
                      <a:pt x="598" y="65"/>
                    </a:lnTo>
                    <a:lnTo>
                      <a:pt x="588" y="49"/>
                    </a:lnTo>
                    <a:lnTo>
                      <a:pt x="574" y="35"/>
                    </a:lnTo>
                    <a:lnTo>
                      <a:pt x="560" y="21"/>
                    </a:lnTo>
                    <a:lnTo>
                      <a:pt x="544" y="13"/>
                    </a:lnTo>
                    <a:lnTo>
                      <a:pt x="526" y="5"/>
                    </a:lnTo>
                    <a:lnTo>
                      <a:pt x="507" y="1"/>
                    </a:lnTo>
                    <a:lnTo>
                      <a:pt x="48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9" name="Freeform 611">
                <a:extLst>
                  <a:ext uri="{FF2B5EF4-FFF2-40B4-BE49-F238E27FC236}">
                    <a16:creationId xmlns="" xmlns:a16="http://schemas.microsoft.com/office/drawing/2014/main" id="{96B2D62E-447D-4691-A863-1202AAAB61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2" y="4315056"/>
                <a:ext cx="696671" cy="416638"/>
              </a:xfrm>
              <a:custGeom>
                <a:avLst/>
                <a:gdLst>
                  <a:gd name="T0" fmla="*/ 506 w 612"/>
                  <a:gd name="T1" fmla="*/ 0 h 366"/>
                  <a:gd name="T2" fmla="*/ 162 w 612"/>
                  <a:gd name="T3" fmla="*/ 115 h 366"/>
                  <a:gd name="T4" fmla="*/ 162 w 612"/>
                  <a:gd name="T5" fmla="*/ 115 h 366"/>
                  <a:gd name="T6" fmla="*/ 143 w 612"/>
                  <a:gd name="T7" fmla="*/ 120 h 366"/>
                  <a:gd name="T8" fmla="*/ 122 w 612"/>
                  <a:gd name="T9" fmla="*/ 121 h 366"/>
                  <a:gd name="T10" fmla="*/ 122 w 612"/>
                  <a:gd name="T11" fmla="*/ 121 h 366"/>
                  <a:gd name="T12" fmla="*/ 106 w 612"/>
                  <a:gd name="T13" fmla="*/ 121 h 366"/>
                  <a:gd name="T14" fmla="*/ 85 w 612"/>
                  <a:gd name="T15" fmla="*/ 128 h 366"/>
                  <a:gd name="T16" fmla="*/ 85 w 612"/>
                  <a:gd name="T17" fmla="*/ 128 h 366"/>
                  <a:gd name="T18" fmla="*/ 66 w 612"/>
                  <a:gd name="T19" fmla="*/ 136 h 366"/>
                  <a:gd name="T20" fmla="*/ 50 w 612"/>
                  <a:gd name="T21" fmla="*/ 146 h 366"/>
                  <a:gd name="T22" fmla="*/ 35 w 612"/>
                  <a:gd name="T23" fmla="*/ 159 h 366"/>
                  <a:gd name="T24" fmla="*/ 23 w 612"/>
                  <a:gd name="T25" fmla="*/ 174 h 366"/>
                  <a:gd name="T26" fmla="*/ 13 w 612"/>
                  <a:gd name="T27" fmla="*/ 190 h 366"/>
                  <a:gd name="T28" fmla="*/ 6 w 612"/>
                  <a:gd name="T29" fmla="*/ 207 h 366"/>
                  <a:gd name="T30" fmla="*/ 1 w 612"/>
                  <a:gd name="T31" fmla="*/ 225 h 366"/>
                  <a:gd name="T32" fmla="*/ 0 w 612"/>
                  <a:gd name="T33" fmla="*/ 245 h 366"/>
                  <a:gd name="T34" fmla="*/ 0 w 612"/>
                  <a:gd name="T35" fmla="*/ 245 h 366"/>
                  <a:gd name="T36" fmla="*/ 1 w 612"/>
                  <a:gd name="T37" fmla="*/ 264 h 366"/>
                  <a:gd name="T38" fmla="*/ 7 w 612"/>
                  <a:gd name="T39" fmla="*/ 283 h 366"/>
                  <a:gd name="T40" fmla="*/ 7 w 612"/>
                  <a:gd name="T41" fmla="*/ 283 h 366"/>
                  <a:gd name="T42" fmla="*/ 13 w 612"/>
                  <a:gd name="T43" fmla="*/ 299 h 366"/>
                  <a:gd name="T44" fmla="*/ 22 w 612"/>
                  <a:gd name="T45" fmla="*/ 313 h 366"/>
                  <a:gd name="T46" fmla="*/ 32 w 612"/>
                  <a:gd name="T47" fmla="*/ 327 h 366"/>
                  <a:gd name="T48" fmla="*/ 44 w 612"/>
                  <a:gd name="T49" fmla="*/ 338 h 366"/>
                  <a:gd name="T50" fmla="*/ 58 w 612"/>
                  <a:gd name="T51" fmla="*/ 348 h 366"/>
                  <a:gd name="T52" fmla="*/ 71 w 612"/>
                  <a:gd name="T53" fmla="*/ 356 h 366"/>
                  <a:gd name="T54" fmla="*/ 87 w 612"/>
                  <a:gd name="T55" fmla="*/ 362 h 366"/>
                  <a:gd name="T56" fmla="*/ 103 w 612"/>
                  <a:gd name="T57" fmla="*/ 366 h 366"/>
                  <a:gd name="T58" fmla="*/ 450 w 612"/>
                  <a:gd name="T59" fmla="*/ 249 h 366"/>
                  <a:gd name="T60" fmla="*/ 450 w 612"/>
                  <a:gd name="T61" fmla="*/ 249 h 366"/>
                  <a:gd name="T62" fmla="*/ 469 w 612"/>
                  <a:gd name="T63" fmla="*/ 245 h 366"/>
                  <a:gd name="T64" fmla="*/ 488 w 612"/>
                  <a:gd name="T65" fmla="*/ 244 h 366"/>
                  <a:gd name="T66" fmla="*/ 488 w 612"/>
                  <a:gd name="T67" fmla="*/ 244 h 366"/>
                  <a:gd name="T68" fmla="*/ 509 w 612"/>
                  <a:gd name="T69" fmla="*/ 245 h 366"/>
                  <a:gd name="T70" fmla="*/ 528 w 612"/>
                  <a:gd name="T71" fmla="*/ 238 h 366"/>
                  <a:gd name="T72" fmla="*/ 528 w 612"/>
                  <a:gd name="T73" fmla="*/ 238 h 366"/>
                  <a:gd name="T74" fmla="*/ 547 w 612"/>
                  <a:gd name="T75" fmla="*/ 230 h 366"/>
                  <a:gd name="T76" fmla="*/ 563 w 612"/>
                  <a:gd name="T77" fmla="*/ 220 h 366"/>
                  <a:gd name="T78" fmla="*/ 577 w 612"/>
                  <a:gd name="T79" fmla="*/ 207 h 366"/>
                  <a:gd name="T80" fmla="*/ 589 w 612"/>
                  <a:gd name="T81" fmla="*/ 192 h 366"/>
                  <a:gd name="T82" fmla="*/ 599 w 612"/>
                  <a:gd name="T83" fmla="*/ 176 h 366"/>
                  <a:gd name="T84" fmla="*/ 606 w 612"/>
                  <a:gd name="T85" fmla="*/ 159 h 366"/>
                  <a:gd name="T86" fmla="*/ 611 w 612"/>
                  <a:gd name="T87" fmla="*/ 141 h 366"/>
                  <a:gd name="T88" fmla="*/ 612 w 612"/>
                  <a:gd name="T89" fmla="*/ 122 h 366"/>
                  <a:gd name="T90" fmla="*/ 612 w 612"/>
                  <a:gd name="T91" fmla="*/ 122 h 366"/>
                  <a:gd name="T92" fmla="*/ 609 w 612"/>
                  <a:gd name="T93" fmla="*/ 102 h 366"/>
                  <a:gd name="T94" fmla="*/ 605 w 612"/>
                  <a:gd name="T95" fmla="*/ 83 h 366"/>
                  <a:gd name="T96" fmla="*/ 605 w 612"/>
                  <a:gd name="T97" fmla="*/ 83 h 366"/>
                  <a:gd name="T98" fmla="*/ 598 w 612"/>
                  <a:gd name="T99" fmla="*/ 67 h 366"/>
                  <a:gd name="T100" fmla="*/ 589 w 612"/>
                  <a:gd name="T101" fmla="*/ 51 h 366"/>
                  <a:gd name="T102" fmla="*/ 579 w 612"/>
                  <a:gd name="T103" fmla="*/ 38 h 366"/>
                  <a:gd name="T104" fmla="*/ 567 w 612"/>
                  <a:gd name="T105" fmla="*/ 26 h 366"/>
                  <a:gd name="T106" fmla="*/ 553 w 612"/>
                  <a:gd name="T107" fmla="*/ 18 h 366"/>
                  <a:gd name="T108" fmla="*/ 538 w 612"/>
                  <a:gd name="T109" fmla="*/ 9 h 366"/>
                  <a:gd name="T110" fmla="*/ 522 w 612"/>
                  <a:gd name="T111" fmla="*/ 3 h 366"/>
                  <a:gd name="T112" fmla="*/ 506 w 612"/>
                  <a:gd name="T113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12" h="366">
                    <a:moveTo>
                      <a:pt x="506" y="0"/>
                    </a:moveTo>
                    <a:lnTo>
                      <a:pt x="162" y="115"/>
                    </a:lnTo>
                    <a:lnTo>
                      <a:pt x="162" y="115"/>
                    </a:lnTo>
                    <a:lnTo>
                      <a:pt x="143" y="120"/>
                    </a:lnTo>
                    <a:lnTo>
                      <a:pt x="122" y="121"/>
                    </a:lnTo>
                    <a:lnTo>
                      <a:pt x="122" y="121"/>
                    </a:lnTo>
                    <a:lnTo>
                      <a:pt x="106" y="121"/>
                    </a:lnTo>
                    <a:lnTo>
                      <a:pt x="85" y="128"/>
                    </a:lnTo>
                    <a:lnTo>
                      <a:pt x="85" y="128"/>
                    </a:lnTo>
                    <a:lnTo>
                      <a:pt x="66" y="136"/>
                    </a:lnTo>
                    <a:lnTo>
                      <a:pt x="50" y="146"/>
                    </a:lnTo>
                    <a:lnTo>
                      <a:pt x="35" y="159"/>
                    </a:lnTo>
                    <a:lnTo>
                      <a:pt x="23" y="174"/>
                    </a:lnTo>
                    <a:lnTo>
                      <a:pt x="13" y="190"/>
                    </a:lnTo>
                    <a:lnTo>
                      <a:pt x="6" y="207"/>
                    </a:lnTo>
                    <a:lnTo>
                      <a:pt x="1" y="225"/>
                    </a:lnTo>
                    <a:lnTo>
                      <a:pt x="0" y="245"/>
                    </a:lnTo>
                    <a:lnTo>
                      <a:pt x="0" y="245"/>
                    </a:lnTo>
                    <a:lnTo>
                      <a:pt x="1" y="264"/>
                    </a:lnTo>
                    <a:lnTo>
                      <a:pt x="7" y="283"/>
                    </a:lnTo>
                    <a:lnTo>
                      <a:pt x="7" y="283"/>
                    </a:lnTo>
                    <a:lnTo>
                      <a:pt x="13" y="299"/>
                    </a:lnTo>
                    <a:lnTo>
                      <a:pt x="22" y="313"/>
                    </a:lnTo>
                    <a:lnTo>
                      <a:pt x="32" y="327"/>
                    </a:lnTo>
                    <a:lnTo>
                      <a:pt x="44" y="338"/>
                    </a:lnTo>
                    <a:lnTo>
                      <a:pt x="58" y="348"/>
                    </a:lnTo>
                    <a:lnTo>
                      <a:pt x="71" y="356"/>
                    </a:lnTo>
                    <a:lnTo>
                      <a:pt x="87" y="362"/>
                    </a:lnTo>
                    <a:lnTo>
                      <a:pt x="103" y="366"/>
                    </a:lnTo>
                    <a:lnTo>
                      <a:pt x="450" y="249"/>
                    </a:lnTo>
                    <a:lnTo>
                      <a:pt x="450" y="249"/>
                    </a:lnTo>
                    <a:lnTo>
                      <a:pt x="469" y="245"/>
                    </a:lnTo>
                    <a:lnTo>
                      <a:pt x="488" y="244"/>
                    </a:lnTo>
                    <a:lnTo>
                      <a:pt x="488" y="244"/>
                    </a:lnTo>
                    <a:lnTo>
                      <a:pt x="509" y="245"/>
                    </a:lnTo>
                    <a:lnTo>
                      <a:pt x="528" y="238"/>
                    </a:lnTo>
                    <a:lnTo>
                      <a:pt x="528" y="238"/>
                    </a:lnTo>
                    <a:lnTo>
                      <a:pt x="547" y="230"/>
                    </a:lnTo>
                    <a:lnTo>
                      <a:pt x="563" y="220"/>
                    </a:lnTo>
                    <a:lnTo>
                      <a:pt x="577" y="207"/>
                    </a:lnTo>
                    <a:lnTo>
                      <a:pt x="589" y="192"/>
                    </a:lnTo>
                    <a:lnTo>
                      <a:pt x="599" y="176"/>
                    </a:lnTo>
                    <a:lnTo>
                      <a:pt x="606" y="159"/>
                    </a:lnTo>
                    <a:lnTo>
                      <a:pt x="611" y="141"/>
                    </a:lnTo>
                    <a:lnTo>
                      <a:pt x="612" y="122"/>
                    </a:lnTo>
                    <a:lnTo>
                      <a:pt x="612" y="122"/>
                    </a:lnTo>
                    <a:lnTo>
                      <a:pt x="609" y="102"/>
                    </a:lnTo>
                    <a:lnTo>
                      <a:pt x="605" y="83"/>
                    </a:lnTo>
                    <a:lnTo>
                      <a:pt x="605" y="83"/>
                    </a:lnTo>
                    <a:lnTo>
                      <a:pt x="598" y="67"/>
                    </a:lnTo>
                    <a:lnTo>
                      <a:pt x="589" y="51"/>
                    </a:lnTo>
                    <a:lnTo>
                      <a:pt x="579" y="38"/>
                    </a:lnTo>
                    <a:lnTo>
                      <a:pt x="567" y="26"/>
                    </a:lnTo>
                    <a:lnTo>
                      <a:pt x="553" y="18"/>
                    </a:lnTo>
                    <a:lnTo>
                      <a:pt x="538" y="9"/>
                    </a:lnTo>
                    <a:lnTo>
                      <a:pt x="522" y="3"/>
                    </a:lnTo>
                    <a:lnTo>
                      <a:pt x="50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0" name="Freeform 613">
                <a:extLst>
                  <a:ext uri="{FF2B5EF4-FFF2-40B4-BE49-F238E27FC236}">
                    <a16:creationId xmlns="" xmlns:a16="http://schemas.microsoft.com/office/drawing/2014/main" id="{45204205-F112-49B5-83E0-28D9F16AA7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44930" y="4312780"/>
                <a:ext cx="455341" cy="141155"/>
              </a:xfrm>
              <a:custGeom>
                <a:avLst/>
                <a:gdLst>
                  <a:gd name="T0" fmla="*/ 382 w 400"/>
                  <a:gd name="T1" fmla="*/ 0 h 122"/>
                  <a:gd name="T2" fmla="*/ 382 w 400"/>
                  <a:gd name="T3" fmla="*/ 0 h 122"/>
                  <a:gd name="T4" fmla="*/ 363 w 400"/>
                  <a:gd name="T5" fmla="*/ 1 h 122"/>
                  <a:gd name="T6" fmla="*/ 344 w 400"/>
                  <a:gd name="T7" fmla="*/ 7 h 122"/>
                  <a:gd name="T8" fmla="*/ 0 w 400"/>
                  <a:gd name="T9" fmla="*/ 122 h 122"/>
                  <a:gd name="T10" fmla="*/ 0 w 400"/>
                  <a:gd name="T11" fmla="*/ 122 h 122"/>
                  <a:gd name="T12" fmla="*/ 16 w 400"/>
                  <a:gd name="T13" fmla="*/ 122 h 122"/>
                  <a:gd name="T14" fmla="*/ 16 w 400"/>
                  <a:gd name="T15" fmla="*/ 122 h 122"/>
                  <a:gd name="T16" fmla="*/ 37 w 400"/>
                  <a:gd name="T17" fmla="*/ 121 h 122"/>
                  <a:gd name="T18" fmla="*/ 56 w 400"/>
                  <a:gd name="T19" fmla="*/ 116 h 122"/>
                  <a:gd name="T20" fmla="*/ 400 w 400"/>
                  <a:gd name="T21" fmla="*/ 1 h 122"/>
                  <a:gd name="T22" fmla="*/ 400 w 400"/>
                  <a:gd name="T23" fmla="*/ 1 h 122"/>
                  <a:gd name="T24" fmla="*/ 382 w 400"/>
                  <a:gd name="T25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0" h="122">
                    <a:moveTo>
                      <a:pt x="382" y="0"/>
                    </a:moveTo>
                    <a:lnTo>
                      <a:pt x="382" y="0"/>
                    </a:lnTo>
                    <a:lnTo>
                      <a:pt x="363" y="1"/>
                    </a:lnTo>
                    <a:lnTo>
                      <a:pt x="344" y="7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16" y="122"/>
                    </a:lnTo>
                    <a:lnTo>
                      <a:pt x="16" y="122"/>
                    </a:lnTo>
                    <a:lnTo>
                      <a:pt x="37" y="121"/>
                    </a:lnTo>
                    <a:lnTo>
                      <a:pt x="56" y="116"/>
                    </a:lnTo>
                    <a:lnTo>
                      <a:pt x="400" y="1"/>
                    </a:lnTo>
                    <a:lnTo>
                      <a:pt x="400" y="1"/>
                    </a:lnTo>
                    <a:lnTo>
                      <a:pt x="38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1" name="Freeform 615">
                <a:extLst>
                  <a:ext uri="{FF2B5EF4-FFF2-40B4-BE49-F238E27FC236}">
                    <a16:creationId xmlns="" xmlns:a16="http://schemas.microsoft.com/office/drawing/2014/main" id="{90A834D0-E03D-4D86-B2AD-E13BBB06A3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0202" y="4868294"/>
                <a:ext cx="696671" cy="418913"/>
              </a:xfrm>
              <a:custGeom>
                <a:avLst/>
                <a:gdLst>
                  <a:gd name="T0" fmla="*/ 500 w 612"/>
                  <a:gd name="T1" fmla="*/ 0 h 367"/>
                  <a:gd name="T2" fmla="*/ 147 w 612"/>
                  <a:gd name="T3" fmla="*/ 118 h 367"/>
                  <a:gd name="T4" fmla="*/ 147 w 612"/>
                  <a:gd name="T5" fmla="*/ 118 h 367"/>
                  <a:gd name="T6" fmla="*/ 128 w 612"/>
                  <a:gd name="T7" fmla="*/ 122 h 367"/>
                  <a:gd name="T8" fmla="*/ 107 w 612"/>
                  <a:gd name="T9" fmla="*/ 124 h 367"/>
                  <a:gd name="T10" fmla="*/ 107 w 612"/>
                  <a:gd name="T11" fmla="*/ 124 h 367"/>
                  <a:gd name="T12" fmla="*/ 97 w 612"/>
                  <a:gd name="T13" fmla="*/ 124 h 367"/>
                  <a:gd name="T14" fmla="*/ 84 w 612"/>
                  <a:gd name="T15" fmla="*/ 128 h 367"/>
                  <a:gd name="T16" fmla="*/ 84 w 612"/>
                  <a:gd name="T17" fmla="*/ 128 h 367"/>
                  <a:gd name="T18" fmla="*/ 65 w 612"/>
                  <a:gd name="T19" fmla="*/ 136 h 367"/>
                  <a:gd name="T20" fmla="*/ 49 w 612"/>
                  <a:gd name="T21" fmla="*/ 146 h 367"/>
                  <a:gd name="T22" fmla="*/ 35 w 612"/>
                  <a:gd name="T23" fmla="*/ 159 h 367"/>
                  <a:gd name="T24" fmla="*/ 23 w 612"/>
                  <a:gd name="T25" fmla="*/ 173 h 367"/>
                  <a:gd name="T26" fmla="*/ 13 w 612"/>
                  <a:gd name="T27" fmla="*/ 190 h 367"/>
                  <a:gd name="T28" fmla="*/ 5 w 612"/>
                  <a:gd name="T29" fmla="*/ 207 h 367"/>
                  <a:gd name="T30" fmla="*/ 1 w 612"/>
                  <a:gd name="T31" fmla="*/ 226 h 367"/>
                  <a:gd name="T32" fmla="*/ 0 w 612"/>
                  <a:gd name="T33" fmla="*/ 245 h 367"/>
                  <a:gd name="T34" fmla="*/ 0 w 612"/>
                  <a:gd name="T35" fmla="*/ 245 h 367"/>
                  <a:gd name="T36" fmla="*/ 1 w 612"/>
                  <a:gd name="T37" fmla="*/ 264 h 367"/>
                  <a:gd name="T38" fmla="*/ 7 w 612"/>
                  <a:gd name="T39" fmla="*/ 283 h 367"/>
                  <a:gd name="T40" fmla="*/ 7 w 612"/>
                  <a:gd name="T41" fmla="*/ 283 h 367"/>
                  <a:gd name="T42" fmla="*/ 14 w 612"/>
                  <a:gd name="T43" fmla="*/ 302 h 367"/>
                  <a:gd name="T44" fmla="*/ 24 w 612"/>
                  <a:gd name="T45" fmla="*/ 318 h 367"/>
                  <a:gd name="T46" fmla="*/ 37 w 612"/>
                  <a:gd name="T47" fmla="*/ 332 h 367"/>
                  <a:gd name="T48" fmla="*/ 52 w 612"/>
                  <a:gd name="T49" fmla="*/ 344 h 367"/>
                  <a:gd name="T50" fmla="*/ 68 w 612"/>
                  <a:gd name="T51" fmla="*/ 354 h 367"/>
                  <a:gd name="T52" fmla="*/ 86 w 612"/>
                  <a:gd name="T53" fmla="*/ 362 h 367"/>
                  <a:gd name="T54" fmla="*/ 103 w 612"/>
                  <a:gd name="T55" fmla="*/ 366 h 367"/>
                  <a:gd name="T56" fmla="*/ 122 w 612"/>
                  <a:gd name="T57" fmla="*/ 367 h 367"/>
                  <a:gd name="T58" fmla="*/ 122 w 612"/>
                  <a:gd name="T59" fmla="*/ 367 h 367"/>
                  <a:gd name="T60" fmla="*/ 142 w 612"/>
                  <a:gd name="T61" fmla="*/ 366 h 367"/>
                  <a:gd name="T62" fmla="*/ 161 w 612"/>
                  <a:gd name="T63" fmla="*/ 360 h 367"/>
                  <a:gd name="T64" fmla="*/ 527 w 612"/>
                  <a:gd name="T65" fmla="*/ 238 h 367"/>
                  <a:gd name="T66" fmla="*/ 527 w 612"/>
                  <a:gd name="T67" fmla="*/ 238 h 367"/>
                  <a:gd name="T68" fmla="*/ 546 w 612"/>
                  <a:gd name="T69" fmla="*/ 230 h 367"/>
                  <a:gd name="T70" fmla="*/ 562 w 612"/>
                  <a:gd name="T71" fmla="*/ 220 h 367"/>
                  <a:gd name="T72" fmla="*/ 577 w 612"/>
                  <a:gd name="T73" fmla="*/ 207 h 367"/>
                  <a:gd name="T74" fmla="*/ 589 w 612"/>
                  <a:gd name="T75" fmla="*/ 192 h 367"/>
                  <a:gd name="T76" fmla="*/ 599 w 612"/>
                  <a:gd name="T77" fmla="*/ 176 h 367"/>
                  <a:gd name="T78" fmla="*/ 605 w 612"/>
                  <a:gd name="T79" fmla="*/ 159 h 367"/>
                  <a:gd name="T80" fmla="*/ 609 w 612"/>
                  <a:gd name="T81" fmla="*/ 141 h 367"/>
                  <a:gd name="T82" fmla="*/ 612 w 612"/>
                  <a:gd name="T83" fmla="*/ 122 h 367"/>
                  <a:gd name="T84" fmla="*/ 612 w 612"/>
                  <a:gd name="T85" fmla="*/ 122 h 367"/>
                  <a:gd name="T86" fmla="*/ 609 w 612"/>
                  <a:gd name="T87" fmla="*/ 102 h 367"/>
                  <a:gd name="T88" fmla="*/ 605 w 612"/>
                  <a:gd name="T89" fmla="*/ 83 h 367"/>
                  <a:gd name="T90" fmla="*/ 605 w 612"/>
                  <a:gd name="T91" fmla="*/ 83 h 367"/>
                  <a:gd name="T92" fmla="*/ 597 w 612"/>
                  <a:gd name="T93" fmla="*/ 66 h 367"/>
                  <a:gd name="T94" fmla="*/ 589 w 612"/>
                  <a:gd name="T95" fmla="*/ 51 h 367"/>
                  <a:gd name="T96" fmla="*/ 577 w 612"/>
                  <a:gd name="T97" fmla="*/ 36 h 367"/>
                  <a:gd name="T98" fmla="*/ 564 w 612"/>
                  <a:gd name="T99" fmla="*/ 25 h 367"/>
                  <a:gd name="T100" fmla="*/ 549 w 612"/>
                  <a:gd name="T101" fmla="*/ 16 h 367"/>
                  <a:gd name="T102" fmla="*/ 533 w 612"/>
                  <a:gd name="T103" fmla="*/ 7 h 367"/>
                  <a:gd name="T104" fmla="*/ 517 w 612"/>
                  <a:gd name="T105" fmla="*/ 3 h 367"/>
                  <a:gd name="T106" fmla="*/ 500 w 612"/>
                  <a:gd name="T107" fmla="*/ 0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12" h="367">
                    <a:moveTo>
                      <a:pt x="500" y="0"/>
                    </a:moveTo>
                    <a:lnTo>
                      <a:pt x="147" y="118"/>
                    </a:lnTo>
                    <a:lnTo>
                      <a:pt x="147" y="118"/>
                    </a:lnTo>
                    <a:lnTo>
                      <a:pt x="128" y="122"/>
                    </a:lnTo>
                    <a:lnTo>
                      <a:pt x="107" y="124"/>
                    </a:lnTo>
                    <a:lnTo>
                      <a:pt x="107" y="124"/>
                    </a:lnTo>
                    <a:lnTo>
                      <a:pt x="97" y="124"/>
                    </a:lnTo>
                    <a:lnTo>
                      <a:pt x="84" y="128"/>
                    </a:lnTo>
                    <a:lnTo>
                      <a:pt x="84" y="128"/>
                    </a:lnTo>
                    <a:lnTo>
                      <a:pt x="65" y="136"/>
                    </a:lnTo>
                    <a:lnTo>
                      <a:pt x="49" y="146"/>
                    </a:lnTo>
                    <a:lnTo>
                      <a:pt x="35" y="159"/>
                    </a:lnTo>
                    <a:lnTo>
                      <a:pt x="23" y="173"/>
                    </a:lnTo>
                    <a:lnTo>
                      <a:pt x="13" y="190"/>
                    </a:lnTo>
                    <a:lnTo>
                      <a:pt x="5" y="207"/>
                    </a:lnTo>
                    <a:lnTo>
                      <a:pt x="1" y="226"/>
                    </a:lnTo>
                    <a:lnTo>
                      <a:pt x="0" y="245"/>
                    </a:lnTo>
                    <a:lnTo>
                      <a:pt x="0" y="245"/>
                    </a:lnTo>
                    <a:lnTo>
                      <a:pt x="1" y="264"/>
                    </a:lnTo>
                    <a:lnTo>
                      <a:pt x="7" y="283"/>
                    </a:lnTo>
                    <a:lnTo>
                      <a:pt x="7" y="283"/>
                    </a:lnTo>
                    <a:lnTo>
                      <a:pt x="14" y="302"/>
                    </a:lnTo>
                    <a:lnTo>
                      <a:pt x="24" y="318"/>
                    </a:lnTo>
                    <a:lnTo>
                      <a:pt x="37" y="332"/>
                    </a:lnTo>
                    <a:lnTo>
                      <a:pt x="52" y="344"/>
                    </a:lnTo>
                    <a:lnTo>
                      <a:pt x="68" y="354"/>
                    </a:lnTo>
                    <a:lnTo>
                      <a:pt x="86" y="362"/>
                    </a:lnTo>
                    <a:lnTo>
                      <a:pt x="103" y="366"/>
                    </a:lnTo>
                    <a:lnTo>
                      <a:pt x="122" y="367"/>
                    </a:lnTo>
                    <a:lnTo>
                      <a:pt x="122" y="367"/>
                    </a:lnTo>
                    <a:lnTo>
                      <a:pt x="142" y="366"/>
                    </a:lnTo>
                    <a:lnTo>
                      <a:pt x="161" y="360"/>
                    </a:lnTo>
                    <a:lnTo>
                      <a:pt x="527" y="238"/>
                    </a:lnTo>
                    <a:lnTo>
                      <a:pt x="527" y="238"/>
                    </a:lnTo>
                    <a:lnTo>
                      <a:pt x="546" y="230"/>
                    </a:lnTo>
                    <a:lnTo>
                      <a:pt x="562" y="220"/>
                    </a:lnTo>
                    <a:lnTo>
                      <a:pt x="577" y="207"/>
                    </a:lnTo>
                    <a:lnTo>
                      <a:pt x="589" y="192"/>
                    </a:lnTo>
                    <a:lnTo>
                      <a:pt x="599" y="176"/>
                    </a:lnTo>
                    <a:lnTo>
                      <a:pt x="605" y="159"/>
                    </a:lnTo>
                    <a:lnTo>
                      <a:pt x="609" y="141"/>
                    </a:lnTo>
                    <a:lnTo>
                      <a:pt x="612" y="122"/>
                    </a:lnTo>
                    <a:lnTo>
                      <a:pt x="612" y="122"/>
                    </a:lnTo>
                    <a:lnTo>
                      <a:pt x="609" y="102"/>
                    </a:lnTo>
                    <a:lnTo>
                      <a:pt x="605" y="83"/>
                    </a:lnTo>
                    <a:lnTo>
                      <a:pt x="605" y="83"/>
                    </a:lnTo>
                    <a:lnTo>
                      <a:pt x="597" y="66"/>
                    </a:lnTo>
                    <a:lnTo>
                      <a:pt x="589" y="51"/>
                    </a:lnTo>
                    <a:lnTo>
                      <a:pt x="577" y="36"/>
                    </a:lnTo>
                    <a:lnTo>
                      <a:pt x="564" y="25"/>
                    </a:lnTo>
                    <a:lnTo>
                      <a:pt x="549" y="16"/>
                    </a:lnTo>
                    <a:lnTo>
                      <a:pt x="533" y="7"/>
                    </a:lnTo>
                    <a:lnTo>
                      <a:pt x="517" y="3"/>
                    </a:lnTo>
                    <a:lnTo>
                      <a:pt x="50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2" name="Freeform 617">
                <a:extLst>
                  <a:ext uri="{FF2B5EF4-FFF2-40B4-BE49-F238E27FC236}">
                    <a16:creationId xmlns="" xmlns:a16="http://schemas.microsoft.com/office/drawing/2014/main" id="{36E95A40-B63B-41BC-B6C4-BFAD820BD7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2" y="4592812"/>
                <a:ext cx="696671" cy="416638"/>
              </a:xfrm>
              <a:custGeom>
                <a:avLst/>
                <a:gdLst>
                  <a:gd name="T0" fmla="*/ 509 w 612"/>
                  <a:gd name="T1" fmla="*/ 0 h 366"/>
                  <a:gd name="T2" fmla="*/ 162 w 612"/>
                  <a:gd name="T3" fmla="*/ 115 h 366"/>
                  <a:gd name="T4" fmla="*/ 162 w 612"/>
                  <a:gd name="T5" fmla="*/ 115 h 366"/>
                  <a:gd name="T6" fmla="*/ 143 w 612"/>
                  <a:gd name="T7" fmla="*/ 121 h 366"/>
                  <a:gd name="T8" fmla="*/ 122 w 612"/>
                  <a:gd name="T9" fmla="*/ 122 h 366"/>
                  <a:gd name="T10" fmla="*/ 122 w 612"/>
                  <a:gd name="T11" fmla="*/ 122 h 366"/>
                  <a:gd name="T12" fmla="*/ 103 w 612"/>
                  <a:gd name="T13" fmla="*/ 121 h 366"/>
                  <a:gd name="T14" fmla="*/ 85 w 612"/>
                  <a:gd name="T15" fmla="*/ 127 h 366"/>
                  <a:gd name="T16" fmla="*/ 85 w 612"/>
                  <a:gd name="T17" fmla="*/ 127 h 366"/>
                  <a:gd name="T18" fmla="*/ 66 w 612"/>
                  <a:gd name="T19" fmla="*/ 134 h 366"/>
                  <a:gd name="T20" fmla="*/ 50 w 612"/>
                  <a:gd name="T21" fmla="*/ 146 h 366"/>
                  <a:gd name="T22" fmla="*/ 35 w 612"/>
                  <a:gd name="T23" fmla="*/ 157 h 366"/>
                  <a:gd name="T24" fmla="*/ 23 w 612"/>
                  <a:gd name="T25" fmla="*/ 172 h 366"/>
                  <a:gd name="T26" fmla="*/ 13 w 612"/>
                  <a:gd name="T27" fmla="*/ 188 h 366"/>
                  <a:gd name="T28" fmla="*/ 6 w 612"/>
                  <a:gd name="T29" fmla="*/ 206 h 366"/>
                  <a:gd name="T30" fmla="*/ 1 w 612"/>
                  <a:gd name="T31" fmla="*/ 224 h 366"/>
                  <a:gd name="T32" fmla="*/ 0 w 612"/>
                  <a:gd name="T33" fmla="*/ 243 h 366"/>
                  <a:gd name="T34" fmla="*/ 0 w 612"/>
                  <a:gd name="T35" fmla="*/ 243 h 366"/>
                  <a:gd name="T36" fmla="*/ 1 w 612"/>
                  <a:gd name="T37" fmla="*/ 262 h 366"/>
                  <a:gd name="T38" fmla="*/ 7 w 612"/>
                  <a:gd name="T39" fmla="*/ 283 h 366"/>
                  <a:gd name="T40" fmla="*/ 7 w 612"/>
                  <a:gd name="T41" fmla="*/ 283 h 366"/>
                  <a:gd name="T42" fmla="*/ 15 w 612"/>
                  <a:gd name="T43" fmla="*/ 299 h 366"/>
                  <a:gd name="T44" fmla="*/ 23 w 612"/>
                  <a:gd name="T45" fmla="*/ 315 h 366"/>
                  <a:gd name="T46" fmla="*/ 35 w 612"/>
                  <a:gd name="T47" fmla="*/ 328 h 366"/>
                  <a:gd name="T48" fmla="*/ 48 w 612"/>
                  <a:gd name="T49" fmla="*/ 340 h 366"/>
                  <a:gd name="T50" fmla="*/ 63 w 612"/>
                  <a:gd name="T51" fmla="*/ 350 h 366"/>
                  <a:gd name="T52" fmla="*/ 77 w 612"/>
                  <a:gd name="T53" fmla="*/ 357 h 366"/>
                  <a:gd name="T54" fmla="*/ 95 w 612"/>
                  <a:gd name="T55" fmla="*/ 363 h 366"/>
                  <a:gd name="T56" fmla="*/ 112 w 612"/>
                  <a:gd name="T57" fmla="*/ 366 h 366"/>
                  <a:gd name="T58" fmla="*/ 465 w 612"/>
                  <a:gd name="T59" fmla="*/ 248 h 366"/>
                  <a:gd name="T60" fmla="*/ 465 w 612"/>
                  <a:gd name="T61" fmla="*/ 248 h 366"/>
                  <a:gd name="T62" fmla="*/ 484 w 612"/>
                  <a:gd name="T63" fmla="*/ 242 h 366"/>
                  <a:gd name="T64" fmla="*/ 503 w 612"/>
                  <a:gd name="T65" fmla="*/ 241 h 366"/>
                  <a:gd name="T66" fmla="*/ 503 w 612"/>
                  <a:gd name="T67" fmla="*/ 241 h 366"/>
                  <a:gd name="T68" fmla="*/ 515 w 612"/>
                  <a:gd name="T69" fmla="*/ 242 h 366"/>
                  <a:gd name="T70" fmla="*/ 528 w 612"/>
                  <a:gd name="T71" fmla="*/ 238 h 366"/>
                  <a:gd name="T72" fmla="*/ 528 w 612"/>
                  <a:gd name="T73" fmla="*/ 238 h 366"/>
                  <a:gd name="T74" fmla="*/ 547 w 612"/>
                  <a:gd name="T75" fmla="*/ 229 h 366"/>
                  <a:gd name="T76" fmla="*/ 563 w 612"/>
                  <a:gd name="T77" fmla="*/ 219 h 366"/>
                  <a:gd name="T78" fmla="*/ 577 w 612"/>
                  <a:gd name="T79" fmla="*/ 207 h 366"/>
                  <a:gd name="T80" fmla="*/ 589 w 612"/>
                  <a:gd name="T81" fmla="*/ 192 h 366"/>
                  <a:gd name="T82" fmla="*/ 599 w 612"/>
                  <a:gd name="T83" fmla="*/ 176 h 366"/>
                  <a:gd name="T84" fmla="*/ 606 w 612"/>
                  <a:gd name="T85" fmla="*/ 159 h 366"/>
                  <a:gd name="T86" fmla="*/ 611 w 612"/>
                  <a:gd name="T87" fmla="*/ 140 h 366"/>
                  <a:gd name="T88" fmla="*/ 612 w 612"/>
                  <a:gd name="T89" fmla="*/ 121 h 366"/>
                  <a:gd name="T90" fmla="*/ 612 w 612"/>
                  <a:gd name="T91" fmla="*/ 121 h 366"/>
                  <a:gd name="T92" fmla="*/ 609 w 612"/>
                  <a:gd name="T93" fmla="*/ 102 h 366"/>
                  <a:gd name="T94" fmla="*/ 605 w 612"/>
                  <a:gd name="T95" fmla="*/ 82 h 366"/>
                  <a:gd name="T96" fmla="*/ 605 w 612"/>
                  <a:gd name="T97" fmla="*/ 82 h 366"/>
                  <a:gd name="T98" fmla="*/ 599 w 612"/>
                  <a:gd name="T99" fmla="*/ 66 h 366"/>
                  <a:gd name="T100" fmla="*/ 590 w 612"/>
                  <a:gd name="T101" fmla="*/ 51 h 366"/>
                  <a:gd name="T102" fmla="*/ 580 w 612"/>
                  <a:gd name="T103" fmla="*/ 38 h 366"/>
                  <a:gd name="T104" fmla="*/ 567 w 612"/>
                  <a:gd name="T105" fmla="*/ 26 h 366"/>
                  <a:gd name="T106" fmla="*/ 554 w 612"/>
                  <a:gd name="T107" fmla="*/ 17 h 366"/>
                  <a:gd name="T108" fmla="*/ 539 w 612"/>
                  <a:gd name="T109" fmla="*/ 9 h 366"/>
                  <a:gd name="T110" fmla="*/ 525 w 612"/>
                  <a:gd name="T111" fmla="*/ 3 h 366"/>
                  <a:gd name="T112" fmla="*/ 509 w 612"/>
                  <a:gd name="T113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12" h="366">
                    <a:moveTo>
                      <a:pt x="509" y="0"/>
                    </a:moveTo>
                    <a:lnTo>
                      <a:pt x="162" y="115"/>
                    </a:lnTo>
                    <a:lnTo>
                      <a:pt x="162" y="115"/>
                    </a:lnTo>
                    <a:lnTo>
                      <a:pt x="143" y="121"/>
                    </a:lnTo>
                    <a:lnTo>
                      <a:pt x="122" y="122"/>
                    </a:lnTo>
                    <a:lnTo>
                      <a:pt x="122" y="122"/>
                    </a:lnTo>
                    <a:lnTo>
                      <a:pt x="103" y="121"/>
                    </a:lnTo>
                    <a:lnTo>
                      <a:pt x="85" y="127"/>
                    </a:lnTo>
                    <a:lnTo>
                      <a:pt x="85" y="127"/>
                    </a:lnTo>
                    <a:lnTo>
                      <a:pt x="66" y="134"/>
                    </a:lnTo>
                    <a:lnTo>
                      <a:pt x="50" y="146"/>
                    </a:lnTo>
                    <a:lnTo>
                      <a:pt x="35" y="157"/>
                    </a:lnTo>
                    <a:lnTo>
                      <a:pt x="23" y="172"/>
                    </a:lnTo>
                    <a:lnTo>
                      <a:pt x="13" y="188"/>
                    </a:lnTo>
                    <a:lnTo>
                      <a:pt x="6" y="206"/>
                    </a:lnTo>
                    <a:lnTo>
                      <a:pt x="1" y="224"/>
                    </a:lnTo>
                    <a:lnTo>
                      <a:pt x="0" y="243"/>
                    </a:lnTo>
                    <a:lnTo>
                      <a:pt x="0" y="243"/>
                    </a:lnTo>
                    <a:lnTo>
                      <a:pt x="1" y="262"/>
                    </a:lnTo>
                    <a:lnTo>
                      <a:pt x="7" y="283"/>
                    </a:lnTo>
                    <a:lnTo>
                      <a:pt x="7" y="283"/>
                    </a:lnTo>
                    <a:lnTo>
                      <a:pt x="15" y="299"/>
                    </a:lnTo>
                    <a:lnTo>
                      <a:pt x="23" y="315"/>
                    </a:lnTo>
                    <a:lnTo>
                      <a:pt x="35" y="328"/>
                    </a:lnTo>
                    <a:lnTo>
                      <a:pt x="48" y="340"/>
                    </a:lnTo>
                    <a:lnTo>
                      <a:pt x="63" y="350"/>
                    </a:lnTo>
                    <a:lnTo>
                      <a:pt x="77" y="357"/>
                    </a:lnTo>
                    <a:lnTo>
                      <a:pt x="95" y="363"/>
                    </a:lnTo>
                    <a:lnTo>
                      <a:pt x="112" y="366"/>
                    </a:lnTo>
                    <a:lnTo>
                      <a:pt x="465" y="248"/>
                    </a:lnTo>
                    <a:lnTo>
                      <a:pt x="465" y="248"/>
                    </a:lnTo>
                    <a:lnTo>
                      <a:pt x="484" y="242"/>
                    </a:lnTo>
                    <a:lnTo>
                      <a:pt x="503" y="241"/>
                    </a:lnTo>
                    <a:lnTo>
                      <a:pt x="503" y="241"/>
                    </a:lnTo>
                    <a:lnTo>
                      <a:pt x="515" y="242"/>
                    </a:lnTo>
                    <a:lnTo>
                      <a:pt x="528" y="238"/>
                    </a:lnTo>
                    <a:lnTo>
                      <a:pt x="528" y="238"/>
                    </a:lnTo>
                    <a:lnTo>
                      <a:pt x="547" y="229"/>
                    </a:lnTo>
                    <a:lnTo>
                      <a:pt x="563" y="219"/>
                    </a:lnTo>
                    <a:lnTo>
                      <a:pt x="577" y="207"/>
                    </a:lnTo>
                    <a:lnTo>
                      <a:pt x="589" y="192"/>
                    </a:lnTo>
                    <a:lnTo>
                      <a:pt x="599" y="176"/>
                    </a:lnTo>
                    <a:lnTo>
                      <a:pt x="606" y="159"/>
                    </a:lnTo>
                    <a:lnTo>
                      <a:pt x="611" y="140"/>
                    </a:lnTo>
                    <a:lnTo>
                      <a:pt x="612" y="121"/>
                    </a:lnTo>
                    <a:lnTo>
                      <a:pt x="612" y="121"/>
                    </a:lnTo>
                    <a:lnTo>
                      <a:pt x="609" y="102"/>
                    </a:lnTo>
                    <a:lnTo>
                      <a:pt x="605" y="82"/>
                    </a:lnTo>
                    <a:lnTo>
                      <a:pt x="605" y="82"/>
                    </a:lnTo>
                    <a:lnTo>
                      <a:pt x="599" y="66"/>
                    </a:lnTo>
                    <a:lnTo>
                      <a:pt x="590" y="51"/>
                    </a:lnTo>
                    <a:lnTo>
                      <a:pt x="580" y="38"/>
                    </a:lnTo>
                    <a:lnTo>
                      <a:pt x="567" y="26"/>
                    </a:lnTo>
                    <a:lnTo>
                      <a:pt x="554" y="17"/>
                    </a:lnTo>
                    <a:lnTo>
                      <a:pt x="539" y="9"/>
                    </a:lnTo>
                    <a:lnTo>
                      <a:pt x="525" y="3"/>
                    </a:lnTo>
                    <a:lnTo>
                      <a:pt x="50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3" name="Freeform 619">
                <a:extLst>
                  <a:ext uri="{FF2B5EF4-FFF2-40B4-BE49-F238E27FC236}">
                    <a16:creationId xmlns="" xmlns:a16="http://schemas.microsoft.com/office/drawing/2014/main" id="{6865DC9C-3A2E-42C6-B50A-4A87C0939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42652" y="4592813"/>
                <a:ext cx="459895" cy="141155"/>
              </a:xfrm>
              <a:custGeom>
                <a:avLst/>
                <a:gdLst>
                  <a:gd name="T0" fmla="*/ 385 w 406"/>
                  <a:gd name="T1" fmla="*/ 0 h 123"/>
                  <a:gd name="T2" fmla="*/ 385 w 406"/>
                  <a:gd name="T3" fmla="*/ 0 h 123"/>
                  <a:gd name="T4" fmla="*/ 366 w 406"/>
                  <a:gd name="T5" fmla="*/ 1 h 123"/>
                  <a:gd name="T6" fmla="*/ 347 w 406"/>
                  <a:gd name="T7" fmla="*/ 5 h 123"/>
                  <a:gd name="T8" fmla="*/ 0 w 406"/>
                  <a:gd name="T9" fmla="*/ 122 h 123"/>
                  <a:gd name="T10" fmla="*/ 0 w 406"/>
                  <a:gd name="T11" fmla="*/ 122 h 123"/>
                  <a:gd name="T12" fmla="*/ 19 w 406"/>
                  <a:gd name="T13" fmla="*/ 123 h 123"/>
                  <a:gd name="T14" fmla="*/ 19 w 406"/>
                  <a:gd name="T15" fmla="*/ 123 h 123"/>
                  <a:gd name="T16" fmla="*/ 40 w 406"/>
                  <a:gd name="T17" fmla="*/ 122 h 123"/>
                  <a:gd name="T18" fmla="*/ 59 w 406"/>
                  <a:gd name="T19" fmla="*/ 116 h 123"/>
                  <a:gd name="T20" fmla="*/ 406 w 406"/>
                  <a:gd name="T21" fmla="*/ 1 h 123"/>
                  <a:gd name="T22" fmla="*/ 406 w 406"/>
                  <a:gd name="T23" fmla="*/ 1 h 123"/>
                  <a:gd name="T24" fmla="*/ 385 w 406"/>
                  <a:gd name="T25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6" h="123">
                    <a:moveTo>
                      <a:pt x="385" y="0"/>
                    </a:moveTo>
                    <a:lnTo>
                      <a:pt x="385" y="0"/>
                    </a:lnTo>
                    <a:lnTo>
                      <a:pt x="366" y="1"/>
                    </a:lnTo>
                    <a:lnTo>
                      <a:pt x="347" y="5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19" y="123"/>
                    </a:lnTo>
                    <a:lnTo>
                      <a:pt x="19" y="123"/>
                    </a:lnTo>
                    <a:lnTo>
                      <a:pt x="40" y="122"/>
                    </a:lnTo>
                    <a:lnTo>
                      <a:pt x="59" y="116"/>
                    </a:lnTo>
                    <a:lnTo>
                      <a:pt x="406" y="1"/>
                    </a:lnTo>
                    <a:lnTo>
                      <a:pt x="406" y="1"/>
                    </a:lnTo>
                    <a:lnTo>
                      <a:pt x="38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4" name="Freeform 621">
                <a:extLst>
                  <a:ext uri="{FF2B5EF4-FFF2-40B4-BE49-F238E27FC236}">
                    <a16:creationId xmlns="" xmlns:a16="http://schemas.microsoft.com/office/drawing/2014/main" id="{B7A2A0CB-B81C-4FE2-B749-BED14D659A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51758" y="4868293"/>
                <a:ext cx="457619" cy="141155"/>
              </a:xfrm>
              <a:custGeom>
                <a:avLst/>
                <a:gdLst>
                  <a:gd name="T0" fmla="*/ 391 w 403"/>
                  <a:gd name="T1" fmla="*/ 0 h 125"/>
                  <a:gd name="T2" fmla="*/ 391 w 403"/>
                  <a:gd name="T3" fmla="*/ 0 h 125"/>
                  <a:gd name="T4" fmla="*/ 372 w 403"/>
                  <a:gd name="T5" fmla="*/ 1 h 125"/>
                  <a:gd name="T6" fmla="*/ 353 w 403"/>
                  <a:gd name="T7" fmla="*/ 7 h 125"/>
                  <a:gd name="T8" fmla="*/ 0 w 403"/>
                  <a:gd name="T9" fmla="*/ 125 h 125"/>
                  <a:gd name="T10" fmla="*/ 0 w 403"/>
                  <a:gd name="T11" fmla="*/ 125 h 125"/>
                  <a:gd name="T12" fmla="*/ 10 w 403"/>
                  <a:gd name="T13" fmla="*/ 125 h 125"/>
                  <a:gd name="T14" fmla="*/ 10 w 403"/>
                  <a:gd name="T15" fmla="*/ 125 h 125"/>
                  <a:gd name="T16" fmla="*/ 31 w 403"/>
                  <a:gd name="T17" fmla="*/ 123 h 125"/>
                  <a:gd name="T18" fmla="*/ 50 w 403"/>
                  <a:gd name="T19" fmla="*/ 119 h 125"/>
                  <a:gd name="T20" fmla="*/ 403 w 403"/>
                  <a:gd name="T21" fmla="*/ 1 h 125"/>
                  <a:gd name="T22" fmla="*/ 403 w 403"/>
                  <a:gd name="T23" fmla="*/ 1 h 125"/>
                  <a:gd name="T24" fmla="*/ 391 w 403"/>
                  <a:gd name="T25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3" h="125">
                    <a:moveTo>
                      <a:pt x="391" y="0"/>
                    </a:moveTo>
                    <a:lnTo>
                      <a:pt x="391" y="0"/>
                    </a:lnTo>
                    <a:lnTo>
                      <a:pt x="372" y="1"/>
                    </a:lnTo>
                    <a:lnTo>
                      <a:pt x="353" y="7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0" y="125"/>
                    </a:lnTo>
                    <a:lnTo>
                      <a:pt x="10" y="125"/>
                    </a:lnTo>
                    <a:lnTo>
                      <a:pt x="31" y="123"/>
                    </a:lnTo>
                    <a:lnTo>
                      <a:pt x="50" y="119"/>
                    </a:lnTo>
                    <a:lnTo>
                      <a:pt x="403" y="1"/>
                    </a:lnTo>
                    <a:lnTo>
                      <a:pt x="403" y="1"/>
                    </a:lnTo>
                    <a:lnTo>
                      <a:pt x="39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5" name="Rectangle 622">
                <a:extLst>
                  <a:ext uri="{FF2B5EF4-FFF2-40B4-BE49-F238E27FC236}">
                    <a16:creationId xmlns="" xmlns:a16="http://schemas.microsoft.com/office/drawing/2014/main" id="{8141A621-AFCC-4848-AAE6-1633DB5E09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84863" y="5542195"/>
                <a:ext cx="1019963" cy="307356"/>
              </a:xfrm>
              <a:prstGeom prst="rect">
                <a:avLst/>
              </a:pr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6" name="Freeform 623">
                <a:extLst>
                  <a:ext uri="{FF2B5EF4-FFF2-40B4-BE49-F238E27FC236}">
                    <a16:creationId xmlns="" xmlns:a16="http://schemas.microsoft.com/office/drawing/2014/main" id="{CB75A267-4692-45B4-85BE-F2CC2315FF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9310" y="4765843"/>
                <a:ext cx="129773" cy="204902"/>
              </a:xfrm>
              <a:custGeom>
                <a:avLst/>
                <a:gdLst>
                  <a:gd name="T0" fmla="*/ 68 w 115"/>
                  <a:gd name="T1" fmla="*/ 0 h 181"/>
                  <a:gd name="T2" fmla="*/ 68 w 115"/>
                  <a:gd name="T3" fmla="*/ 0 h 181"/>
                  <a:gd name="T4" fmla="*/ 60 w 115"/>
                  <a:gd name="T5" fmla="*/ 3 h 181"/>
                  <a:gd name="T6" fmla="*/ 51 w 115"/>
                  <a:gd name="T7" fmla="*/ 7 h 181"/>
                  <a:gd name="T8" fmla="*/ 42 w 115"/>
                  <a:gd name="T9" fmla="*/ 12 h 181"/>
                  <a:gd name="T10" fmla="*/ 35 w 115"/>
                  <a:gd name="T11" fmla="*/ 16 h 181"/>
                  <a:gd name="T12" fmla="*/ 22 w 115"/>
                  <a:gd name="T13" fmla="*/ 29 h 181"/>
                  <a:gd name="T14" fmla="*/ 11 w 115"/>
                  <a:gd name="T15" fmla="*/ 44 h 181"/>
                  <a:gd name="T16" fmla="*/ 4 w 115"/>
                  <a:gd name="T17" fmla="*/ 60 h 181"/>
                  <a:gd name="T18" fmla="*/ 0 w 115"/>
                  <a:gd name="T19" fmla="*/ 76 h 181"/>
                  <a:gd name="T20" fmla="*/ 0 w 115"/>
                  <a:gd name="T21" fmla="*/ 86 h 181"/>
                  <a:gd name="T22" fmla="*/ 0 w 115"/>
                  <a:gd name="T23" fmla="*/ 95 h 181"/>
                  <a:gd name="T24" fmla="*/ 1 w 115"/>
                  <a:gd name="T25" fmla="*/ 104 h 181"/>
                  <a:gd name="T26" fmla="*/ 3 w 115"/>
                  <a:gd name="T27" fmla="*/ 112 h 181"/>
                  <a:gd name="T28" fmla="*/ 3 w 115"/>
                  <a:gd name="T29" fmla="*/ 112 h 181"/>
                  <a:gd name="T30" fmla="*/ 6 w 115"/>
                  <a:gd name="T31" fmla="*/ 123 h 181"/>
                  <a:gd name="T32" fmla="*/ 9 w 115"/>
                  <a:gd name="T33" fmla="*/ 130 h 181"/>
                  <a:gd name="T34" fmla="*/ 14 w 115"/>
                  <a:gd name="T35" fmla="*/ 139 h 181"/>
                  <a:gd name="T36" fmla="*/ 19 w 115"/>
                  <a:gd name="T37" fmla="*/ 146 h 181"/>
                  <a:gd name="T38" fmla="*/ 30 w 115"/>
                  <a:gd name="T39" fmla="*/ 159 h 181"/>
                  <a:gd name="T40" fmla="*/ 45 w 115"/>
                  <a:gd name="T41" fmla="*/ 169 h 181"/>
                  <a:gd name="T42" fmla="*/ 61 w 115"/>
                  <a:gd name="T43" fmla="*/ 177 h 181"/>
                  <a:gd name="T44" fmla="*/ 79 w 115"/>
                  <a:gd name="T45" fmla="*/ 181 h 181"/>
                  <a:gd name="T46" fmla="*/ 87 w 115"/>
                  <a:gd name="T47" fmla="*/ 181 h 181"/>
                  <a:gd name="T48" fmla="*/ 96 w 115"/>
                  <a:gd name="T49" fmla="*/ 181 h 181"/>
                  <a:gd name="T50" fmla="*/ 106 w 115"/>
                  <a:gd name="T51" fmla="*/ 181 h 181"/>
                  <a:gd name="T52" fmla="*/ 115 w 115"/>
                  <a:gd name="T53" fmla="*/ 178 h 181"/>
                  <a:gd name="T54" fmla="*/ 68 w 115"/>
                  <a:gd name="T55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5" h="181">
                    <a:moveTo>
                      <a:pt x="68" y="0"/>
                    </a:moveTo>
                    <a:lnTo>
                      <a:pt x="68" y="0"/>
                    </a:lnTo>
                    <a:lnTo>
                      <a:pt x="60" y="3"/>
                    </a:lnTo>
                    <a:lnTo>
                      <a:pt x="51" y="7"/>
                    </a:lnTo>
                    <a:lnTo>
                      <a:pt x="42" y="12"/>
                    </a:lnTo>
                    <a:lnTo>
                      <a:pt x="35" y="16"/>
                    </a:lnTo>
                    <a:lnTo>
                      <a:pt x="22" y="29"/>
                    </a:lnTo>
                    <a:lnTo>
                      <a:pt x="11" y="44"/>
                    </a:lnTo>
                    <a:lnTo>
                      <a:pt x="4" y="60"/>
                    </a:lnTo>
                    <a:lnTo>
                      <a:pt x="0" y="76"/>
                    </a:lnTo>
                    <a:lnTo>
                      <a:pt x="0" y="86"/>
                    </a:lnTo>
                    <a:lnTo>
                      <a:pt x="0" y="95"/>
                    </a:lnTo>
                    <a:lnTo>
                      <a:pt x="1" y="104"/>
                    </a:lnTo>
                    <a:lnTo>
                      <a:pt x="3" y="112"/>
                    </a:lnTo>
                    <a:lnTo>
                      <a:pt x="3" y="112"/>
                    </a:lnTo>
                    <a:lnTo>
                      <a:pt x="6" y="123"/>
                    </a:lnTo>
                    <a:lnTo>
                      <a:pt x="9" y="130"/>
                    </a:lnTo>
                    <a:lnTo>
                      <a:pt x="14" y="139"/>
                    </a:lnTo>
                    <a:lnTo>
                      <a:pt x="19" y="146"/>
                    </a:lnTo>
                    <a:lnTo>
                      <a:pt x="30" y="159"/>
                    </a:lnTo>
                    <a:lnTo>
                      <a:pt x="45" y="169"/>
                    </a:lnTo>
                    <a:lnTo>
                      <a:pt x="61" y="177"/>
                    </a:lnTo>
                    <a:lnTo>
                      <a:pt x="79" y="181"/>
                    </a:lnTo>
                    <a:lnTo>
                      <a:pt x="87" y="181"/>
                    </a:lnTo>
                    <a:lnTo>
                      <a:pt x="96" y="181"/>
                    </a:lnTo>
                    <a:lnTo>
                      <a:pt x="106" y="181"/>
                    </a:lnTo>
                    <a:lnTo>
                      <a:pt x="115" y="178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FAF5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7" name="Freeform 624">
                <a:extLst>
                  <a:ext uri="{FF2B5EF4-FFF2-40B4-BE49-F238E27FC236}">
                    <a16:creationId xmlns="" xmlns:a16="http://schemas.microsoft.com/office/drawing/2014/main" id="{C510764C-85C4-41B2-B9CD-E64A98F14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76631" y="5045876"/>
                <a:ext cx="132049" cy="207180"/>
              </a:xfrm>
              <a:custGeom>
                <a:avLst/>
                <a:gdLst>
                  <a:gd name="T0" fmla="*/ 68 w 115"/>
                  <a:gd name="T1" fmla="*/ 0 h 181"/>
                  <a:gd name="T2" fmla="*/ 68 w 115"/>
                  <a:gd name="T3" fmla="*/ 0 h 181"/>
                  <a:gd name="T4" fmla="*/ 59 w 115"/>
                  <a:gd name="T5" fmla="*/ 3 h 181"/>
                  <a:gd name="T6" fmla="*/ 51 w 115"/>
                  <a:gd name="T7" fmla="*/ 7 h 181"/>
                  <a:gd name="T8" fmla="*/ 42 w 115"/>
                  <a:gd name="T9" fmla="*/ 12 h 181"/>
                  <a:gd name="T10" fmla="*/ 35 w 115"/>
                  <a:gd name="T11" fmla="*/ 16 h 181"/>
                  <a:gd name="T12" fmla="*/ 21 w 115"/>
                  <a:gd name="T13" fmla="*/ 29 h 181"/>
                  <a:gd name="T14" fmla="*/ 11 w 115"/>
                  <a:gd name="T15" fmla="*/ 42 h 181"/>
                  <a:gd name="T16" fmla="*/ 4 w 115"/>
                  <a:gd name="T17" fmla="*/ 58 h 181"/>
                  <a:gd name="T18" fmla="*/ 0 w 115"/>
                  <a:gd name="T19" fmla="*/ 76 h 181"/>
                  <a:gd name="T20" fmla="*/ 0 w 115"/>
                  <a:gd name="T21" fmla="*/ 85 h 181"/>
                  <a:gd name="T22" fmla="*/ 0 w 115"/>
                  <a:gd name="T23" fmla="*/ 95 h 181"/>
                  <a:gd name="T24" fmla="*/ 1 w 115"/>
                  <a:gd name="T25" fmla="*/ 104 h 181"/>
                  <a:gd name="T26" fmla="*/ 3 w 115"/>
                  <a:gd name="T27" fmla="*/ 112 h 181"/>
                  <a:gd name="T28" fmla="*/ 3 w 115"/>
                  <a:gd name="T29" fmla="*/ 112 h 181"/>
                  <a:gd name="T30" fmla="*/ 5 w 115"/>
                  <a:gd name="T31" fmla="*/ 121 h 181"/>
                  <a:gd name="T32" fmla="*/ 8 w 115"/>
                  <a:gd name="T33" fmla="*/ 130 h 181"/>
                  <a:gd name="T34" fmla="*/ 13 w 115"/>
                  <a:gd name="T35" fmla="*/ 138 h 181"/>
                  <a:gd name="T36" fmla="*/ 19 w 115"/>
                  <a:gd name="T37" fmla="*/ 146 h 181"/>
                  <a:gd name="T38" fmla="*/ 30 w 115"/>
                  <a:gd name="T39" fmla="*/ 159 h 181"/>
                  <a:gd name="T40" fmla="*/ 45 w 115"/>
                  <a:gd name="T41" fmla="*/ 169 h 181"/>
                  <a:gd name="T42" fmla="*/ 61 w 115"/>
                  <a:gd name="T43" fmla="*/ 176 h 181"/>
                  <a:gd name="T44" fmla="*/ 78 w 115"/>
                  <a:gd name="T45" fmla="*/ 181 h 181"/>
                  <a:gd name="T46" fmla="*/ 87 w 115"/>
                  <a:gd name="T47" fmla="*/ 181 h 181"/>
                  <a:gd name="T48" fmla="*/ 96 w 115"/>
                  <a:gd name="T49" fmla="*/ 181 h 181"/>
                  <a:gd name="T50" fmla="*/ 106 w 115"/>
                  <a:gd name="T51" fmla="*/ 179 h 181"/>
                  <a:gd name="T52" fmla="*/ 115 w 115"/>
                  <a:gd name="T53" fmla="*/ 178 h 181"/>
                  <a:gd name="T54" fmla="*/ 68 w 115"/>
                  <a:gd name="T55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5" h="181">
                    <a:moveTo>
                      <a:pt x="68" y="0"/>
                    </a:moveTo>
                    <a:lnTo>
                      <a:pt x="68" y="0"/>
                    </a:lnTo>
                    <a:lnTo>
                      <a:pt x="59" y="3"/>
                    </a:lnTo>
                    <a:lnTo>
                      <a:pt x="51" y="7"/>
                    </a:lnTo>
                    <a:lnTo>
                      <a:pt x="42" y="12"/>
                    </a:lnTo>
                    <a:lnTo>
                      <a:pt x="35" y="16"/>
                    </a:lnTo>
                    <a:lnTo>
                      <a:pt x="21" y="29"/>
                    </a:lnTo>
                    <a:lnTo>
                      <a:pt x="11" y="42"/>
                    </a:lnTo>
                    <a:lnTo>
                      <a:pt x="4" y="58"/>
                    </a:lnTo>
                    <a:lnTo>
                      <a:pt x="0" y="76"/>
                    </a:lnTo>
                    <a:lnTo>
                      <a:pt x="0" y="85"/>
                    </a:lnTo>
                    <a:lnTo>
                      <a:pt x="0" y="95"/>
                    </a:lnTo>
                    <a:lnTo>
                      <a:pt x="1" y="104"/>
                    </a:lnTo>
                    <a:lnTo>
                      <a:pt x="3" y="112"/>
                    </a:lnTo>
                    <a:lnTo>
                      <a:pt x="3" y="112"/>
                    </a:lnTo>
                    <a:lnTo>
                      <a:pt x="5" y="121"/>
                    </a:lnTo>
                    <a:lnTo>
                      <a:pt x="8" y="130"/>
                    </a:lnTo>
                    <a:lnTo>
                      <a:pt x="13" y="138"/>
                    </a:lnTo>
                    <a:lnTo>
                      <a:pt x="19" y="146"/>
                    </a:lnTo>
                    <a:lnTo>
                      <a:pt x="30" y="159"/>
                    </a:lnTo>
                    <a:lnTo>
                      <a:pt x="45" y="169"/>
                    </a:lnTo>
                    <a:lnTo>
                      <a:pt x="61" y="176"/>
                    </a:lnTo>
                    <a:lnTo>
                      <a:pt x="78" y="181"/>
                    </a:lnTo>
                    <a:lnTo>
                      <a:pt x="87" y="181"/>
                    </a:lnTo>
                    <a:lnTo>
                      <a:pt x="96" y="181"/>
                    </a:lnTo>
                    <a:lnTo>
                      <a:pt x="106" y="179"/>
                    </a:lnTo>
                    <a:lnTo>
                      <a:pt x="115" y="178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FAF5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8" name="Freeform 625">
                <a:extLst>
                  <a:ext uri="{FF2B5EF4-FFF2-40B4-BE49-F238E27FC236}">
                    <a16:creationId xmlns="" xmlns:a16="http://schemas.microsoft.com/office/drawing/2014/main" id="{AB60A5F3-7FED-4B9F-9386-B9782044D4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5247" y="4210329"/>
                <a:ext cx="132049" cy="204902"/>
              </a:xfrm>
              <a:custGeom>
                <a:avLst/>
                <a:gdLst>
                  <a:gd name="T0" fmla="*/ 69 w 116"/>
                  <a:gd name="T1" fmla="*/ 0 h 181"/>
                  <a:gd name="T2" fmla="*/ 69 w 116"/>
                  <a:gd name="T3" fmla="*/ 0 h 181"/>
                  <a:gd name="T4" fmla="*/ 60 w 116"/>
                  <a:gd name="T5" fmla="*/ 3 h 181"/>
                  <a:gd name="T6" fmla="*/ 51 w 116"/>
                  <a:gd name="T7" fmla="*/ 7 h 181"/>
                  <a:gd name="T8" fmla="*/ 43 w 116"/>
                  <a:gd name="T9" fmla="*/ 12 h 181"/>
                  <a:gd name="T10" fmla="*/ 35 w 116"/>
                  <a:gd name="T11" fmla="*/ 16 h 181"/>
                  <a:gd name="T12" fmla="*/ 22 w 116"/>
                  <a:gd name="T13" fmla="*/ 29 h 181"/>
                  <a:gd name="T14" fmla="*/ 12 w 116"/>
                  <a:gd name="T15" fmla="*/ 44 h 181"/>
                  <a:gd name="T16" fmla="*/ 5 w 116"/>
                  <a:gd name="T17" fmla="*/ 60 h 181"/>
                  <a:gd name="T18" fmla="*/ 0 w 116"/>
                  <a:gd name="T19" fmla="*/ 76 h 181"/>
                  <a:gd name="T20" fmla="*/ 0 w 116"/>
                  <a:gd name="T21" fmla="*/ 86 h 181"/>
                  <a:gd name="T22" fmla="*/ 0 w 116"/>
                  <a:gd name="T23" fmla="*/ 95 h 181"/>
                  <a:gd name="T24" fmla="*/ 2 w 116"/>
                  <a:gd name="T25" fmla="*/ 104 h 181"/>
                  <a:gd name="T26" fmla="*/ 3 w 116"/>
                  <a:gd name="T27" fmla="*/ 112 h 181"/>
                  <a:gd name="T28" fmla="*/ 3 w 116"/>
                  <a:gd name="T29" fmla="*/ 112 h 181"/>
                  <a:gd name="T30" fmla="*/ 6 w 116"/>
                  <a:gd name="T31" fmla="*/ 123 h 181"/>
                  <a:gd name="T32" fmla="*/ 9 w 116"/>
                  <a:gd name="T33" fmla="*/ 130 h 181"/>
                  <a:gd name="T34" fmla="*/ 14 w 116"/>
                  <a:gd name="T35" fmla="*/ 139 h 181"/>
                  <a:gd name="T36" fmla="*/ 19 w 116"/>
                  <a:gd name="T37" fmla="*/ 146 h 181"/>
                  <a:gd name="T38" fmla="*/ 31 w 116"/>
                  <a:gd name="T39" fmla="*/ 159 h 181"/>
                  <a:gd name="T40" fmla="*/ 46 w 116"/>
                  <a:gd name="T41" fmla="*/ 169 h 181"/>
                  <a:gd name="T42" fmla="*/ 62 w 116"/>
                  <a:gd name="T43" fmla="*/ 177 h 181"/>
                  <a:gd name="T44" fmla="*/ 79 w 116"/>
                  <a:gd name="T45" fmla="*/ 181 h 181"/>
                  <a:gd name="T46" fmla="*/ 88 w 116"/>
                  <a:gd name="T47" fmla="*/ 181 h 181"/>
                  <a:gd name="T48" fmla="*/ 97 w 116"/>
                  <a:gd name="T49" fmla="*/ 181 h 181"/>
                  <a:gd name="T50" fmla="*/ 107 w 116"/>
                  <a:gd name="T51" fmla="*/ 181 h 181"/>
                  <a:gd name="T52" fmla="*/ 116 w 116"/>
                  <a:gd name="T53" fmla="*/ 178 h 181"/>
                  <a:gd name="T54" fmla="*/ 69 w 116"/>
                  <a:gd name="T55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6" h="181">
                    <a:moveTo>
                      <a:pt x="69" y="0"/>
                    </a:moveTo>
                    <a:lnTo>
                      <a:pt x="69" y="0"/>
                    </a:lnTo>
                    <a:lnTo>
                      <a:pt x="60" y="3"/>
                    </a:lnTo>
                    <a:lnTo>
                      <a:pt x="51" y="7"/>
                    </a:lnTo>
                    <a:lnTo>
                      <a:pt x="43" y="12"/>
                    </a:lnTo>
                    <a:lnTo>
                      <a:pt x="35" y="16"/>
                    </a:lnTo>
                    <a:lnTo>
                      <a:pt x="22" y="29"/>
                    </a:lnTo>
                    <a:lnTo>
                      <a:pt x="12" y="44"/>
                    </a:lnTo>
                    <a:lnTo>
                      <a:pt x="5" y="60"/>
                    </a:lnTo>
                    <a:lnTo>
                      <a:pt x="0" y="76"/>
                    </a:lnTo>
                    <a:lnTo>
                      <a:pt x="0" y="86"/>
                    </a:lnTo>
                    <a:lnTo>
                      <a:pt x="0" y="95"/>
                    </a:lnTo>
                    <a:lnTo>
                      <a:pt x="2" y="104"/>
                    </a:lnTo>
                    <a:lnTo>
                      <a:pt x="3" y="112"/>
                    </a:lnTo>
                    <a:lnTo>
                      <a:pt x="3" y="112"/>
                    </a:lnTo>
                    <a:lnTo>
                      <a:pt x="6" y="123"/>
                    </a:lnTo>
                    <a:lnTo>
                      <a:pt x="9" y="130"/>
                    </a:lnTo>
                    <a:lnTo>
                      <a:pt x="14" y="139"/>
                    </a:lnTo>
                    <a:lnTo>
                      <a:pt x="19" y="146"/>
                    </a:lnTo>
                    <a:lnTo>
                      <a:pt x="31" y="159"/>
                    </a:lnTo>
                    <a:lnTo>
                      <a:pt x="46" y="169"/>
                    </a:lnTo>
                    <a:lnTo>
                      <a:pt x="62" y="177"/>
                    </a:lnTo>
                    <a:lnTo>
                      <a:pt x="79" y="181"/>
                    </a:lnTo>
                    <a:lnTo>
                      <a:pt x="88" y="181"/>
                    </a:lnTo>
                    <a:lnTo>
                      <a:pt x="97" y="181"/>
                    </a:lnTo>
                    <a:lnTo>
                      <a:pt x="107" y="181"/>
                    </a:lnTo>
                    <a:lnTo>
                      <a:pt x="116" y="178"/>
                    </a:lnTo>
                    <a:lnTo>
                      <a:pt x="69" y="0"/>
                    </a:lnTo>
                    <a:close/>
                  </a:path>
                </a:pathLst>
              </a:custGeom>
              <a:solidFill>
                <a:srgbClr val="FAF5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9" name="Freeform 626">
                <a:extLst>
                  <a:ext uri="{FF2B5EF4-FFF2-40B4-BE49-F238E27FC236}">
                    <a16:creationId xmlns="" xmlns:a16="http://schemas.microsoft.com/office/drawing/2014/main" id="{4F6C4108-B766-4659-9664-194C0CD778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23214" y="4244475"/>
                <a:ext cx="719439" cy="280036"/>
              </a:xfrm>
              <a:custGeom>
                <a:avLst/>
                <a:gdLst>
                  <a:gd name="T0" fmla="*/ 631 w 631"/>
                  <a:gd name="T1" fmla="*/ 123 h 247"/>
                  <a:gd name="T2" fmla="*/ 630 w 631"/>
                  <a:gd name="T3" fmla="*/ 148 h 247"/>
                  <a:gd name="T4" fmla="*/ 623 w 631"/>
                  <a:gd name="T5" fmla="*/ 171 h 247"/>
                  <a:gd name="T6" fmla="*/ 611 w 631"/>
                  <a:gd name="T7" fmla="*/ 191 h 247"/>
                  <a:gd name="T8" fmla="*/ 596 w 631"/>
                  <a:gd name="T9" fmla="*/ 210 h 247"/>
                  <a:gd name="T10" fmla="*/ 578 w 631"/>
                  <a:gd name="T11" fmla="*/ 225 h 247"/>
                  <a:gd name="T12" fmla="*/ 557 w 631"/>
                  <a:gd name="T13" fmla="*/ 237 h 247"/>
                  <a:gd name="T14" fmla="*/ 534 w 631"/>
                  <a:gd name="T15" fmla="*/ 244 h 247"/>
                  <a:gd name="T16" fmla="*/ 509 w 631"/>
                  <a:gd name="T17" fmla="*/ 247 h 247"/>
                  <a:gd name="T18" fmla="*/ 124 w 631"/>
                  <a:gd name="T19" fmla="*/ 247 h 247"/>
                  <a:gd name="T20" fmla="*/ 99 w 631"/>
                  <a:gd name="T21" fmla="*/ 244 h 247"/>
                  <a:gd name="T22" fmla="*/ 76 w 631"/>
                  <a:gd name="T23" fmla="*/ 237 h 247"/>
                  <a:gd name="T24" fmla="*/ 56 w 631"/>
                  <a:gd name="T25" fmla="*/ 225 h 247"/>
                  <a:gd name="T26" fmla="*/ 37 w 631"/>
                  <a:gd name="T27" fmla="*/ 210 h 247"/>
                  <a:gd name="T28" fmla="*/ 22 w 631"/>
                  <a:gd name="T29" fmla="*/ 191 h 247"/>
                  <a:gd name="T30" fmla="*/ 10 w 631"/>
                  <a:gd name="T31" fmla="*/ 171 h 247"/>
                  <a:gd name="T32" fmla="*/ 3 w 631"/>
                  <a:gd name="T33" fmla="*/ 148 h 247"/>
                  <a:gd name="T34" fmla="*/ 0 w 631"/>
                  <a:gd name="T35" fmla="*/ 123 h 247"/>
                  <a:gd name="T36" fmla="*/ 2 w 631"/>
                  <a:gd name="T37" fmla="*/ 111 h 247"/>
                  <a:gd name="T38" fmla="*/ 6 w 631"/>
                  <a:gd name="T39" fmla="*/ 86 h 247"/>
                  <a:gd name="T40" fmla="*/ 16 w 631"/>
                  <a:gd name="T41" fmla="*/ 64 h 247"/>
                  <a:gd name="T42" fmla="*/ 29 w 631"/>
                  <a:gd name="T43" fmla="*/ 46 h 247"/>
                  <a:gd name="T44" fmla="*/ 45 w 631"/>
                  <a:gd name="T45" fmla="*/ 28 h 247"/>
                  <a:gd name="T46" fmla="*/ 66 w 631"/>
                  <a:gd name="T47" fmla="*/ 15 h 247"/>
                  <a:gd name="T48" fmla="*/ 88 w 631"/>
                  <a:gd name="T49" fmla="*/ 6 h 247"/>
                  <a:gd name="T50" fmla="*/ 111 w 631"/>
                  <a:gd name="T51" fmla="*/ 2 h 247"/>
                  <a:gd name="T52" fmla="*/ 509 w 631"/>
                  <a:gd name="T53" fmla="*/ 0 h 247"/>
                  <a:gd name="T54" fmla="*/ 522 w 631"/>
                  <a:gd name="T55" fmla="*/ 2 h 247"/>
                  <a:gd name="T56" fmla="*/ 545 w 631"/>
                  <a:gd name="T57" fmla="*/ 6 h 247"/>
                  <a:gd name="T58" fmla="*/ 567 w 631"/>
                  <a:gd name="T59" fmla="*/ 15 h 247"/>
                  <a:gd name="T60" fmla="*/ 588 w 631"/>
                  <a:gd name="T61" fmla="*/ 28 h 247"/>
                  <a:gd name="T62" fmla="*/ 604 w 631"/>
                  <a:gd name="T63" fmla="*/ 46 h 247"/>
                  <a:gd name="T64" fmla="*/ 617 w 631"/>
                  <a:gd name="T65" fmla="*/ 64 h 247"/>
                  <a:gd name="T66" fmla="*/ 627 w 631"/>
                  <a:gd name="T67" fmla="*/ 86 h 247"/>
                  <a:gd name="T68" fmla="*/ 631 w 631"/>
                  <a:gd name="T69" fmla="*/ 111 h 247"/>
                  <a:gd name="T70" fmla="*/ 631 w 631"/>
                  <a:gd name="T71" fmla="*/ 123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31" h="247">
                    <a:moveTo>
                      <a:pt x="631" y="123"/>
                    </a:moveTo>
                    <a:lnTo>
                      <a:pt x="631" y="123"/>
                    </a:lnTo>
                    <a:lnTo>
                      <a:pt x="631" y="136"/>
                    </a:lnTo>
                    <a:lnTo>
                      <a:pt x="630" y="148"/>
                    </a:lnTo>
                    <a:lnTo>
                      <a:pt x="627" y="159"/>
                    </a:lnTo>
                    <a:lnTo>
                      <a:pt x="623" y="171"/>
                    </a:lnTo>
                    <a:lnTo>
                      <a:pt x="617" y="181"/>
                    </a:lnTo>
                    <a:lnTo>
                      <a:pt x="611" y="191"/>
                    </a:lnTo>
                    <a:lnTo>
                      <a:pt x="604" y="202"/>
                    </a:lnTo>
                    <a:lnTo>
                      <a:pt x="596" y="210"/>
                    </a:lnTo>
                    <a:lnTo>
                      <a:pt x="588" y="218"/>
                    </a:lnTo>
                    <a:lnTo>
                      <a:pt x="578" y="225"/>
                    </a:lnTo>
                    <a:lnTo>
                      <a:pt x="567" y="231"/>
                    </a:lnTo>
                    <a:lnTo>
                      <a:pt x="557" y="237"/>
                    </a:lnTo>
                    <a:lnTo>
                      <a:pt x="545" y="241"/>
                    </a:lnTo>
                    <a:lnTo>
                      <a:pt x="534" y="244"/>
                    </a:lnTo>
                    <a:lnTo>
                      <a:pt x="522" y="245"/>
                    </a:lnTo>
                    <a:lnTo>
                      <a:pt x="509" y="247"/>
                    </a:lnTo>
                    <a:lnTo>
                      <a:pt x="124" y="247"/>
                    </a:lnTo>
                    <a:lnTo>
                      <a:pt x="124" y="247"/>
                    </a:lnTo>
                    <a:lnTo>
                      <a:pt x="111" y="245"/>
                    </a:lnTo>
                    <a:lnTo>
                      <a:pt x="99" y="244"/>
                    </a:lnTo>
                    <a:lnTo>
                      <a:pt x="88" y="241"/>
                    </a:lnTo>
                    <a:lnTo>
                      <a:pt x="76" y="237"/>
                    </a:lnTo>
                    <a:lnTo>
                      <a:pt x="66" y="231"/>
                    </a:lnTo>
                    <a:lnTo>
                      <a:pt x="56" y="225"/>
                    </a:lnTo>
                    <a:lnTo>
                      <a:pt x="45" y="218"/>
                    </a:lnTo>
                    <a:lnTo>
                      <a:pt x="37" y="210"/>
                    </a:lnTo>
                    <a:lnTo>
                      <a:pt x="29" y="202"/>
                    </a:lnTo>
                    <a:lnTo>
                      <a:pt x="22" y="191"/>
                    </a:lnTo>
                    <a:lnTo>
                      <a:pt x="16" y="181"/>
                    </a:lnTo>
                    <a:lnTo>
                      <a:pt x="10" y="171"/>
                    </a:lnTo>
                    <a:lnTo>
                      <a:pt x="6" y="159"/>
                    </a:lnTo>
                    <a:lnTo>
                      <a:pt x="3" y="148"/>
                    </a:lnTo>
                    <a:lnTo>
                      <a:pt x="2" y="136"/>
                    </a:lnTo>
                    <a:lnTo>
                      <a:pt x="0" y="123"/>
                    </a:lnTo>
                    <a:lnTo>
                      <a:pt x="0" y="123"/>
                    </a:lnTo>
                    <a:lnTo>
                      <a:pt x="2" y="111"/>
                    </a:lnTo>
                    <a:lnTo>
                      <a:pt x="3" y="98"/>
                    </a:lnTo>
                    <a:lnTo>
                      <a:pt x="6" y="86"/>
                    </a:lnTo>
                    <a:lnTo>
                      <a:pt x="10" y="76"/>
                    </a:lnTo>
                    <a:lnTo>
                      <a:pt x="16" y="64"/>
                    </a:lnTo>
                    <a:lnTo>
                      <a:pt x="22" y="54"/>
                    </a:lnTo>
                    <a:lnTo>
                      <a:pt x="29" y="46"/>
                    </a:lnTo>
                    <a:lnTo>
                      <a:pt x="37" y="37"/>
                    </a:lnTo>
                    <a:lnTo>
                      <a:pt x="45" y="28"/>
                    </a:lnTo>
                    <a:lnTo>
                      <a:pt x="56" y="22"/>
                    </a:lnTo>
                    <a:lnTo>
                      <a:pt x="66" y="15"/>
                    </a:lnTo>
                    <a:lnTo>
                      <a:pt x="76" y="11"/>
                    </a:lnTo>
                    <a:lnTo>
                      <a:pt x="88" y="6"/>
                    </a:lnTo>
                    <a:lnTo>
                      <a:pt x="99" y="3"/>
                    </a:lnTo>
                    <a:lnTo>
                      <a:pt x="111" y="2"/>
                    </a:lnTo>
                    <a:lnTo>
                      <a:pt x="124" y="0"/>
                    </a:lnTo>
                    <a:lnTo>
                      <a:pt x="509" y="0"/>
                    </a:lnTo>
                    <a:lnTo>
                      <a:pt x="509" y="0"/>
                    </a:lnTo>
                    <a:lnTo>
                      <a:pt x="522" y="2"/>
                    </a:lnTo>
                    <a:lnTo>
                      <a:pt x="534" y="3"/>
                    </a:lnTo>
                    <a:lnTo>
                      <a:pt x="545" y="6"/>
                    </a:lnTo>
                    <a:lnTo>
                      <a:pt x="557" y="11"/>
                    </a:lnTo>
                    <a:lnTo>
                      <a:pt x="567" y="15"/>
                    </a:lnTo>
                    <a:lnTo>
                      <a:pt x="578" y="22"/>
                    </a:lnTo>
                    <a:lnTo>
                      <a:pt x="588" y="28"/>
                    </a:lnTo>
                    <a:lnTo>
                      <a:pt x="596" y="37"/>
                    </a:lnTo>
                    <a:lnTo>
                      <a:pt x="604" y="46"/>
                    </a:lnTo>
                    <a:lnTo>
                      <a:pt x="611" y="54"/>
                    </a:lnTo>
                    <a:lnTo>
                      <a:pt x="617" y="64"/>
                    </a:lnTo>
                    <a:lnTo>
                      <a:pt x="623" y="76"/>
                    </a:lnTo>
                    <a:lnTo>
                      <a:pt x="627" y="86"/>
                    </a:lnTo>
                    <a:lnTo>
                      <a:pt x="630" y="98"/>
                    </a:lnTo>
                    <a:lnTo>
                      <a:pt x="631" y="111"/>
                    </a:lnTo>
                    <a:lnTo>
                      <a:pt x="631" y="123"/>
                    </a:lnTo>
                    <a:lnTo>
                      <a:pt x="631" y="123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0" name="Freeform 627">
                <a:extLst>
                  <a:ext uri="{FF2B5EF4-FFF2-40B4-BE49-F238E27FC236}">
                    <a16:creationId xmlns="" xmlns:a16="http://schemas.microsoft.com/office/drawing/2014/main" id="{A22905E3-898E-4F35-891D-6EE8AA6218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85384" y="4244475"/>
                <a:ext cx="457619" cy="489492"/>
              </a:xfrm>
              <a:custGeom>
                <a:avLst/>
                <a:gdLst>
                  <a:gd name="T0" fmla="*/ 362 w 401"/>
                  <a:gd name="T1" fmla="*/ 400 h 430"/>
                  <a:gd name="T2" fmla="*/ 341 w 401"/>
                  <a:gd name="T3" fmla="*/ 414 h 430"/>
                  <a:gd name="T4" fmla="*/ 319 w 401"/>
                  <a:gd name="T5" fmla="*/ 425 h 430"/>
                  <a:gd name="T6" fmla="*/ 296 w 401"/>
                  <a:gd name="T7" fmla="*/ 430 h 430"/>
                  <a:gd name="T8" fmla="*/ 273 w 401"/>
                  <a:gd name="T9" fmla="*/ 430 h 430"/>
                  <a:gd name="T10" fmla="*/ 249 w 401"/>
                  <a:gd name="T11" fmla="*/ 428 h 430"/>
                  <a:gd name="T12" fmla="*/ 226 w 401"/>
                  <a:gd name="T13" fmla="*/ 420 h 430"/>
                  <a:gd name="T14" fmla="*/ 206 w 401"/>
                  <a:gd name="T15" fmla="*/ 407 h 430"/>
                  <a:gd name="T16" fmla="*/ 188 w 401"/>
                  <a:gd name="T17" fmla="*/ 391 h 430"/>
                  <a:gd name="T18" fmla="*/ 31 w 401"/>
                  <a:gd name="T19" fmla="*/ 206 h 430"/>
                  <a:gd name="T20" fmla="*/ 16 w 401"/>
                  <a:gd name="T21" fmla="*/ 185 h 430"/>
                  <a:gd name="T22" fmla="*/ 6 w 401"/>
                  <a:gd name="T23" fmla="*/ 164 h 430"/>
                  <a:gd name="T24" fmla="*/ 0 w 401"/>
                  <a:gd name="T25" fmla="*/ 140 h 430"/>
                  <a:gd name="T26" fmla="*/ 0 w 401"/>
                  <a:gd name="T27" fmla="*/ 117 h 430"/>
                  <a:gd name="T28" fmla="*/ 3 w 401"/>
                  <a:gd name="T29" fmla="*/ 94 h 430"/>
                  <a:gd name="T30" fmla="*/ 12 w 401"/>
                  <a:gd name="T31" fmla="*/ 72 h 430"/>
                  <a:gd name="T32" fmla="*/ 23 w 401"/>
                  <a:gd name="T33" fmla="*/ 50 h 430"/>
                  <a:gd name="T34" fmla="*/ 39 w 401"/>
                  <a:gd name="T35" fmla="*/ 32 h 430"/>
                  <a:gd name="T36" fmla="*/ 49 w 401"/>
                  <a:gd name="T37" fmla="*/ 24 h 430"/>
                  <a:gd name="T38" fmla="*/ 71 w 401"/>
                  <a:gd name="T39" fmla="*/ 12 h 430"/>
                  <a:gd name="T40" fmla="*/ 93 w 401"/>
                  <a:gd name="T41" fmla="*/ 3 h 430"/>
                  <a:gd name="T42" fmla="*/ 117 w 401"/>
                  <a:gd name="T43" fmla="*/ 0 h 430"/>
                  <a:gd name="T44" fmla="*/ 140 w 401"/>
                  <a:gd name="T45" fmla="*/ 2 h 430"/>
                  <a:gd name="T46" fmla="*/ 163 w 401"/>
                  <a:gd name="T47" fmla="*/ 8 h 430"/>
                  <a:gd name="T48" fmla="*/ 185 w 401"/>
                  <a:gd name="T49" fmla="*/ 18 h 430"/>
                  <a:gd name="T50" fmla="*/ 204 w 401"/>
                  <a:gd name="T51" fmla="*/ 32 h 430"/>
                  <a:gd name="T52" fmla="*/ 370 w 401"/>
                  <a:gd name="T53" fmla="*/ 226 h 430"/>
                  <a:gd name="T54" fmla="*/ 378 w 401"/>
                  <a:gd name="T55" fmla="*/ 237 h 430"/>
                  <a:gd name="T56" fmla="*/ 391 w 401"/>
                  <a:gd name="T57" fmla="*/ 257 h 430"/>
                  <a:gd name="T58" fmla="*/ 398 w 401"/>
                  <a:gd name="T59" fmla="*/ 280 h 430"/>
                  <a:gd name="T60" fmla="*/ 401 w 401"/>
                  <a:gd name="T61" fmla="*/ 304 h 430"/>
                  <a:gd name="T62" fmla="*/ 399 w 401"/>
                  <a:gd name="T63" fmla="*/ 327 h 430"/>
                  <a:gd name="T64" fmla="*/ 395 w 401"/>
                  <a:gd name="T65" fmla="*/ 350 h 430"/>
                  <a:gd name="T66" fmla="*/ 385 w 401"/>
                  <a:gd name="T67" fmla="*/ 371 h 430"/>
                  <a:gd name="T68" fmla="*/ 370 w 401"/>
                  <a:gd name="T69" fmla="*/ 391 h 430"/>
                  <a:gd name="T70" fmla="*/ 362 w 401"/>
                  <a:gd name="T71" fmla="*/ 40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01" h="430">
                    <a:moveTo>
                      <a:pt x="362" y="400"/>
                    </a:moveTo>
                    <a:lnTo>
                      <a:pt x="362" y="400"/>
                    </a:lnTo>
                    <a:lnTo>
                      <a:pt x="351" y="407"/>
                    </a:lnTo>
                    <a:lnTo>
                      <a:pt x="341" y="414"/>
                    </a:lnTo>
                    <a:lnTo>
                      <a:pt x="329" y="420"/>
                    </a:lnTo>
                    <a:lnTo>
                      <a:pt x="319" y="425"/>
                    </a:lnTo>
                    <a:lnTo>
                      <a:pt x="308" y="428"/>
                    </a:lnTo>
                    <a:lnTo>
                      <a:pt x="296" y="430"/>
                    </a:lnTo>
                    <a:lnTo>
                      <a:pt x="284" y="430"/>
                    </a:lnTo>
                    <a:lnTo>
                      <a:pt x="273" y="430"/>
                    </a:lnTo>
                    <a:lnTo>
                      <a:pt x="261" y="430"/>
                    </a:lnTo>
                    <a:lnTo>
                      <a:pt x="249" y="428"/>
                    </a:lnTo>
                    <a:lnTo>
                      <a:pt x="238" y="425"/>
                    </a:lnTo>
                    <a:lnTo>
                      <a:pt x="226" y="420"/>
                    </a:lnTo>
                    <a:lnTo>
                      <a:pt x="216" y="414"/>
                    </a:lnTo>
                    <a:lnTo>
                      <a:pt x="206" y="407"/>
                    </a:lnTo>
                    <a:lnTo>
                      <a:pt x="197" y="400"/>
                    </a:lnTo>
                    <a:lnTo>
                      <a:pt x="188" y="391"/>
                    </a:lnTo>
                    <a:lnTo>
                      <a:pt x="31" y="206"/>
                    </a:lnTo>
                    <a:lnTo>
                      <a:pt x="31" y="206"/>
                    </a:lnTo>
                    <a:lnTo>
                      <a:pt x="23" y="196"/>
                    </a:lnTo>
                    <a:lnTo>
                      <a:pt x="16" y="185"/>
                    </a:lnTo>
                    <a:lnTo>
                      <a:pt x="10" y="175"/>
                    </a:lnTo>
                    <a:lnTo>
                      <a:pt x="6" y="164"/>
                    </a:lnTo>
                    <a:lnTo>
                      <a:pt x="3" y="152"/>
                    </a:lnTo>
                    <a:lnTo>
                      <a:pt x="0" y="140"/>
                    </a:lnTo>
                    <a:lnTo>
                      <a:pt x="0" y="129"/>
                    </a:lnTo>
                    <a:lnTo>
                      <a:pt x="0" y="117"/>
                    </a:lnTo>
                    <a:lnTo>
                      <a:pt x="0" y="105"/>
                    </a:lnTo>
                    <a:lnTo>
                      <a:pt x="3" y="94"/>
                    </a:lnTo>
                    <a:lnTo>
                      <a:pt x="6" y="82"/>
                    </a:lnTo>
                    <a:lnTo>
                      <a:pt x="12" y="72"/>
                    </a:lnTo>
                    <a:lnTo>
                      <a:pt x="16" y="60"/>
                    </a:lnTo>
                    <a:lnTo>
                      <a:pt x="23" y="50"/>
                    </a:lnTo>
                    <a:lnTo>
                      <a:pt x="31" y="41"/>
                    </a:lnTo>
                    <a:lnTo>
                      <a:pt x="39" y="32"/>
                    </a:lnTo>
                    <a:lnTo>
                      <a:pt x="39" y="32"/>
                    </a:lnTo>
                    <a:lnTo>
                      <a:pt x="49" y="24"/>
                    </a:lnTo>
                    <a:lnTo>
                      <a:pt x="60" y="18"/>
                    </a:lnTo>
                    <a:lnTo>
                      <a:pt x="71" y="12"/>
                    </a:lnTo>
                    <a:lnTo>
                      <a:pt x="82" y="8"/>
                    </a:lnTo>
                    <a:lnTo>
                      <a:pt x="93" y="3"/>
                    </a:lnTo>
                    <a:lnTo>
                      <a:pt x="105" y="2"/>
                    </a:lnTo>
                    <a:lnTo>
                      <a:pt x="117" y="0"/>
                    </a:lnTo>
                    <a:lnTo>
                      <a:pt x="128" y="0"/>
                    </a:lnTo>
                    <a:lnTo>
                      <a:pt x="140" y="2"/>
                    </a:lnTo>
                    <a:lnTo>
                      <a:pt x="152" y="5"/>
                    </a:lnTo>
                    <a:lnTo>
                      <a:pt x="163" y="8"/>
                    </a:lnTo>
                    <a:lnTo>
                      <a:pt x="175" y="12"/>
                    </a:lnTo>
                    <a:lnTo>
                      <a:pt x="185" y="18"/>
                    </a:lnTo>
                    <a:lnTo>
                      <a:pt x="195" y="25"/>
                    </a:lnTo>
                    <a:lnTo>
                      <a:pt x="204" y="32"/>
                    </a:lnTo>
                    <a:lnTo>
                      <a:pt x="213" y="41"/>
                    </a:lnTo>
                    <a:lnTo>
                      <a:pt x="370" y="226"/>
                    </a:lnTo>
                    <a:lnTo>
                      <a:pt x="370" y="226"/>
                    </a:lnTo>
                    <a:lnTo>
                      <a:pt x="378" y="237"/>
                    </a:lnTo>
                    <a:lnTo>
                      <a:pt x="385" y="247"/>
                    </a:lnTo>
                    <a:lnTo>
                      <a:pt x="391" y="257"/>
                    </a:lnTo>
                    <a:lnTo>
                      <a:pt x="395" y="269"/>
                    </a:lnTo>
                    <a:lnTo>
                      <a:pt x="398" y="280"/>
                    </a:lnTo>
                    <a:lnTo>
                      <a:pt x="401" y="292"/>
                    </a:lnTo>
                    <a:lnTo>
                      <a:pt x="401" y="304"/>
                    </a:lnTo>
                    <a:lnTo>
                      <a:pt x="401" y="315"/>
                    </a:lnTo>
                    <a:lnTo>
                      <a:pt x="399" y="327"/>
                    </a:lnTo>
                    <a:lnTo>
                      <a:pt x="398" y="339"/>
                    </a:lnTo>
                    <a:lnTo>
                      <a:pt x="395" y="350"/>
                    </a:lnTo>
                    <a:lnTo>
                      <a:pt x="389" y="360"/>
                    </a:lnTo>
                    <a:lnTo>
                      <a:pt x="385" y="371"/>
                    </a:lnTo>
                    <a:lnTo>
                      <a:pt x="378" y="381"/>
                    </a:lnTo>
                    <a:lnTo>
                      <a:pt x="370" y="391"/>
                    </a:lnTo>
                    <a:lnTo>
                      <a:pt x="362" y="400"/>
                    </a:lnTo>
                    <a:lnTo>
                      <a:pt x="362" y="400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1" name="Freeform 628">
                <a:extLst>
                  <a:ext uri="{FF2B5EF4-FFF2-40B4-BE49-F238E27FC236}">
                    <a16:creationId xmlns="" xmlns:a16="http://schemas.microsoft.com/office/drawing/2014/main" id="{C6C753D7-1EBD-47AA-8580-21D5658921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13055" y="4524510"/>
                <a:ext cx="191243" cy="161647"/>
              </a:xfrm>
              <a:custGeom>
                <a:avLst/>
                <a:gdLst>
                  <a:gd name="T0" fmla="*/ 0 w 169"/>
                  <a:gd name="T1" fmla="*/ 99 h 141"/>
                  <a:gd name="T2" fmla="*/ 0 w 169"/>
                  <a:gd name="T3" fmla="*/ 99 h 141"/>
                  <a:gd name="T4" fmla="*/ 6 w 169"/>
                  <a:gd name="T5" fmla="*/ 106 h 141"/>
                  <a:gd name="T6" fmla="*/ 12 w 169"/>
                  <a:gd name="T7" fmla="*/ 113 h 141"/>
                  <a:gd name="T8" fmla="*/ 19 w 169"/>
                  <a:gd name="T9" fmla="*/ 119 h 141"/>
                  <a:gd name="T10" fmla="*/ 25 w 169"/>
                  <a:gd name="T11" fmla="*/ 125 h 141"/>
                  <a:gd name="T12" fmla="*/ 41 w 169"/>
                  <a:gd name="T13" fmla="*/ 134 h 141"/>
                  <a:gd name="T14" fmla="*/ 59 w 169"/>
                  <a:gd name="T15" fmla="*/ 138 h 141"/>
                  <a:gd name="T16" fmla="*/ 76 w 169"/>
                  <a:gd name="T17" fmla="*/ 141 h 141"/>
                  <a:gd name="T18" fmla="*/ 94 w 169"/>
                  <a:gd name="T19" fmla="*/ 140 h 141"/>
                  <a:gd name="T20" fmla="*/ 102 w 169"/>
                  <a:gd name="T21" fmla="*/ 138 h 141"/>
                  <a:gd name="T22" fmla="*/ 111 w 169"/>
                  <a:gd name="T23" fmla="*/ 135 h 141"/>
                  <a:gd name="T24" fmla="*/ 120 w 169"/>
                  <a:gd name="T25" fmla="*/ 131 h 141"/>
                  <a:gd name="T26" fmla="*/ 127 w 169"/>
                  <a:gd name="T27" fmla="*/ 127 h 141"/>
                  <a:gd name="T28" fmla="*/ 127 w 169"/>
                  <a:gd name="T29" fmla="*/ 127 h 141"/>
                  <a:gd name="T30" fmla="*/ 134 w 169"/>
                  <a:gd name="T31" fmla="*/ 121 h 141"/>
                  <a:gd name="T32" fmla="*/ 142 w 169"/>
                  <a:gd name="T33" fmla="*/ 115 h 141"/>
                  <a:gd name="T34" fmla="*/ 147 w 169"/>
                  <a:gd name="T35" fmla="*/ 108 h 141"/>
                  <a:gd name="T36" fmla="*/ 153 w 169"/>
                  <a:gd name="T37" fmla="*/ 100 h 141"/>
                  <a:gd name="T38" fmla="*/ 162 w 169"/>
                  <a:gd name="T39" fmla="*/ 86 h 141"/>
                  <a:gd name="T40" fmla="*/ 168 w 169"/>
                  <a:gd name="T41" fmla="*/ 68 h 141"/>
                  <a:gd name="T42" fmla="*/ 169 w 169"/>
                  <a:gd name="T43" fmla="*/ 51 h 141"/>
                  <a:gd name="T44" fmla="*/ 168 w 169"/>
                  <a:gd name="T45" fmla="*/ 33 h 141"/>
                  <a:gd name="T46" fmla="*/ 166 w 169"/>
                  <a:gd name="T47" fmla="*/ 25 h 141"/>
                  <a:gd name="T48" fmla="*/ 164 w 169"/>
                  <a:gd name="T49" fmla="*/ 16 h 141"/>
                  <a:gd name="T50" fmla="*/ 159 w 169"/>
                  <a:gd name="T51" fmla="*/ 7 h 141"/>
                  <a:gd name="T52" fmla="*/ 155 w 169"/>
                  <a:gd name="T53" fmla="*/ 0 h 141"/>
                  <a:gd name="T54" fmla="*/ 0 w 169"/>
                  <a:gd name="T55" fmla="*/ 9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9" h="141">
                    <a:moveTo>
                      <a:pt x="0" y="99"/>
                    </a:moveTo>
                    <a:lnTo>
                      <a:pt x="0" y="99"/>
                    </a:lnTo>
                    <a:lnTo>
                      <a:pt x="6" y="106"/>
                    </a:lnTo>
                    <a:lnTo>
                      <a:pt x="12" y="113"/>
                    </a:lnTo>
                    <a:lnTo>
                      <a:pt x="19" y="119"/>
                    </a:lnTo>
                    <a:lnTo>
                      <a:pt x="25" y="125"/>
                    </a:lnTo>
                    <a:lnTo>
                      <a:pt x="41" y="134"/>
                    </a:lnTo>
                    <a:lnTo>
                      <a:pt x="59" y="138"/>
                    </a:lnTo>
                    <a:lnTo>
                      <a:pt x="76" y="141"/>
                    </a:lnTo>
                    <a:lnTo>
                      <a:pt x="94" y="140"/>
                    </a:lnTo>
                    <a:lnTo>
                      <a:pt x="102" y="138"/>
                    </a:lnTo>
                    <a:lnTo>
                      <a:pt x="111" y="135"/>
                    </a:lnTo>
                    <a:lnTo>
                      <a:pt x="120" y="131"/>
                    </a:lnTo>
                    <a:lnTo>
                      <a:pt x="127" y="127"/>
                    </a:lnTo>
                    <a:lnTo>
                      <a:pt x="127" y="127"/>
                    </a:lnTo>
                    <a:lnTo>
                      <a:pt x="134" y="121"/>
                    </a:lnTo>
                    <a:lnTo>
                      <a:pt x="142" y="115"/>
                    </a:lnTo>
                    <a:lnTo>
                      <a:pt x="147" y="108"/>
                    </a:lnTo>
                    <a:lnTo>
                      <a:pt x="153" y="100"/>
                    </a:lnTo>
                    <a:lnTo>
                      <a:pt x="162" y="86"/>
                    </a:lnTo>
                    <a:lnTo>
                      <a:pt x="168" y="68"/>
                    </a:lnTo>
                    <a:lnTo>
                      <a:pt x="169" y="51"/>
                    </a:lnTo>
                    <a:lnTo>
                      <a:pt x="168" y="33"/>
                    </a:lnTo>
                    <a:lnTo>
                      <a:pt x="166" y="25"/>
                    </a:lnTo>
                    <a:lnTo>
                      <a:pt x="164" y="16"/>
                    </a:lnTo>
                    <a:lnTo>
                      <a:pt x="159" y="7"/>
                    </a:lnTo>
                    <a:lnTo>
                      <a:pt x="155" y="0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FAF5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2" name="Freeform 629">
                <a:extLst>
                  <a:ext uri="{FF2B5EF4-FFF2-40B4-BE49-F238E27FC236}">
                    <a16:creationId xmlns="" xmlns:a16="http://schemas.microsoft.com/office/drawing/2014/main" id="{7AD10062-282D-468A-B8F0-ED8B6AD50A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00798" y="1259719"/>
                <a:ext cx="963045" cy="963046"/>
              </a:xfrm>
              <a:custGeom>
                <a:avLst/>
                <a:gdLst>
                  <a:gd name="T0" fmla="*/ 401 w 846"/>
                  <a:gd name="T1" fmla="*/ 846 h 846"/>
                  <a:gd name="T2" fmla="*/ 338 w 846"/>
                  <a:gd name="T3" fmla="*/ 837 h 846"/>
                  <a:gd name="T4" fmla="*/ 277 w 846"/>
                  <a:gd name="T5" fmla="*/ 819 h 846"/>
                  <a:gd name="T6" fmla="*/ 222 w 846"/>
                  <a:gd name="T7" fmla="*/ 794 h 846"/>
                  <a:gd name="T8" fmla="*/ 171 w 846"/>
                  <a:gd name="T9" fmla="*/ 761 h 846"/>
                  <a:gd name="T10" fmla="*/ 124 w 846"/>
                  <a:gd name="T11" fmla="*/ 722 h 846"/>
                  <a:gd name="T12" fmla="*/ 85 w 846"/>
                  <a:gd name="T13" fmla="*/ 675 h 846"/>
                  <a:gd name="T14" fmla="*/ 51 w 846"/>
                  <a:gd name="T15" fmla="*/ 624 h 846"/>
                  <a:gd name="T16" fmla="*/ 26 w 846"/>
                  <a:gd name="T17" fmla="*/ 568 h 846"/>
                  <a:gd name="T18" fmla="*/ 9 w 846"/>
                  <a:gd name="T19" fmla="*/ 507 h 846"/>
                  <a:gd name="T20" fmla="*/ 0 w 846"/>
                  <a:gd name="T21" fmla="*/ 445 h 846"/>
                  <a:gd name="T22" fmla="*/ 0 w 846"/>
                  <a:gd name="T23" fmla="*/ 401 h 846"/>
                  <a:gd name="T24" fmla="*/ 9 w 846"/>
                  <a:gd name="T25" fmla="*/ 338 h 846"/>
                  <a:gd name="T26" fmla="*/ 26 w 846"/>
                  <a:gd name="T27" fmla="*/ 277 h 846"/>
                  <a:gd name="T28" fmla="*/ 51 w 846"/>
                  <a:gd name="T29" fmla="*/ 221 h 846"/>
                  <a:gd name="T30" fmla="*/ 85 w 846"/>
                  <a:gd name="T31" fmla="*/ 170 h 846"/>
                  <a:gd name="T32" fmla="*/ 124 w 846"/>
                  <a:gd name="T33" fmla="*/ 124 h 846"/>
                  <a:gd name="T34" fmla="*/ 171 w 846"/>
                  <a:gd name="T35" fmla="*/ 84 h 846"/>
                  <a:gd name="T36" fmla="*/ 222 w 846"/>
                  <a:gd name="T37" fmla="*/ 51 h 846"/>
                  <a:gd name="T38" fmla="*/ 277 w 846"/>
                  <a:gd name="T39" fmla="*/ 26 h 846"/>
                  <a:gd name="T40" fmla="*/ 338 w 846"/>
                  <a:gd name="T41" fmla="*/ 9 h 846"/>
                  <a:gd name="T42" fmla="*/ 401 w 846"/>
                  <a:gd name="T43" fmla="*/ 0 h 846"/>
                  <a:gd name="T44" fmla="*/ 445 w 846"/>
                  <a:gd name="T45" fmla="*/ 0 h 846"/>
                  <a:gd name="T46" fmla="*/ 508 w 846"/>
                  <a:gd name="T47" fmla="*/ 9 h 846"/>
                  <a:gd name="T48" fmla="*/ 569 w 846"/>
                  <a:gd name="T49" fmla="*/ 26 h 846"/>
                  <a:gd name="T50" fmla="*/ 624 w 846"/>
                  <a:gd name="T51" fmla="*/ 51 h 846"/>
                  <a:gd name="T52" fmla="*/ 675 w 846"/>
                  <a:gd name="T53" fmla="*/ 84 h 846"/>
                  <a:gd name="T54" fmla="*/ 722 w 846"/>
                  <a:gd name="T55" fmla="*/ 124 h 846"/>
                  <a:gd name="T56" fmla="*/ 761 w 846"/>
                  <a:gd name="T57" fmla="*/ 170 h 846"/>
                  <a:gd name="T58" fmla="*/ 795 w 846"/>
                  <a:gd name="T59" fmla="*/ 221 h 846"/>
                  <a:gd name="T60" fmla="*/ 820 w 846"/>
                  <a:gd name="T61" fmla="*/ 277 h 846"/>
                  <a:gd name="T62" fmla="*/ 837 w 846"/>
                  <a:gd name="T63" fmla="*/ 338 h 846"/>
                  <a:gd name="T64" fmla="*/ 846 w 846"/>
                  <a:gd name="T65" fmla="*/ 401 h 846"/>
                  <a:gd name="T66" fmla="*/ 846 w 846"/>
                  <a:gd name="T67" fmla="*/ 445 h 846"/>
                  <a:gd name="T68" fmla="*/ 837 w 846"/>
                  <a:gd name="T69" fmla="*/ 507 h 846"/>
                  <a:gd name="T70" fmla="*/ 820 w 846"/>
                  <a:gd name="T71" fmla="*/ 568 h 846"/>
                  <a:gd name="T72" fmla="*/ 795 w 846"/>
                  <a:gd name="T73" fmla="*/ 624 h 846"/>
                  <a:gd name="T74" fmla="*/ 761 w 846"/>
                  <a:gd name="T75" fmla="*/ 675 h 846"/>
                  <a:gd name="T76" fmla="*/ 722 w 846"/>
                  <a:gd name="T77" fmla="*/ 722 h 846"/>
                  <a:gd name="T78" fmla="*/ 675 w 846"/>
                  <a:gd name="T79" fmla="*/ 761 h 846"/>
                  <a:gd name="T80" fmla="*/ 624 w 846"/>
                  <a:gd name="T81" fmla="*/ 794 h 846"/>
                  <a:gd name="T82" fmla="*/ 569 w 846"/>
                  <a:gd name="T83" fmla="*/ 819 h 846"/>
                  <a:gd name="T84" fmla="*/ 508 w 846"/>
                  <a:gd name="T85" fmla="*/ 837 h 846"/>
                  <a:gd name="T86" fmla="*/ 445 w 846"/>
                  <a:gd name="T87" fmla="*/ 846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46" h="846">
                    <a:moveTo>
                      <a:pt x="423" y="846"/>
                    </a:moveTo>
                    <a:lnTo>
                      <a:pt x="423" y="846"/>
                    </a:lnTo>
                    <a:lnTo>
                      <a:pt x="401" y="846"/>
                    </a:lnTo>
                    <a:lnTo>
                      <a:pt x="379" y="843"/>
                    </a:lnTo>
                    <a:lnTo>
                      <a:pt x="359" y="841"/>
                    </a:lnTo>
                    <a:lnTo>
                      <a:pt x="338" y="837"/>
                    </a:lnTo>
                    <a:lnTo>
                      <a:pt x="318" y="832"/>
                    </a:lnTo>
                    <a:lnTo>
                      <a:pt x="298" y="827"/>
                    </a:lnTo>
                    <a:lnTo>
                      <a:pt x="277" y="819"/>
                    </a:lnTo>
                    <a:lnTo>
                      <a:pt x="258" y="812"/>
                    </a:lnTo>
                    <a:lnTo>
                      <a:pt x="239" y="803"/>
                    </a:lnTo>
                    <a:lnTo>
                      <a:pt x="222" y="794"/>
                    </a:lnTo>
                    <a:lnTo>
                      <a:pt x="204" y="784"/>
                    </a:lnTo>
                    <a:lnTo>
                      <a:pt x="187" y="773"/>
                    </a:lnTo>
                    <a:lnTo>
                      <a:pt x="171" y="761"/>
                    </a:lnTo>
                    <a:lnTo>
                      <a:pt x="155" y="749"/>
                    </a:lnTo>
                    <a:lnTo>
                      <a:pt x="139" y="736"/>
                    </a:lnTo>
                    <a:lnTo>
                      <a:pt x="124" y="722"/>
                    </a:lnTo>
                    <a:lnTo>
                      <a:pt x="109" y="707"/>
                    </a:lnTo>
                    <a:lnTo>
                      <a:pt x="96" y="691"/>
                    </a:lnTo>
                    <a:lnTo>
                      <a:pt x="85" y="675"/>
                    </a:lnTo>
                    <a:lnTo>
                      <a:pt x="73" y="659"/>
                    </a:lnTo>
                    <a:lnTo>
                      <a:pt x="61" y="641"/>
                    </a:lnTo>
                    <a:lnTo>
                      <a:pt x="51" y="624"/>
                    </a:lnTo>
                    <a:lnTo>
                      <a:pt x="42" y="606"/>
                    </a:lnTo>
                    <a:lnTo>
                      <a:pt x="34" y="587"/>
                    </a:lnTo>
                    <a:lnTo>
                      <a:pt x="26" y="568"/>
                    </a:lnTo>
                    <a:lnTo>
                      <a:pt x="19" y="548"/>
                    </a:lnTo>
                    <a:lnTo>
                      <a:pt x="13" y="528"/>
                    </a:lnTo>
                    <a:lnTo>
                      <a:pt x="9" y="507"/>
                    </a:lnTo>
                    <a:lnTo>
                      <a:pt x="5" y="487"/>
                    </a:lnTo>
                    <a:lnTo>
                      <a:pt x="2" y="466"/>
                    </a:lnTo>
                    <a:lnTo>
                      <a:pt x="0" y="445"/>
                    </a:lnTo>
                    <a:lnTo>
                      <a:pt x="0" y="423"/>
                    </a:lnTo>
                    <a:lnTo>
                      <a:pt x="0" y="423"/>
                    </a:lnTo>
                    <a:lnTo>
                      <a:pt x="0" y="401"/>
                    </a:lnTo>
                    <a:lnTo>
                      <a:pt x="2" y="379"/>
                    </a:lnTo>
                    <a:lnTo>
                      <a:pt x="5" y="359"/>
                    </a:lnTo>
                    <a:lnTo>
                      <a:pt x="9" y="338"/>
                    </a:lnTo>
                    <a:lnTo>
                      <a:pt x="13" y="318"/>
                    </a:lnTo>
                    <a:lnTo>
                      <a:pt x="19" y="297"/>
                    </a:lnTo>
                    <a:lnTo>
                      <a:pt x="26" y="277"/>
                    </a:lnTo>
                    <a:lnTo>
                      <a:pt x="34" y="258"/>
                    </a:lnTo>
                    <a:lnTo>
                      <a:pt x="42" y="239"/>
                    </a:lnTo>
                    <a:lnTo>
                      <a:pt x="51" y="221"/>
                    </a:lnTo>
                    <a:lnTo>
                      <a:pt x="61" y="204"/>
                    </a:lnTo>
                    <a:lnTo>
                      <a:pt x="73" y="186"/>
                    </a:lnTo>
                    <a:lnTo>
                      <a:pt x="85" y="170"/>
                    </a:lnTo>
                    <a:lnTo>
                      <a:pt x="96" y="154"/>
                    </a:lnTo>
                    <a:lnTo>
                      <a:pt x="109" y="138"/>
                    </a:lnTo>
                    <a:lnTo>
                      <a:pt x="124" y="124"/>
                    </a:lnTo>
                    <a:lnTo>
                      <a:pt x="139" y="109"/>
                    </a:lnTo>
                    <a:lnTo>
                      <a:pt x="155" y="96"/>
                    </a:lnTo>
                    <a:lnTo>
                      <a:pt x="171" y="84"/>
                    </a:lnTo>
                    <a:lnTo>
                      <a:pt x="187" y="73"/>
                    </a:lnTo>
                    <a:lnTo>
                      <a:pt x="204" y="61"/>
                    </a:lnTo>
                    <a:lnTo>
                      <a:pt x="222" y="51"/>
                    </a:lnTo>
                    <a:lnTo>
                      <a:pt x="239" y="42"/>
                    </a:lnTo>
                    <a:lnTo>
                      <a:pt x="258" y="33"/>
                    </a:lnTo>
                    <a:lnTo>
                      <a:pt x="277" y="26"/>
                    </a:lnTo>
                    <a:lnTo>
                      <a:pt x="298" y="19"/>
                    </a:lnTo>
                    <a:lnTo>
                      <a:pt x="318" y="13"/>
                    </a:lnTo>
                    <a:lnTo>
                      <a:pt x="338" y="9"/>
                    </a:lnTo>
                    <a:lnTo>
                      <a:pt x="359" y="4"/>
                    </a:lnTo>
                    <a:lnTo>
                      <a:pt x="379" y="1"/>
                    </a:lnTo>
                    <a:lnTo>
                      <a:pt x="401" y="0"/>
                    </a:lnTo>
                    <a:lnTo>
                      <a:pt x="423" y="0"/>
                    </a:lnTo>
                    <a:lnTo>
                      <a:pt x="423" y="0"/>
                    </a:lnTo>
                    <a:lnTo>
                      <a:pt x="445" y="0"/>
                    </a:lnTo>
                    <a:lnTo>
                      <a:pt x="467" y="1"/>
                    </a:lnTo>
                    <a:lnTo>
                      <a:pt x="487" y="4"/>
                    </a:lnTo>
                    <a:lnTo>
                      <a:pt x="508" y="9"/>
                    </a:lnTo>
                    <a:lnTo>
                      <a:pt x="528" y="13"/>
                    </a:lnTo>
                    <a:lnTo>
                      <a:pt x="548" y="19"/>
                    </a:lnTo>
                    <a:lnTo>
                      <a:pt x="569" y="26"/>
                    </a:lnTo>
                    <a:lnTo>
                      <a:pt x="588" y="33"/>
                    </a:lnTo>
                    <a:lnTo>
                      <a:pt x="607" y="42"/>
                    </a:lnTo>
                    <a:lnTo>
                      <a:pt x="624" y="51"/>
                    </a:lnTo>
                    <a:lnTo>
                      <a:pt x="642" y="61"/>
                    </a:lnTo>
                    <a:lnTo>
                      <a:pt x="659" y="73"/>
                    </a:lnTo>
                    <a:lnTo>
                      <a:pt x="675" y="84"/>
                    </a:lnTo>
                    <a:lnTo>
                      <a:pt x="691" y="96"/>
                    </a:lnTo>
                    <a:lnTo>
                      <a:pt x="707" y="109"/>
                    </a:lnTo>
                    <a:lnTo>
                      <a:pt x="722" y="124"/>
                    </a:lnTo>
                    <a:lnTo>
                      <a:pt x="736" y="138"/>
                    </a:lnTo>
                    <a:lnTo>
                      <a:pt x="750" y="154"/>
                    </a:lnTo>
                    <a:lnTo>
                      <a:pt x="761" y="170"/>
                    </a:lnTo>
                    <a:lnTo>
                      <a:pt x="773" y="186"/>
                    </a:lnTo>
                    <a:lnTo>
                      <a:pt x="785" y="204"/>
                    </a:lnTo>
                    <a:lnTo>
                      <a:pt x="795" y="221"/>
                    </a:lnTo>
                    <a:lnTo>
                      <a:pt x="804" y="239"/>
                    </a:lnTo>
                    <a:lnTo>
                      <a:pt x="812" y="258"/>
                    </a:lnTo>
                    <a:lnTo>
                      <a:pt x="820" y="277"/>
                    </a:lnTo>
                    <a:lnTo>
                      <a:pt x="827" y="297"/>
                    </a:lnTo>
                    <a:lnTo>
                      <a:pt x="833" y="318"/>
                    </a:lnTo>
                    <a:lnTo>
                      <a:pt x="837" y="338"/>
                    </a:lnTo>
                    <a:lnTo>
                      <a:pt x="841" y="359"/>
                    </a:lnTo>
                    <a:lnTo>
                      <a:pt x="843" y="379"/>
                    </a:lnTo>
                    <a:lnTo>
                      <a:pt x="846" y="401"/>
                    </a:lnTo>
                    <a:lnTo>
                      <a:pt x="846" y="423"/>
                    </a:lnTo>
                    <a:lnTo>
                      <a:pt x="846" y="423"/>
                    </a:lnTo>
                    <a:lnTo>
                      <a:pt x="846" y="445"/>
                    </a:lnTo>
                    <a:lnTo>
                      <a:pt x="843" y="466"/>
                    </a:lnTo>
                    <a:lnTo>
                      <a:pt x="841" y="487"/>
                    </a:lnTo>
                    <a:lnTo>
                      <a:pt x="837" y="507"/>
                    </a:lnTo>
                    <a:lnTo>
                      <a:pt x="833" y="528"/>
                    </a:lnTo>
                    <a:lnTo>
                      <a:pt x="827" y="548"/>
                    </a:lnTo>
                    <a:lnTo>
                      <a:pt x="820" y="568"/>
                    </a:lnTo>
                    <a:lnTo>
                      <a:pt x="812" y="587"/>
                    </a:lnTo>
                    <a:lnTo>
                      <a:pt x="804" y="606"/>
                    </a:lnTo>
                    <a:lnTo>
                      <a:pt x="795" y="624"/>
                    </a:lnTo>
                    <a:lnTo>
                      <a:pt x="785" y="641"/>
                    </a:lnTo>
                    <a:lnTo>
                      <a:pt x="773" y="659"/>
                    </a:lnTo>
                    <a:lnTo>
                      <a:pt x="761" y="675"/>
                    </a:lnTo>
                    <a:lnTo>
                      <a:pt x="750" y="691"/>
                    </a:lnTo>
                    <a:lnTo>
                      <a:pt x="736" y="707"/>
                    </a:lnTo>
                    <a:lnTo>
                      <a:pt x="722" y="722"/>
                    </a:lnTo>
                    <a:lnTo>
                      <a:pt x="707" y="736"/>
                    </a:lnTo>
                    <a:lnTo>
                      <a:pt x="691" y="749"/>
                    </a:lnTo>
                    <a:lnTo>
                      <a:pt x="675" y="761"/>
                    </a:lnTo>
                    <a:lnTo>
                      <a:pt x="659" y="773"/>
                    </a:lnTo>
                    <a:lnTo>
                      <a:pt x="642" y="784"/>
                    </a:lnTo>
                    <a:lnTo>
                      <a:pt x="624" y="794"/>
                    </a:lnTo>
                    <a:lnTo>
                      <a:pt x="607" y="803"/>
                    </a:lnTo>
                    <a:lnTo>
                      <a:pt x="588" y="812"/>
                    </a:lnTo>
                    <a:lnTo>
                      <a:pt x="569" y="819"/>
                    </a:lnTo>
                    <a:lnTo>
                      <a:pt x="548" y="827"/>
                    </a:lnTo>
                    <a:lnTo>
                      <a:pt x="528" y="832"/>
                    </a:lnTo>
                    <a:lnTo>
                      <a:pt x="508" y="837"/>
                    </a:lnTo>
                    <a:lnTo>
                      <a:pt x="487" y="841"/>
                    </a:lnTo>
                    <a:lnTo>
                      <a:pt x="467" y="843"/>
                    </a:lnTo>
                    <a:lnTo>
                      <a:pt x="445" y="846"/>
                    </a:lnTo>
                    <a:lnTo>
                      <a:pt x="423" y="846"/>
                    </a:lnTo>
                    <a:lnTo>
                      <a:pt x="423" y="84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3" name="Freeform 630">
                <a:extLst>
                  <a:ext uri="{FF2B5EF4-FFF2-40B4-BE49-F238E27FC236}">
                    <a16:creationId xmlns="" xmlns:a16="http://schemas.microsoft.com/office/drawing/2014/main" id="{EA016B35-26F2-45B5-994A-ECB65345463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84859" y="1243786"/>
                <a:ext cx="994920" cy="994920"/>
              </a:xfrm>
              <a:custGeom>
                <a:avLst/>
                <a:gdLst>
                  <a:gd name="T0" fmla="*/ 500 w 874"/>
                  <a:gd name="T1" fmla="*/ 34 h 875"/>
                  <a:gd name="T2" fmla="*/ 596 w 874"/>
                  <a:gd name="T3" fmla="*/ 62 h 875"/>
                  <a:gd name="T4" fmla="*/ 682 w 874"/>
                  <a:gd name="T5" fmla="*/ 111 h 875"/>
                  <a:gd name="T6" fmla="*/ 752 w 874"/>
                  <a:gd name="T7" fmla="*/ 178 h 875"/>
                  <a:gd name="T8" fmla="*/ 804 w 874"/>
                  <a:gd name="T9" fmla="*/ 261 h 875"/>
                  <a:gd name="T10" fmla="*/ 836 w 874"/>
                  <a:gd name="T11" fmla="*/ 356 h 875"/>
                  <a:gd name="T12" fmla="*/ 845 w 874"/>
                  <a:gd name="T13" fmla="*/ 438 h 875"/>
                  <a:gd name="T14" fmla="*/ 832 w 874"/>
                  <a:gd name="T15" fmla="*/ 540 h 875"/>
                  <a:gd name="T16" fmla="*/ 796 w 874"/>
                  <a:gd name="T17" fmla="*/ 632 h 875"/>
                  <a:gd name="T18" fmla="*/ 739 w 874"/>
                  <a:gd name="T19" fmla="*/ 712 h 875"/>
                  <a:gd name="T20" fmla="*/ 666 w 874"/>
                  <a:gd name="T21" fmla="*/ 776 h 875"/>
                  <a:gd name="T22" fmla="*/ 577 w 874"/>
                  <a:gd name="T23" fmla="*/ 821 h 875"/>
                  <a:gd name="T24" fmla="*/ 479 w 874"/>
                  <a:gd name="T25" fmla="*/ 844 h 875"/>
                  <a:gd name="T26" fmla="*/ 395 w 874"/>
                  <a:gd name="T27" fmla="*/ 844 h 875"/>
                  <a:gd name="T28" fmla="*/ 297 w 874"/>
                  <a:gd name="T29" fmla="*/ 821 h 875"/>
                  <a:gd name="T30" fmla="*/ 208 w 874"/>
                  <a:gd name="T31" fmla="*/ 776 h 875"/>
                  <a:gd name="T32" fmla="*/ 135 w 874"/>
                  <a:gd name="T33" fmla="*/ 712 h 875"/>
                  <a:gd name="T34" fmla="*/ 78 w 874"/>
                  <a:gd name="T35" fmla="*/ 632 h 875"/>
                  <a:gd name="T36" fmla="*/ 42 w 874"/>
                  <a:gd name="T37" fmla="*/ 540 h 875"/>
                  <a:gd name="T38" fmla="*/ 29 w 874"/>
                  <a:gd name="T39" fmla="*/ 438 h 875"/>
                  <a:gd name="T40" fmla="*/ 37 w 874"/>
                  <a:gd name="T41" fmla="*/ 356 h 875"/>
                  <a:gd name="T42" fmla="*/ 70 w 874"/>
                  <a:gd name="T43" fmla="*/ 261 h 875"/>
                  <a:gd name="T44" fmla="*/ 122 w 874"/>
                  <a:gd name="T45" fmla="*/ 178 h 875"/>
                  <a:gd name="T46" fmla="*/ 192 w 874"/>
                  <a:gd name="T47" fmla="*/ 111 h 875"/>
                  <a:gd name="T48" fmla="*/ 278 w 874"/>
                  <a:gd name="T49" fmla="*/ 62 h 875"/>
                  <a:gd name="T50" fmla="*/ 374 w 874"/>
                  <a:gd name="T51" fmla="*/ 34 h 875"/>
                  <a:gd name="T52" fmla="*/ 437 w 874"/>
                  <a:gd name="T53" fmla="*/ 0 h 875"/>
                  <a:gd name="T54" fmla="*/ 328 w 874"/>
                  <a:gd name="T55" fmla="*/ 13 h 875"/>
                  <a:gd name="T56" fmla="*/ 228 w 874"/>
                  <a:gd name="T57" fmla="*/ 53 h 875"/>
                  <a:gd name="T58" fmla="*/ 142 w 874"/>
                  <a:gd name="T59" fmla="*/ 114 h 875"/>
                  <a:gd name="T60" fmla="*/ 74 w 874"/>
                  <a:gd name="T61" fmla="*/ 193 h 875"/>
                  <a:gd name="T62" fmla="*/ 26 w 874"/>
                  <a:gd name="T63" fmla="*/ 288 h 875"/>
                  <a:gd name="T64" fmla="*/ 2 w 874"/>
                  <a:gd name="T65" fmla="*/ 392 h 875"/>
                  <a:gd name="T66" fmla="*/ 2 w 874"/>
                  <a:gd name="T67" fmla="*/ 483 h 875"/>
                  <a:gd name="T68" fmla="*/ 26 w 874"/>
                  <a:gd name="T69" fmla="*/ 588 h 875"/>
                  <a:gd name="T70" fmla="*/ 74 w 874"/>
                  <a:gd name="T71" fmla="*/ 683 h 875"/>
                  <a:gd name="T72" fmla="*/ 142 w 874"/>
                  <a:gd name="T73" fmla="*/ 761 h 875"/>
                  <a:gd name="T74" fmla="*/ 228 w 874"/>
                  <a:gd name="T75" fmla="*/ 823 h 875"/>
                  <a:gd name="T76" fmla="*/ 328 w 874"/>
                  <a:gd name="T77" fmla="*/ 862 h 875"/>
                  <a:gd name="T78" fmla="*/ 437 w 874"/>
                  <a:gd name="T79" fmla="*/ 875 h 875"/>
                  <a:gd name="T80" fmla="*/ 524 w 874"/>
                  <a:gd name="T81" fmla="*/ 866 h 875"/>
                  <a:gd name="T82" fmla="*/ 627 w 874"/>
                  <a:gd name="T83" fmla="*/ 831 h 875"/>
                  <a:gd name="T84" fmla="*/ 715 w 874"/>
                  <a:gd name="T85" fmla="*/ 774 h 875"/>
                  <a:gd name="T86" fmla="*/ 787 w 874"/>
                  <a:gd name="T87" fmla="*/ 699 h 875"/>
                  <a:gd name="T88" fmla="*/ 839 w 874"/>
                  <a:gd name="T89" fmla="*/ 608 h 875"/>
                  <a:gd name="T90" fmla="*/ 870 w 874"/>
                  <a:gd name="T91" fmla="*/ 505 h 875"/>
                  <a:gd name="T92" fmla="*/ 874 w 874"/>
                  <a:gd name="T93" fmla="*/ 416 h 875"/>
                  <a:gd name="T94" fmla="*/ 854 w 874"/>
                  <a:gd name="T95" fmla="*/ 308 h 875"/>
                  <a:gd name="T96" fmla="*/ 810 w 874"/>
                  <a:gd name="T97" fmla="*/ 212 h 875"/>
                  <a:gd name="T98" fmla="*/ 746 w 874"/>
                  <a:gd name="T99" fmla="*/ 129 h 875"/>
                  <a:gd name="T100" fmla="*/ 663 w 874"/>
                  <a:gd name="T101" fmla="*/ 63 h 875"/>
                  <a:gd name="T102" fmla="*/ 567 w 874"/>
                  <a:gd name="T103" fmla="*/ 19 h 875"/>
                  <a:gd name="T104" fmla="*/ 459 w 874"/>
                  <a:gd name="T105" fmla="*/ 0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74" h="875">
                    <a:moveTo>
                      <a:pt x="437" y="29"/>
                    </a:moveTo>
                    <a:lnTo>
                      <a:pt x="437" y="29"/>
                    </a:lnTo>
                    <a:lnTo>
                      <a:pt x="457" y="29"/>
                    </a:lnTo>
                    <a:lnTo>
                      <a:pt x="479" y="31"/>
                    </a:lnTo>
                    <a:lnTo>
                      <a:pt x="500" y="34"/>
                    </a:lnTo>
                    <a:lnTo>
                      <a:pt x="519" y="38"/>
                    </a:lnTo>
                    <a:lnTo>
                      <a:pt x="539" y="43"/>
                    </a:lnTo>
                    <a:lnTo>
                      <a:pt x="558" y="48"/>
                    </a:lnTo>
                    <a:lnTo>
                      <a:pt x="577" y="54"/>
                    </a:lnTo>
                    <a:lnTo>
                      <a:pt x="596" y="62"/>
                    </a:lnTo>
                    <a:lnTo>
                      <a:pt x="613" y="70"/>
                    </a:lnTo>
                    <a:lnTo>
                      <a:pt x="631" y="79"/>
                    </a:lnTo>
                    <a:lnTo>
                      <a:pt x="648" y="89"/>
                    </a:lnTo>
                    <a:lnTo>
                      <a:pt x="666" y="99"/>
                    </a:lnTo>
                    <a:lnTo>
                      <a:pt x="682" y="111"/>
                    </a:lnTo>
                    <a:lnTo>
                      <a:pt x="697" y="123"/>
                    </a:lnTo>
                    <a:lnTo>
                      <a:pt x="711" y="136"/>
                    </a:lnTo>
                    <a:lnTo>
                      <a:pt x="726" y="149"/>
                    </a:lnTo>
                    <a:lnTo>
                      <a:pt x="739" y="164"/>
                    </a:lnTo>
                    <a:lnTo>
                      <a:pt x="752" y="178"/>
                    </a:lnTo>
                    <a:lnTo>
                      <a:pt x="764" y="193"/>
                    </a:lnTo>
                    <a:lnTo>
                      <a:pt x="775" y="209"/>
                    </a:lnTo>
                    <a:lnTo>
                      <a:pt x="785" y="226"/>
                    </a:lnTo>
                    <a:lnTo>
                      <a:pt x="796" y="244"/>
                    </a:lnTo>
                    <a:lnTo>
                      <a:pt x="804" y="261"/>
                    </a:lnTo>
                    <a:lnTo>
                      <a:pt x="813" y="279"/>
                    </a:lnTo>
                    <a:lnTo>
                      <a:pt x="820" y="298"/>
                    </a:lnTo>
                    <a:lnTo>
                      <a:pt x="826" y="317"/>
                    </a:lnTo>
                    <a:lnTo>
                      <a:pt x="832" y="336"/>
                    </a:lnTo>
                    <a:lnTo>
                      <a:pt x="836" y="356"/>
                    </a:lnTo>
                    <a:lnTo>
                      <a:pt x="841" y="375"/>
                    </a:lnTo>
                    <a:lnTo>
                      <a:pt x="844" y="395"/>
                    </a:lnTo>
                    <a:lnTo>
                      <a:pt x="845" y="417"/>
                    </a:lnTo>
                    <a:lnTo>
                      <a:pt x="845" y="438"/>
                    </a:lnTo>
                    <a:lnTo>
                      <a:pt x="845" y="438"/>
                    </a:lnTo>
                    <a:lnTo>
                      <a:pt x="845" y="458"/>
                    </a:lnTo>
                    <a:lnTo>
                      <a:pt x="844" y="480"/>
                    </a:lnTo>
                    <a:lnTo>
                      <a:pt x="841" y="500"/>
                    </a:lnTo>
                    <a:lnTo>
                      <a:pt x="836" y="519"/>
                    </a:lnTo>
                    <a:lnTo>
                      <a:pt x="832" y="540"/>
                    </a:lnTo>
                    <a:lnTo>
                      <a:pt x="826" y="559"/>
                    </a:lnTo>
                    <a:lnTo>
                      <a:pt x="820" y="578"/>
                    </a:lnTo>
                    <a:lnTo>
                      <a:pt x="813" y="597"/>
                    </a:lnTo>
                    <a:lnTo>
                      <a:pt x="804" y="614"/>
                    </a:lnTo>
                    <a:lnTo>
                      <a:pt x="796" y="632"/>
                    </a:lnTo>
                    <a:lnTo>
                      <a:pt x="785" y="649"/>
                    </a:lnTo>
                    <a:lnTo>
                      <a:pt x="775" y="667"/>
                    </a:lnTo>
                    <a:lnTo>
                      <a:pt x="764" y="683"/>
                    </a:lnTo>
                    <a:lnTo>
                      <a:pt x="752" y="697"/>
                    </a:lnTo>
                    <a:lnTo>
                      <a:pt x="739" y="712"/>
                    </a:lnTo>
                    <a:lnTo>
                      <a:pt x="726" y="726"/>
                    </a:lnTo>
                    <a:lnTo>
                      <a:pt x="711" y="739"/>
                    </a:lnTo>
                    <a:lnTo>
                      <a:pt x="697" y="753"/>
                    </a:lnTo>
                    <a:lnTo>
                      <a:pt x="682" y="764"/>
                    </a:lnTo>
                    <a:lnTo>
                      <a:pt x="666" y="776"/>
                    </a:lnTo>
                    <a:lnTo>
                      <a:pt x="648" y="786"/>
                    </a:lnTo>
                    <a:lnTo>
                      <a:pt x="631" y="796"/>
                    </a:lnTo>
                    <a:lnTo>
                      <a:pt x="613" y="805"/>
                    </a:lnTo>
                    <a:lnTo>
                      <a:pt x="596" y="814"/>
                    </a:lnTo>
                    <a:lnTo>
                      <a:pt x="577" y="821"/>
                    </a:lnTo>
                    <a:lnTo>
                      <a:pt x="558" y="827"/>
                    </a:lnTo>
                    <a:lnTo>
                      <a:pt x="539" y="833"/>
                    </a:lnTo>
                    <a:lnTo>
                      <a:pt x="519" y="837"/>
                    </a:lnTo>
                    <a:lnTo>
                      <a:pt x="500" y="842"/>
                    </a:lnTo>
                    <a:lnTo>
                      <a:pt x="479" y="844"/>
                    </a:lnTo>
                    <a:lnTo>
                      <a:pt x="457" y="846"/>
                    </a:lnTo>
                    <a:lnTo>
                      <a:pt x="437" y="846"/>
                    </a:lnTo>
                    <a:lnTo>
                      <a:pt x="437" y="846"/>
                    </a:lnTo>
                    <a:lnTo>
                      <a:pt x="417" y="846"/>
                    </a:lnTo>
                    <a:lnTo>
                      <a:pt x="395" y="844"/>
                    </a:lnTo>
                    <a:lnTo>
                      <a:pt x="374" y="842"/>
                    </a:lnTo>
                    <a:lnTo>
                      <a:pt x="355" y="837"/>
                    </a:lnTo>
                    <a:lnTo>
                      <a:pt x="335" y="833"/>
                    </a:lnTo>
                    <a:lnTo>
                      <a:pt x="316" y="827"/>
                    </a:lnTo>
                    <a:lnTo>
                      <a:pt x="297" y="821"/>
                    </a:lnTo>
                    <a:lnTo>
                      <a:pt x="278" y="814"/>
                    </a:lnTo>
                    <a:lnTo>
                      <a:pt x="261" y="805"/>
                    </a:lnTo>
                    <a:lnTo>
                      <a:pt x="243" y="796"/>
                    </a:lnTo>
                    <a:lnTo>
                      <a:pt x="226" y="786"/>
                    </a:lnTo>
                    <a:lnTo>
                      <a:pt x="208" y="776"/>
                    </a:lnTo>
                    <a:lnTo>
                      <a:pt x="192" y="764"/>
                    </a:lnTo>
                    <a:lnTo>
                      <a:pt x="177" y="753"/>
                    </a:lnTo>
                    <a:lnTo>
                      <a:pt x="163" y="739"/>
                    </a:lnTo>
                    <a:lnTo>
                      <a:pt x="148" y="726"/>
                    </a:lnTo>
                    <a:lnTo>
                      <a:pt x="135" y="712"/>
                    </a:lnTo>
                    <a:lnTo>
                      <a:pt x="122" y="697"/>
                    </a:lnTo>
                    <a:lnTo>
                      <a:pt x="110" y="683"/>
                    </a:lnTo>
                    <a:lnTo>
                      <a:pt x="99" y="667"/>
                    </a:lnTo>
                    <a:lnTo>
                      <a:pt x="88" y="649"/>
                    </a:lnTo>
                    <a:lnTo>
                      <a:pt x="78" y="632"/>
                    </a:lnTo>
                    <a:lnTo>
                      <a:pt x="70" y="614"/>
                    </a:lnTo>
                    <a:lnTo>
                      <a:pt x="61" y="597"/>
                    </a:lnTo>
                    <a:lnTo>
                      <a:pt x="54" y="578"/>
                    </a:lnTo>
                    <a:lnTo>
                      <a:pt x="48" y="559"/>
                    </a:lnTo>
                    <a:lnTo>
                      <a:pt x="42" y="540"/>
                    </a:lnTo>
                    <a:lnTo>
                      <a:pt x="37" y="519"/>
                    </a:lnTo>
                    <a:lnTo>
                      <a:pt x="33" y="500"/>
                    </a:lnTo>
                    <a:lnTo>
                      <a:pt x="30" y="480"/>
                    </a:lnTo>
                    <a:lnTo>
                      <a:pt x="29" y="458"/>
                    </a:lnTo>
                    <a:lnTo>
                      <a:pt x="29" y="438"/>
                    </a:lnTo>
                    <a:lnTo>
                      <a:pt x="29" y="438"/>
                    </a:lnTo>
                    <a:lnTo>
                      <a:pt x="29" y="417"/>
                    </a:lnTo>
                    <a:lnTo>
                      <a:pt x="30" y="395"/>
                    </a:lnTo>
                    <a:lnTo>
                      <a:pt x="33" y="375"/>
                    </a:lnTo>
                    <a:lnTo>
                      <a:pt x="37" y="356"/>
                    </a:lnTo>
                    <a:lnTo>
                      <a:pt x="42" y="336"/>
                    </a:lnTo>
                    <a:lnTo>
                      <a:pt x="48" y="317"/>
                    </a:lnTo>
                    <a:lnTo>
                      <a:pt x="54" y="298"/>
                    </a:lnTo>
                    <a:lnTo>
                      <a:pt x="61" y="279"/>
                    </a:lnTo>
                    <a:lnTo>
                      <a:pt x="70" y="261"/>
                    </a:lnTo>
                    <a:lnTo>
                      <a:pt x="78" y="244"/>
                    </a:lnTo>
                    <a:lnTo>
                      <a:pt x="88" y="226"/>
                    </a:lnTo>
                    <a:lnTo>
                      <a:pt x="99" y="209"/>
                    </a:lnTo>
                    <a:lnTo>
                      <a:pt x="110" y="193"/>
                    </a:lnTo>
                    <a:lnTo>
                      <a:pt x="122" y="178"/>
                    </a:lnTo>
                    <a:lnTo>
                      <a:pt x="135" y="164"/>
                    </a:lnTo>
                    <a:lnTo>
                      <a:pt x="148" y="149"/>
                    </a:lnTo>
                    <a:lnTo>
                      <a:pt x="163" y="136"/>
                    </a:lnTo>
                    <a:lnTo>
                      <a:pt x="177" y="123"/>
                    </a:lnTo>
                    <a:lnTo>
                      <a:pt x="192" y="111"/>
                    </a:lnTo>
                    <a:lnTo>
                      <a:pt x="208" y="99"/>
                    </a:lnTo>
                    <a:lnTo>
                      <a:pt x="226" y="89"/>
                    </a:lnTo>
                    <a:lnTo>
                      <a:pt x="243" y="79"/>
                    </a:lnTo>
                    <a:lnTo>
                      <a:pt x="261" y="70"/>
                    </a:lnTo>
                    <a:lnTo>
                      <a:pt x="278" y="62"/>
                    </a:lnTo>
                    <a:lnTo>
                      <a:pt x="297" y="54"/>
                    </a:lnTo>
                    <a:lnTo>
                      <a:pt x="316" y="48"/>
                    </a:lnTo>
                    <a:lnTo>
                      <a:pt x="335" y="43"/>
                    </a:lnTo>
                    <a:lnTo>
                      <a:pt x="355" y="38"/>
                    </a:lnTo>
                    <a:lnTo>
                      <a:pt x="374" y="34"/>
                    </a:lnTo>
                    <a:lnTo>
                      <a:pt x="395" y="31"/>
                    </a:lnTo>
                    <a:lnTo>
                      <a:pt x="417" y="29"/>
                    </a:lnTo>
                    <a:lnTo>
                      <a:pt x="437" y="29"/>
                    </a:lnTo>
                    <a:close/>
                    <a:moveTo>
                      <a:pt x="437" y="0"/>
                    </a:moveTo>
                    <a:lnTo>
                      <a:pt x="437" y="0"/>
                    </a:lnTo>
                    <a:lnTo>
                      <a:pt x="415" y="0"/>
                    </a:lnTo>
                    <a:lnTo>
                      <a:pt x="392" y="3"/>
                    </a:lnTo>
                    <a:lnTo>
                      <a:pt x="370" y="5"/>
                    </a:lnTo>
                    <a:lnTo>
                      <a:pt x="349" y="9"/>
                    </a:lnTo>
                    <a:lnTo>
                      <a:pt x="328" y="13"/>
                    </a:lnTo>
                    <a:lnTo>
                      <a:pt x="307" y="19"/>
                    </a:lnTo>
                    <a:lnTo>
                      <a:pt x="287" y="27"/>
                    </a:lnTo>
                    <a:lnTo>
                      <a:pt x="266" y="35"/>
                    </a:lnTo>
                    <a:lnTo>
                      <a:pt x="247" y="44"/>
                    </a:lnTo>
                    <a:lnTo>
                      <a:pt x="228" y="53"/>
                    </a:lnTo>
                    <a:lnTo>
                      <a:pt x="211" y="63"/>
                    </a:lnTo>
                    <a:lnTo>
                      <a:pt x="192" y="75"/>
                    </a:lnTo>
                    <a:lnTo>
                      <a:pt x="176" y="88"/>
                    </a:lnTo>
                    <a:lnTo>
                      <a:pt x="158" y="101"/>
                    </a:lnTo>
                    <a:lnTo>
                      <a:pt x="142" y="114"/>
                    </a:lnTo>
                    <a:lnTo>
                      <a:pt x="128" y="129"/>
                    </a:lnTo>
                    <a:lnTo>
                      <a:pt x="113" y="143"/>
                    </a:lnTo>
                    <a:lnTo>
                      <a:pt x="100" y="159"/>
                    </a:lnTo>
                    <a:lnTo>
                      <a:pt x="87" y="177"/>
                    </a:lnTo>
                    <a:lnTo>
                      <a:pt x="74" y="193"/>
                    </a:lnTo>
                    <a:lnTo>
                      <a:pt x="62" y="212"/>
                    </a:lnTo>
                    <a:lnTo>
                      <a:pt x="52" y="229"/>
                    </a:lnTo>
                    <a:lnTo>
                      <a:pt x="43" y="248"/>
                    </a:lnTo>
                    <a:lnTo>
                      <a:pt x="35" y="267"/>
                    </a:lnTo>
                    <a:lnTo>
                      <a:pt x="26" y="288"/>
                    </a:lnTo>
                    <a:lnTo>
                      <a:pt x="19" y="308"/>
                    </a:lnTo>
                    <a:lnTo>
                      <a:pt x="13" y="328"/>
                    </a:lnTo>
                    <a:lnTo>
                      <a:pt x="8" y="350"/>
                    </a:lnTo>
                    <a:lnTo>
                      <a:pt x="4" y="371"/>
                    </a:lnTo>
                    <a:lnTo>
                      <a:pt x="2" y="392"/>
                    </a:lnTo>
                    <a:lnTo>
                      <a:pt x="0" y="416"/>
                    </a:lnTo>
                    <a:lnTo>
                      <a:pt x="0" y="438"/>
                    </a:lnTo>
                    <a:lnTo>
                      <a:pt x="0" y="438"/>
                    </a:lnTo>
                    <a:lnTo>
                      <a:pt x="0" y="460"/>
                    </a:lnTo>
                    <a:lnTo>
                      <a:pt x="2" y="483"/>
                    </a:lnTo>
                    <a:lnTo>
                      <a:pt x="4" y="505"/>
                    </a:lnTo>
                    <a:lnTo>
                      <a:pt x="8" y="525"/>
                    </a:lnTo>
                    <a:lnTo>
                      <a:pt x="13" y="547"/>
                    </a:lnTo>
                    <a:lnTo>
                      <a:pt x="19" y="567"/>
                    </a:lnTo>
                    <a:lnTo>
                      <a:pt x="26" y="588"/>
                    </a:lnTo>
                    <a:lnTo>
                      <a:pt x="35" y="608"/>
                    </a:lnTo>
                    <a:lnTo>
                      <a:pt x="43" y="627"/>
                    </a:lnTo>
                    <a:lnTo>
                      <a:pt x="52" y="646"/>
                    </a:lnTo>
                    <a:lnTo>
                      <a:pt x="62" y="664"/>
                    </a:lnTo>
                    <a:lnTo>
                      <a:pt x="74" y="683"/>
                    </a:lnTo>
                    <a:lnTo>
                      <a:pt x="87" y="699"/>
                    </a:lnTo>
                    <a:lnTo>
                      <a:pt x="100" y="716"/>
                    </a:lnTo>
                    <a:lnTo>
                      <a:pt x="113" y="732"/>
                    </a:lnTo>
                    <a:lnTo>
                      <a:pt x="128" y="747"/>
                    </a:lnTo>
                    <a:lnTo>
                      <a:pt x="142" y="761"/>
                    </a:lnTo>
                    <a:lnTo>
                      <a:pt x="158" y="774"/>
                    </a:lnTo>
                    <a:lnTo>
                      <a:pt x="176" y="788"/>
                    </a:lnTo>
                    <a:lnTo>
                      <a:pt x="192" y="801"/>
                    </a:lnTo>
                    <a:lnTo>
                      <a:pt x="211" y="811"/>
                    </a:lnTo>
                    <a:lnTo>
                      <a:pt x="228" y="823"/>
                    </a:lnTo>
                    <a:lnTo>
                      <a:pt x="247" y="831"/>
                    </a:lnTo>
                    <a:lnTo>
                      <a:pt x="266" y="840"/>
                    </a:lnTo>
                    <a:lnTo>
                      <a:pt x="287" y="849"/>
                    </a:lnTo>
                    <a:lnTo>
                      <a:pt x="307" y="855"/>
                    </a:lnTo>
                    <a:lnTo>
                      <a:pt x="328" y="862"/>
                    </a:lnTo>
                    <a:lnTo>
                      <a:pt x="349" y="866"/>
                    </a:lnTo>
                    <a:lnTo>
                      <a:pt x="370" y="871"/>
                    </a:lnTo>
                    <a:lnTo>
                      <a:pt x="392" y="872"/>
                    </a:lnTo>
                    <a:lnTo>
                      <a:pt x="415" y="875"/>
                    </a:lnTo>
                    <a:lnTo>
                      <a:pt x="437" y="875"/>
                    </a:lnTo>
                    <a:lnTo>
                      <a:pt x="437" y="875"/>
                    </a:lnTo>
                    <a:lnTo>
                      <a:pt x="459" y="875"/>
                    </a:lnTo>
                    <a:lnTo>
                      <a:pt x="482" y="872"/>
                    </a:lnTo>
                    <a:lnTo>
                      <a:pt x="504" y="871"/>
                    </a:lnTo>
                    <a:lnTo>
                      <a:pt x="524" y="866"/>
                    </a:lnTo>
                    <a:lnTo>
                      <a:pt x="546" y="862"/>
                    </a:lnTo>
                    <a:lnTo>
                      <a:pt x="567" y="855"/>
                    </a:lnTo>
                    <a:lnTo>
                      <a:pt x="587" y="849"/>
                    </a:lnTo>
                    <a:lnTo>
                      <a:pt x="608" y="840"/>
                    </a:lnTo>
                    <a:lnTo>
                      <a:pt x="627" y="831"/>
                    </a:lnTo>
                    <a:lnTo>
                      <a:pt x="645" y="823"/>
                    </a:lnTo>
                    <a:lnTo>
                      <a:pt x="663" y="811"/>
                    </a:lnTo>
                    <a:lnTo>
                      <a:pt x="682" y="801"/>
                    </a:lnTo>
                    <a:lnTo>
                      <a:pt x="698" y="788"/>
                    </a:lnTo>
                    <a:lnTo>
                      <a:pt x="715" y="774"/>
                    </a:lnTo>
                    <a:lnTo>
                      <a:pt x="731" y="761"/>
                    </a:lnTo>
                    <a:lnTo>
                      <a:pt x="746" y="747"/>
                    </a:lnTo>
                    <a:lnTo>
                      <a:pt x="761" y="732"/>
                    </a:lnTo>
                    <a:lnTo>
                      <a:pt x="774" y="716"/>
                    </a:lnTo>
                    <a:lnTo>
                      <a:pt x="787" y="699"/>
                    </a:lnTo>
                    <a:lnTo>
                      <a:pt x="800" y="683"/>
                    </a:lnTo>
                    <a:lnTo>
                      <a:pt x="810" y="664"/>
                    </a:lnTo>
                    <a:lnTo>
                      <a:pt x="822" y="646"/>
                    </a:lnTo>
                    <a:lnTo>
                      <a:pt x="831" y="627"/>
                    </a:lnTo>
                    <a:lnTo>
                      <a:pt x="839" y="608"/>
                    </a:lnTo>
                    <a:lnTo>
                      <a:pt x="848" y="588"/>
                    </a:lnTo>
                    <a:lnTo>
                      <a:pt x="854" y="567"/>
                    </a:lnTo>
                    <a:lnTo>
                      <a:pt x="861" y="547"/>
                    </a:lnTo>
                    <a:lnTo>
                      <a:pt x="866" y="525"/>
                    </a:lnTo>
                    <a:lnTo>
                      <a:pt x="870" y="505"/>
                    </a:lnTo>
                    <a:lnTo>
                      <a:pt x="871" y="483"/>
                    </a:lnTo>
                    <a:lnTo>
                      <a:pt x="874" y="460"/>
                    </a:lnTo>
                    <a:lnTo>
                      <a:pt x="874" y="438"/>
                    </a:lnTo>
                    <a:lnTo>
                      <a:pt x="874" y="438"/>
                    </a:lnTo>
                    <a:lnTo>
                      <a:pt x="874" y="416"/>
                    </a:lnTo>
                    <a:lnTo>
                      <a:pt x="871" y="392"/>
                    </a:lnTo>
                    <a:lnTo>
                      <a:pt x="870" y="371"/>
                    </a:lnTo>
                    <a:lnTo>
                      <a:pt x="866" y="350"/>
                    </a:lnTo>
                    <a:lnTo>
                      <a:pt x="861" y="328"/>
                    </a:lnTo>
                    <a:lnTo>
                      <a:pt x="854" y="308"/>
                    </a:lnTo>
                    <a:lnTo>
                      <a:pt x="848" y="288"/>
                    </a:lnTo>
                    <a:lnTo>
                      <a:pt x="839" y="267"/>
                    </a:lnTo>
                    <a:lnTo>
                      <a:pt x="831" y="248"/>
                    </a:lnTo>
                    <a:lnTo>
                      <a:pt x="822" y="229"/>
                    </a:lnTo>
                    <a:lnTo>
                      <a:pt x="810" y="212"/>
                    </a:lnTo>
                    <a:lnTo>
                      <a:pt x="800" y="193"/>
                    </a:lnTo>
                    <a:lnTo>
                      <a:pt x="787" y="177"/>
                    </a:lnTo>
                    <a:lnTo>
                      <a:pt x="774" y="159"/>
                    </a:lnTo>
                    <a:lnTo>
                      <a:pt x="761" y="143"/>
                    </a:lnTo>
                    <a:lnTo>
                      <a:pt x="746" y="129"/>
                    </a:lnTo>
                    <a:lnTo>
                      <a:pt x="731" y="114"/>
                    </a:lnTo>
                    <a:lnTo>
                      <a:pt x="715" y="101"/>
                    </a:lnTo>
                    <a:lnTo>
                      <a:pt x="698" y="88"/>
                    </a:lnTo>
                    <a:lnTo>
                      <a:pt x="682" y="75"/>
                    </a:lnTo>
                    <a:lnTo>
                      <a:pt x="663" y="63"/>
                    </a:lnTo>
                    <a:lnTo>
                      <a:pt x="645" y="53"/>
                    </a:lnTo>
                    <a:lnTo>
                      <a:pt x="627" y="44"/>
                    </a:lnTo>
                    <a:lnTo>
                      <a:pt x="608" y="35"/>
                    </a:lnTo>
                    <a:lnTo>
                      <a:pt x="587" y="27"/>
                    </a:lnTo>
                    <a:lnTo>
                      <a:pt x="567" y="19"/>
                    </a:lnTo>
                    <a:lnTo>
                      <a:pt x="546" y="13"/>
                    </a:lnTo>
                    <a:lnTo>
                      <a:pt x="524" y="9"/>
                    </a:lnTo>
                    <a:lnTo>
                      <a:pt x="504" y="5"/>
                    </a:lnTo>
                    <a:lnTo>
                      <a:pt x="482" y="3"/>
                    </a:lnTo>
                    <a:lnTo>
                      <a:pt x="459" y="0"/>
                    </a:lnTo>
                    <a:lnTo>
                      <a:pt x="437" y="0"/>
                    </a:lnTo>
                    <a:lnTo>
                      <a:pt x="437" y="0"/>
                    </a:lnTo>
                    <a:close/>
                  </a:path>
                </a:pathLst>
              </a:custGeom>
              <a:solidFill>
                <a:srgbClr val="F5EC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4" name="Freeform 631">
                <a:extLst>
                  <a:ext uri="{FF2B5EF4-FFF2-40B4-BE49-F238E27FC236}">
                    <a16:creationId xmlns="" xmlns:a16="http://schemas.microsoft.com/office/drawing/2014/main" id="{B277449E-288A-434A-98FE-5B6B5BB628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734" y="1275655"/>
                <a:ext cx="931172" cy="928895"/>
              </a:xfrm>
              <a:custGeom>
                <a:avLst/>
                <a:gdLst>
                  <a:gd name="T0" fmla="*/ 428 w 816"/>
                  <a:gd name="T1" fmla="*/ 0 h 817"/>
                  <a:gd name="T2" fmla="*/ 490 w 816"/>
                  <a:gd name="T3" fmla="*/ 9 h 817"/>
                  <a:gd name="T4" fmla="*/ 548 w 816"/>
                  <a:gd name="T5" fmla="*/ 25 h 817"/>
                  <a:gd name="T6" fmla="*/ 602 w 816"/>
                  <a:gd name="T7" fmla="*/ 50 h 817"/>
                  <a:gd name="T8" fmla="*/ 653 w 816"/>
                  <a:gd name="T9" fmla="*/ 82 h 817"/>
                  <a:gd name="T10" fmla="*/ 697 w 816"/>
                  <a:gd name="T11" fmla="*/ 120 h 817"/>
                  <a:gd name="T12" fmla="*/ 735 w 816"/>
                  <a:gd name="T13" fmla="*/ 164 h 817"/>
                  <a:gd name="T14" fmla="*/ 767 w 816"/>
                  <a:gd name="T15" fmla="*/ 215 h 817"/>
                  <a:gd name="T16" fmla="*/ 791 w 816"/>
                  <a:gd name="T17" fmla="*/ 269 h 817"/>
                  <a:gd name="T18" fmla="*/ 807 w 816"/>
                  <a:gd name="T19" fmla="*/ 327 h 817"/>
                  <a:gd name="T20" fmla="*/ 816 w 816"/>
                  <a:gd name="T21" fmla="*/ 388 h 817"/>
                  <a:gd name="T22" fmla="*/ 816 w 816"/>
                  <a:gd name="T23" fmla="*/ 429 h 817"/>
                  <a:gd name="T24" fmla="*/ 807 w 816"/>
                  <a:gd name="T25" fmla="*/ 490 h 817"/>
                  <a:gd name="T26" fmla="*/ 791 w 816"/>
                  <a:gd name="T27" fmla="*/ 549 h 817"/>
                  <a:gd name="T28" fmla="*/ 767 w 816"/>
                  <a:gd name="T29" fmla="*/ 603 h 817"/>
                  <a:gd name="T30" fmla="*/ 735 w 816"/>
                  <a:gd name="T31" fmla="*/ 654 h 817"/>
                  <a:gd name="T32" fmla="*/ 697 w 816"/>
                  <a:gd name="T33" fmla="*/ 697 h 817"/>
                  <a:gd name="T34" fmla="*/ 653 w 816"/>
                  <a:gd name="T35" fmla="*/ 735 h 817"/>
                  <a:gd name="T36" fmla="*/ 602 w 816"/>
                  <a:gd name="T37" fmla="*/ 767 h 817"/>
                  <a:gd name="T38" fmla="*/ 548 w 816"/>
                  <a:gd name="T39" fmla="*/ 792 h 817"/>
                  <a:gd name="T40" fmla="*/ 490 w 816"/>
                  <a:gd name="T41" fmla="*/ 808 h 817"/>
                  <a:gd name="T42" fmla="*/ 428 w 816"/>
                  <a:gd name="T43" fmla="*/ 817 h 817"/>
                  <a:gd name="T44" fmla="*/ 388 w 816"/>
                  <a:gd name="T45" fmla="*/ 817 h 817"/>
                  <a:gd name="T46" fmla="*/ 326 w 816"/>
                  <a:gd name="T47" fmla="*/ 808 h 817"/>
                  <a:gd name="T48" fmla="*/ 268 w 816"/>
                  <a:gd name="T49" fmla="*/ 792 h 817"/>
                  <a:gd name="T50" fmla="*/ 214 w 816"/>
                  <a:gd name="T51" fmla="*/ 767 h 817"/>
                  <a:gd name="T52" fmla="*/ 163 w 816"/>
                  <a:gd name="T53" fmla="*/ 735 h 817"/>
                  <a:gd name="T54" fmla="*/ 119 w 816"/>
                  <a:gd name="T55" fmla="*/ 697 h 817"/>
                  <a:gd name="T56" fmla="*/ 81 w 816"/>
                  <a:gd name="T57" fmla="*/ 654 h 817"/>
                  <a:gd name="T58" fmla="*/ 49 w 816"/>
                  <a:gd name="T59" fmla="*/ 603 h 817"/>
                  <a:gd name="T60" fmla="*/ 25 w 816"/>
                  <a:gd name="T61" fmla="*/ 549 h 817"/>
                  <a:gd name="T62" fmla="*/ 8 w 816"/>
                  <a:gd name="T63" fmla="*/ 490 h 817"/>
                  <a:gd name="T64" fmla="*/ 0 w 816"/>
                  <a:gd name="T65" fmla="*/ 429 h 817"/>
                  <a:gd name="T66" fmla="*/ 0 w 816"/>
                  <a:gd name="T67" fmla="*/ 388 h 817"/>
                  <a:gd name="T68" fmla="*/ 8 w 816"/>
                  <a:gd name="T69" fmla="*/ 327 h 817"/>
                  <a:gd name="T70" fmla="*/ 25 w 816"/>
                  <a:gd name="T71" fmla="*/ 269 h 817"/>
                  <a:gd name="T72" fmla="*/ 49 w 816"/>
                  <a:gd name="T73" fmla="*/ 215 h 817"/>
                  <a:gd name="T74" fmla="*/ 81 w 816"/>
                  <a:gd name="T75" fmla="*/ 164 h 817"/>
                  <a:gd name="T76" fmla="*/ 119 w 816"/>
                  <a:gd name="T77" fmla="*/ 120 h 817"/>
                  <a:gd name="T78" fmla="*/ 163 w 816"/>
                  <a:gd name="T79" fmla="*/ 82 h 817"/>
                  <a:gd name="T80" fmla="*/ 214 w 816"/>
                  <a:gd name="T81" fmla="*/ 50 h 817"/>
                  <a:gd name="T82" fmla="*/ 268 w 816"/>
                  <a:gd name="T83" fmla="*/ 25 h 817"/>
                  <a:gd name="T84" fmla="*/ 326 w 816"/>
                  <a:gd name="T85" fmla="*/ 9 h 817"/>
                  <a:gd name="T86" fmla="*/ 388 w 816"/>
                  <a:gd name="T87" fmla="*/ 0 h 8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16" h="817">
                    <a:moveTo>
                      <a:pt x="408" y="0"/>
                    </a:moveTo>
                    <a:lnTo>
                      <a:pt x="408" y="0"/>
                    </a:lnTo>
                    <a:lnTo>
                      <a:pt x="428" y="0"/>
                    </a:lnTo>
                    <a:lnTo>
                      <a:pt x="450" y="2"/>
                    </a:lnTo>
                    <a:lnTo>
                      <a:pt x="471" y="5"/>
                    </a:lnTo>
                    <a:lnTo>
                      <a:pt x="490" y="9"/>
                    </a:lnTo>
                    <a:lnTo>
                      <a:pt x="510" y="14"/>
                    </a:lnTo>
                    <a:lnTo>
                      <a:pt x="529" y="19"/>
                    </a:lnTo>
                    <a:lnTo>
                      <a:pt x="548" y="25"/>
                    </a:lnTo>
                    <a:lnTo>
                      <a:pt x="567" y="33"/>
                    </a:lnTo>
                    <a:lnTo>
                      <a:pt x="584" y="41"/>
                    </a:lnTo>
                    <a:lnTo>
                      <a:pt x="602" y="50"/>
                    </a:lnTo>
                    <a:lnTo>
                      <a:pt x="619" y="60"/>
                    </a:lnTo>
                    <a:lnTo>
                      <a:pt x="637" y="70"/>
                    </a:lnTo>
                    <a:lnTo>
                      <a:pt x="653" y="82"/>
                    </a:lnTo>
                    <a:lnTo>
                      <a:pt x="668" y="94"/>
                    </a:lnTo>
                    <a:lnTo>
                      <a:pt x="682" y="107"/>
                    </a:lnTo>
                    <a:lnTo>
                      <a:pt x="697" y="120"/>
                    </a:lnTo>
                    <a:lnTo>
                      <a:pt x="710" y="135"/>
                    </a:lnTo>
                    <a:lnTo>
                      <a:pt x="723" y="149"/>
                    </a:lnTo>
                    <a:lnTo>
                      <a:pt x="735" y="164"/>
                    </a:lnTo>
                    <a:lnTo>
                      <a:pt x="746" y="180"/>
                    </a:lnTo>
                    <a:lnTo>
                      <a:pt x="756" y="197"/>
                    </a:lnTo>
                    <a:lnTo>
                      <a:pt x="767" y="215"/>
                    </a:lnTo>
                    <a:lnTo>
                      <a:pt x="775" y="232"/>
                    </a:lnTo>
                    <a:lnTo>
                      <a:pt x="784" y="250"/>
                    </a:lnTo>
                    <a:lnTo>
                      <a:pt x="791" y="269"/>
                    </a:lnTo>
                    <a:lnTo>
                      <a:pt x="797" y="288"/>
                    </a:lnTo>
                    <a:lnTo>
                      <a:pt x="803" y="307"/>
                    </a:lnTo>
                    <a:lnTo>
                      <a:pt x="807" y="327"/>
                    </a:lnTo>
                    <a:lnTo>
                      <a:pt x="812" y="346"/>
                    </a:lnTo>
                    <a:lnTo>
                      <a:pt x="815" y="366"/>
                    </a:lnTo>
                    <a:lnTo>
                      <a:pt x="816" y="388"/>
                    </a:lnTo>
                    <a:lnTo>
                      <a:pt x="816" y="409"/>
                    </a:lnTo>
                    <a:lnTo>
                      <a:pt x="816" y="409"/>
                    </a:lnTo>
                    <a:lnTo>
                      <a:pt x="816" y="429"/>
                    </a:lnTo>
                    <a:lnTo>
                      <a:pt x="815" y="451"/>
                    </a:lnTo>
                    <a:lnTo>
                      <a:pt x="812" y="471"/>
                    </a:lnTo>
                    <a:lnTo>
                      <a:pt x="807" y="490"/>
                    </a:lnTo>
                    <a:lnTo>
                      <a:pt x="803" y="511"/>
                    </a:lnTo>
                    <a:lnTo>
                      <a:pt x="797" y="530"/>
                    </a:lnTo>
                    <a:lnTo>
                      <a:pt x="791" y="549"/>
                    </a:lnTo>
                    <a:lnTo>
                      <a:pt x="784" y="568"/>
                    </a:lnTo>
                    <a:lnTo>
                      <a:pt x="775" y="585"/>
                    </a:lnTo>
                    <a:lnTo>
                      <a:pt x="767" y="603"/>
                    </a:lnTo>
                    <a:lnTo>
                      <a:pt x="756" y="620"/>
                    </a:lnTo>
                    <a:lnTo>
                      <a:pt x="746" y="638"/>
                    </a:lnTo>
                    <a:lnTo>
                      <a:pt x="735" y="654"/>
                    </a:lnTo>
                    <a:lnTo>
                      <a:pt x="723" y="668"/>
                    </a:lnTo>
                    <a:lnTo>
                      <a:pt x="710" y="683"/>
                    </a:lnTo>
                    <a:lnTo>
                      <a:pt x="697" y="697"/>
                    </a:lnTo>
                    <a:lnTo>
                      <a:pt x="682" y="710"/>
                    </a:lnTo>
                    <a:lnTo>
                      <a:pt x="668" y="724"/>
                    </a:lnTo>
                    <a:lnTo>
                      <a:pt x="653" y="735"/>
                    </a:lnTo>
                    <a:lnTo>
                      <a:pt x="637" y="747"/>
                    </a:lnTo>
                    <a:lnTo>
                      <a:pt x="619" y="757"/>
                    </a:lnTo>
                    <a:lnTo>
                      <a:pt x="602" y="767"/>
                    </a:lnTo>
                    <a:lnTo>
                      <a:pt x="584" y="776"/>
                    </a:lnTo>
                    <a:lnTo>
                      <a:pt x="567" y="785"/>
                    </a:lnTo>
                    <a:lnTo>
                      <a:pt x="548" y="792"/>
                    </a:lnTo>
                    <a:lnTo>
                      <a:pt x="529" y="798"/>
                    </a:lnTo>
                    <a:lnTo>
                      <a:pt x="510" y="804"/>
                    </a:lnTo>
                    <a:lnTo>
                      <a:pt x="490" y="808"/>
                    </a:lnTo>
                    <a:lnTo>
                      <a:pt x="471" y="813"/>
                    </a:lnTo>
                    <a:lnTo>
                      <a:pt x="450" y="815"/>
                    </a:lnTo>
                    <a:lnTo>
                      <a:pt x="428" y="817"/>
                    </a:lnTo>
                    <a:lnTo>
                      <a:pt x="408" y="817"/>
                    </a:lnTo>
                    <a:lnTo>
                      <a:pt x="408" y="817"/>
                    </a:lnTo>
                    <a:lnTo>
                      <a:pt x="388" y="817"/>
                    </a:lnTo>
                    <a:lnTo>
                      <a:pt x="366" y="815"/>
                    </a:lnTo>
                    <a:lnTo>
                      <a:pt x="345" y="813"/>
                    </a:lnTo>
                    <a:lnTo>
                      <a:pt x="326" y="808"/>
                    </a:lnTo>
                    <a:lnTo>
                      <a:pt x="306" y="804"/>
                    </a:lnTo>
                    <a:lnTo>
                      <a:pt x="287" y="798"/>
                    </a:lnTo>
                    <a:lnTo>
                      <a:pt x="268" y="792"/>
                    </a:lnTo>
                    <a:lnTo>
                      <a:pt x="249" y="785"/>
                    </a:lnTo>
                    <a:lnTo>
                      <a:pt x="232" y="776"/>
                    </a:lnTo>
                    <a:lnTo>
                      <a:pt x="214" y="767"/>
                    </a:lnTo>
                    <a:lnTo>
                      <a:pt x="197" y="757"/>
                    </a:lnTo>
                    <a:lnTo>
                      <a:pt x="179" y="747"/>
                    </a:lnTo>
                    <a:lnTo>
                      <a:pt x="163" y="735"/>
                    </a:lnTo>
                    <a:lnTo>
                      <a:pt x="148" y="724"/>
                    </a:lnTo>
                    <a:lnTo>
                      <a:pt x="134" y="710"/>
                    </a:lnTo>
                    <a:lnTo>
                      <a:pt x="119" y="697"/>
                    </a:lnTo>
                    <a:lnTo>
                      <a:pt x="106" y="683"/>
                    </a:lnTo>
                    <a:lnTo>
                      <a:pt x="93" y="668"/>
                    </a:lnTo>
                    <a:lnTo>
                      <a:pt x="81" y="654"/>
                    </a:lnTo>
                    <a:lnTo>
                      <a:pt x="70" y="638"/>
                    </a:lnTo>
                    <a:lnTo>
                      <a:pt x="59" y="620"/>
                    </a:lnTo>
                    <a:lnTo>
                      <a:pt x="49" y="603"/>
                    </a:lnTo>
                    <a:lnTo>
                      <a:pt x="41" y="585"/>
                    </a:lnTo>
                    <a:lnTo>
                      <a:pt x="32" y="568"/>
                    </a:lnTo>
                    <a:lnTo>
                      <a:pt x="25" y="549"/>
                    </a:lnTo>
                    <a:lnTo>
                      <a:pt x="19" y="530"/>
                    </a:lnTo>
                    <a:lnTo>
                      <a:pt x="13" y="511"/>
                    </a:lnTo>
                    <a:lnTo>
                      <a:pt x="8" y="490"/>
                    </a:lnTo>
                    <a:lnTo>
                      <a:pt x="4" y="471"/>
                    </a:lnTo>
                    <a:lnTo>
                      <a:pt x="1" y="451"/>
                    </a:lnTo>
                    <a:lnTo>
                      <a:pt x="0" y="429"/>
                    </a:lnTo>
                    <a:lnTo>
                      <a:pt x="0" y="409"/>
                    </a:lnTo>
                    <a:lnTo>
                      <a:pt x="0" y="409"/>
                    </a:lnTo>
                    <a:lnTo>
                      <a:pt x="0" y="388"/>
                    </a:lnTo>
                    <a:lnTo>
                      <a:pt x="1" y="366"/>
                    </a:lnTo>
                    <a:lnTo>
                      <a:pt x="4" y="346"/>
                    </a:lnTo>
                    <a:lnTo>
                      <a:pt x="8" y="327"/>
                    </a:lnTo>
                    <a:lnTo>
                      <a:pt x="13" y="307"/>
                    </a:lnTo>
                    <a:lnTo>
                      <a:pt x="19" y="288"/>
                    </a:lnTo>
                    <a:lnTo>
                      <a:pt x="25" y="269"/>
                    </a:lnTo>
                    <a:lnTo>
                      <a:pt x="32" y="250"/>
                    </a:lnTo>
                    <a:lnTo>
                      <a:pt x="41" y="232"/>
                    </a:lnTo>
                    <a:lnTo>
                      <a:pt x="49" y="215"/>
                    </a:lnTo>
                    <a:lnTo>
                      <a:pt x="59" y="197"/>
                    </a:lnTo>
                    <a:lnTo>
                      <a:pt x="70" y="180"/>
                    </a:lnTo>
                    <a:lnTo>
                      <a:pt x="81" y="164"/>
                    </a:lnTo>
                    <a:lnTo>
                      <a:pt x="93" y="149"/>
                    </a:lnTo>
                    <a:lnTo>
                      <a:pt x="106" y="135"/>
                    </a:lnTo>
                    <a:lnTo>
                      <a:pt x="119" y="120"/>
                    </a:lnTo>
                    <a:lnTo>
                      <a:pt x="134" y="107"/>
                    </a:lnTo>
                    <a:lnTo>
                      <a:pt x="148" y="94"/>
                    </a:lnTo>
                    <a:lnTo>
                      <a:pt x="163" y="82"/>
                    </a:lnTo>
                    <a:lnTo>
                      <a:pt x="179" y="70"/>
                    </a:lnTo>
                    <a:lnTo>
                      <a:pt x="197" y="60"/>
                    </a:lnTo>
                    <a:lnTo>
                      <a:pt x="214" y="50"/>
                    </a:lnTo>
                    <a:lnTo>
                      <a:pt x="232" y="41"/>
                    </a:lnTo>
                    <a:lnTo>
                      <a:pt x="249" y="33"/>
                    </a:lnTo>
                    <a:lnTo>
                      <a:pt x="268" y="25"/>
                    </a:lnTo>
                    <a:lnTo>
                      <a:pt x="287" y="19"/>
                    </a:lnTo>
                    <a:lnTo>
                      <a:pt x="306" y="14"/>
                    </a:lnTo>
                    <a:lnTo>
                      <a:pt x="326" y="9"/>
                    </a:lnTo>
                    <a:lnTo>
                      <a:pt x="345" y="5"/>
                    </a:lnTo>
                    <a:lnTo>
                      <a:pt x="366" y="2"/>
                    </a:lnTo>
                    <a:lnTo>
                      <a:pt x="388" y="0"/>
                    </a:lnTo>
                    <a:lnTo>
                      <a:pt x="40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5" name="Freeform 632">
                <a:extLst>
                  <a:ext uri="{FF2B5EF4-FFF2-40B4-BE49-F238E27FC236}">
                    <a16:creationId xmlns="" xmlns:a16="http://schemas.microsoft.com/office/drawing/2014/main" id="{E75FACED-A270-439E-B786-B33E0D3FBC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84859" y="1243783"/>
                <a:ext cx="994920" cy="994919"/>
              </a:xfrm>
              <a:custGeom>
                <a:avLst/>
                <a:gdLst>
                  <a:gd name="T0" fmla="*/ 415 w 874"/>
                  <a:gd name="T1" fmla="*/ 0 h 875"/>
                  <a:gd name="T2" fmla="*/ 349 w 874"/>
                  <a:gd name="T3" fmla="*/ 9 h 875"/>
                  <a:gd name="T4" fmla="*/ 287 w 874"/>
                  <a:gd name="T5" fmla="*/ 27 h 875"/>
                  <a:gd name="T6" fmla="*/ 228 w 874"/>
                  <a:gd name="T7" fmla="*/ 53 h 875"/>
                  <a:gd name="T8" fmla="*/ 176 w 874"/>
                  <a:gd name="T9" fmla="*/ 88 h 875"/>
                  <a:gd name="T10" fmla="*/ 128 w 874"/>
                  <a:gd name="T11" fmla="*/ 129 h 875"/>
                  <a:gd name="T12" fmla="*/ 87 w 874"/>
                  <a:gd name="T13" fmla="*/ 177 h 875"/>
                  <a:gd name="T14" fmla="*/ 52 w 874"/>
                  <a:gd name="T15" fmla="*/ 229 h 875"/>
                  <a:gd name="T16" fmla="*/ 26 w 874"/>
                  <a:gd name="T17" fmla="*/ 288 h 875"/>
                  <a:gd name="T18" fmla="*/ 8 w 874"/>
                  <a:gd name="T19" fmla="*/ 350 h 875"/>
                  <a:gd name="T20" fmla="*/ 0 w 874"/>
                  <a:gd name="T21" fmla="*/ 416 h 875"/>
                  <a:gd name="T22" fmla="*/ 0 w 874"/>
                  <a:gd name="T23" fmla="*/ 460 h 875"/>
                  <a:gd name="T24" fmla="*/ 8 w 874"/>
                  <a:gd name="T25" fmla="*/ 525 h 875"/>
                  <a:gd name="T26" fmla="*/ 26 w 874"/>
                  <a:gd name="T27" fmla="*/ 588 h 875"/>
                  <a:gd name="T28" fmla="*/ 52 w 874"/>
                  <a:gd name="T29" fmla="*/ 646 h 875"/>
                  <a:gd name="T30" fmla="*/ 87 w 874"/>
                  <a:gd name="T31" fmla="*/ 699 h 875"/>
                  <a:gd name="T32" fmla="*/ 128 w 874"/>
                  <a:gd name="T33" fmla="*/ 747 h 875"/>
                  <a:gd name="T34" fmla="*/ 176 w 874"/>
                  <a:gd name="T35" fmla="*/ 788 h 875"/>
                  <a:gd name="T36" fmla="*/ 228 w 874"/>
                  <a:gd name="T37" fmla="*/ 823 h 875"/>
                  <a:gd name="T38" fmla="*/ 287 w 874"/>
                  <a:gd name="T39" fmla="*/ 849 h 875"/>
                  <a:gd name="T40" fmla="*/ 349 w 874"/>
                  <a:gd name="T41" fmla="*/ 866 h 875"/>
                  <a:gd name="T42" fmla="*/ 415 w 874"/>
                  <a:gd name="T43" fmla="*/ 875 h 875"/>
                  <a:gd name="T44" fmla="*/ 459 w 874"/>
                  <a:gd name="T45" fmla="*/ 875 h 875"/>
                  <a:gd name="T46" fmla="*/ 524 w 874"/>
                  <a:gd name="T47" fmla="*/ 866 h 875"/>
                  <a:gd name="T48" fmla="*/ 587 w 874"/>
                  <a:gd name="T49" fmla="*/ 849 h 875"/>
                  <a:gd name="T50" fmla="*/ 645 w 874"/>
                  <a:gd name="T51" fmla="*/ 823 h 875"/>
                  <a:gd name="T52" fmla="*/ 698 w 874"/>
                  <a:gd name="T53" fmla="*/ 788 h 875"/>
                  <a:gd name="T54" fmla="*/ 746 w 874"/>
                  <a:gd name="T55" fmla="*/ 747 h 875"/>
                  <a:gd name="T56" fmla="*/ 787 w 874"/>
                  <a:gd name="T57" fmla="*/ 699 h 875"/>
                  <a:gd name="T58" fmla="*/ 822 w 874"/>
                  <a:gd name="T59" fmla="*/ 646 h 875"/>
                  <a:gd name="T60" fmla="*/ 848 w 874"/>
                  <a:gd name="T61" fmla="*/ 588 h 875"/>
                  <a:gd name="T62" fmla="*/ 866 w 874"/>
                  <a:gd name="T63" fmla="*/ 525 h 875"/>
                  <a:gd name="T64" fmla="*/ 874 w 874"/>
                  <a:gd name="T65" fmla="*/ 460 h 875"/>
                  <a:gd name="T66" fmla="*/ 874 w 874"/>
                  <a:gd name="T67" fmla="*/ 416 h 875"/>
                  <a:gd name="T68" fmla="*/ 866 w 874"/>
                  <a:gd name="T69" fmla="*/ 350 h 875"/>
                  <a:gd name="T70" fmla="*/ 848 w 874"/>
                  <a:gd name="T71" fmla="*/ 288 h 875"/>
                  <a:gd name="T72" fmla="*/ 822 w 874"/>
                  <a:gd name="T73" fmla="*/ 229 h 875"/>
                  <a:gd name="T74" fmla="*/ 787 w 874"/>
                  <a:gd name="T75" fmla="*/ 177 h 875"/>
                  <a:gd name="T76" fmla="*/ 746 w 874"/>
                  <a:gd name="T77" fmla="*/ 129 h 875"/>
                  <a:gd name="T78" fmla="*/ 698 w 874"/>
                  <a:gd name="T79" fmla="*/ 88 h 875"/>
                  <a:gd name="T80" fmla="*/ 645 w 874"/>
                  <a:gd name="T81" fmla="*/ 53 h 875"/>
                  <a:gd name="T82" fmla="*/ 587 w 874"/>
                  <a:gd name="T83" fmla="*/ 27 h 875"/>
                  <a:gd name="T84" fmla="*/ 524 w 874"/>
                  <a:gd name="T85" fmla="*/ 9 h 875"/>
                  <a:gd name="T86" fmla="*/ 459 w 874"/>
                  <a:gd name="T87" fmla="*/ 0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74" h="875">
                    <a:moveTo>
                      <a:pt x="437" y="0"/>
                    </a:moveTo>
                    <a:lnTo>
                      <a:pt x="437" y="0"/>
                    </a:lnTo>
                    <a:lnTo>
                      <a:pt x="415" y="0"/>
                    </a:lnTo>
                    <a:lnTo>
                      <a:pt x="392" y="3"/>
                    </a:lnTo>
                    <a:lnTo>
                      <a:pt x="370" y="5"/>
                    </a:lnTo>
                    <a:lnTo>
                      <a:pt x="349" y="9"/>
                    </a:lnTo>
                    <a:lnTo>
                      <a:pt x="328" y="13"/>
                    </a:lnTo>
                    <a:lnTo>
                      <a:pt x="307" y="19"/>
                    </a:lnTo>
                    <a:lnTo>
                      <a:pt x="287" y="27"/>
                    </a:lnTo>
                    <a:lnTo>
                      <a:pt x="266" y="35"/>
                    </a:lnTo>
                    <a:lnTo>
                      <a:pt x="247" y="44"/>
                    </a:lnTo>
                    <a:lnTo>
                      <a:pt x="228" y="53"/>
                    </a:lnTo>
                    <a:lnTo>
                      <a:pt x="211" y="63"/>
                    </a:lnTo>
                    <a:lnTo>
                      <a:pt x="192" y="75"/>
                    </a:lnTo>
                    <a:lnTo>
                      <a:pt x="176" y="88"/>
                    </a:lnTo>
                    <a:lnTo>
                      <a:pt x="158" y="101"/>
                    </a:lnTo>
                    <a:lnTo>
                      <a:pt x="142" y="114"/>
                    </a:lnTo>
                    <a:lnTo>
                      <a:pt x="128" y="129"/>
                    </a:lnTo>
                    <a:lnTo>
                      <a:pt x="113" y="143"/>
                    </a:lnTo>
                    <a:lnTo>
                      <a:pt x="100" y="159"/>
                    </a:lnTo>
                    <a:lnTo>
                      <a:pt x="87" y="177"/>
                    </a:lnTo>
                    <a:lnTo>
                      <a:pt x="74" y="193"/>
                    </a:lnTo>
                    <a:lnTo>
                      <a:pt x="62" y="212"/>
                    </a:lnTo>
                    <a:lnTo>
                      <a:pt x="52" y="229"/>
                    </a:lnTo>
                    <a:lnTo>
                      <a:pt x="43" y="248"/>
                    </a:lnTo>
                    <a:lnTo>
                      <a:pt x="35" y="267"/>
                    </a:lnTo>
                    <a:lnTo>
                      <a:pt x="26" y="288"/>
                    </a:lnTo>
                    <a:lnTo>
                      <a:pt x="19" y="308"/>
                    </a:lnTo>
                    <a:lnTo>
                      <a:pt x="13" y="328"/>
                    </a:lnTo>
                    <a:lnTo>
                      <a:pt x="8" y="350"/>
                    </a:lnTo>
                    <a:lnTo>
                      <a:pt x="4" y="371"/>
                    </a:lnTo>
                    <a:lnTo>
                      <a:pt x="2" y="392"/>
                    </a:lnTo>
                    <a:lnTo>
                      <a:pt x="0" y="416"/>
                    </a:lnTo>
                    <a:lnTo>
                      <a:pt x="0" y="438"/>
                    </a:lnTo>
                    <a:lnTo>
                      <a:pt x="0" y="438"/>
                    </a:lnTo>
                    <a:lnTo>
                      <a:pt x="0" y="460"/>
                    </a:lnTo>
                    <a:lnTo>
                      <a:pt x="2" y="483"/>
                    </a:lnTo>
                    <a:lnTo>
                      <a:pt x="4" y="505"/>
                    </a:lnTo>
                    <a:lnTo>
                      <a:pt x="8" y="525"/>
                    </a:lnTo>
                    <a:lnTo>
                      <a:pt x="13" y="547"/>
                    </a:lnTo>
                    <a:lnTo>
                      <a:pt x="19" y="567"/>
                    </a:lnTo>
                    <a:lnTo>
                      <a:pt x="26" y="588"/>
                    </a:lnTo>
                    <a:lnTo>
                      <a:pt x="35" y="608"/>
                    </a:lnTo>
                    <a:lnTo>
                      <a:pt x="43" y="627"/>
                    </a:lnTo>
                    <a:lnTo>
                      <a:pt x="52" y="646"/>
                    </a:lnTo>
                    <a:lnTo>
                      <a:pt x="62" y="664"/>
                    </a:lnTo>
                    <a:lnTo>
                      <a:pt x="74" y="683"/>
                    </a:lnTo>
                    <a:lnTo>
                      <a:pt x="87" y="699"/>
                    </a:lnTo>
                    <a:lnTo>
                      <a:pt x="100" y="716"/>
                    </a:lnTo>
                    <a:lnTo>
                      <a:pt x="113" y="732"/>
                    </a:lnTo>
                    <a:lnTo>
                      <a:pt x="128" y="747"/>
                    </a:lnTo>
                    <a:lnTo>
                      <a:pt x="142" y="761"/>
                    </a:lnTo>
                    <a:lnTo>
                      <a:pt x="158" y="774"/>
                    </a:lnTo>
                    <a:lnTo>
                      <a:pt x="176" y="788"/>
                    </a:lnTo>
                    <a:lnTo>
                      <a:pt x="192" y="801"/>
                    </a:lnTo>
                    <a:lnTo>
                      <a:pt x="211" y="811"/>
                    </a:lnTo>
                    <a:lnTo>
                      <a:pt x="228" y="823"/>
                    </a:lnTo>
                    <a:lnTo>
                      <a:pt x="247" y="831"/>
                    </a:lnTo>
                    <a:lnTo>
                      <a:pt x="266" y="840"/>
                    </a:lnTo>
                    <a:lnTo>
                      <a:pt x="287" y="849"/>
                    </a:lnTo>
                    <a:lnTo>
                      <a:pt x="307" y="855"/>
                    </a:lnTo>
                    <a:lnTo>
                      <a:pt x="328" y="862"/>
                    </a:lnTo>
                    <a:lnTo>
                      <a:pt x="349" y="866"/>
                    </a:lnTo>
                    <a:lnTo>
                      <a:pt x="370" y="871"/>
                    </a:lnTo>
                    <a:lnTo>
                      <a:pt x="392" y="872"/>
                    </a:lnTo>
                    <a:lnTo>
                      <a:pt x="415" y="875"/>
                    </a:lnTo>
                    <a:lnTo>
                      <a:pt x="437" y="875"/>
                    </a:lnTo>
                    <a:lnTo>
                      <a:pt x="437" y="875"/>
                    </a:lnTo>
                    <a:lnTo>
                      <a:pt x="459" y="875"/>
                    </a:lnTo>
                    <a:lnTo>
                      <a:pt x="482" y="872"/>
                    </a:lnTo>
                    <a:lnTo>
                      <a:pt x="504" y="871"/>
                    </a:lnTo>
                    <a:lnTo>
                      <a:pt x="524" y="866"/>
                    </a:lnTo>
                    <a:lnTo>
                      <a:pt x="546" y="862"/>
                    </a:lnTo>
                    <a:lnTo>
                      <a:pt x="567" y="855"/>
                    </a:lnTo>
                    <a:lnTo>
                      <a:pt x="587" y="849"/>
                    </a:lnTo>
                    <a:lnTo>
                      <a:pt x="608" y="840"/>
                    </a:lnTo>
                    <a:lnTo>
                      <a:pt x="627" y="831"/>
                    </a:lnTo>
                    <a:lnTo>
                      <a:pt x="645" y="823"/>
                    </a:lnTo>
                    <a:lnTo>
                      <a:pt x="663" y="811"/>
                    </a:lnTo>
                    <a:lnTo>
                      <a:pt x="682" y="801"/>
                    </a:lnTo>
                    <a:lnTo>
                      <a:pt x="698" y="788"/>
                    </a:lnTo>
                    <a:lnTo>
                      <a:pt x="715" y="774"/>
                    </a:lnTo>
                    <a:lnTo>
                      <a:pt x="731" y="761"/>
                    </a:lnTo>
                    <a:lnTo>
                      <a:pt x="746" y="747"/>
                    </a:lnTo>
                    <a:lnTo>
                      <a:pt x="761" y="732"/>
                    </a:lnTo>
                    <a:lnTo>
                      <a:pt x="774" y="716"/>
                    </a:lnTo>
                    <a:lnTo>
                      <a:pt x="787" y="699"/>
                    </a:lnTo>
                    <a:lnTo>
                      <a:pt x="800" y="683"/>
                    </a:lnTo>
                    <a:lnTo>
                      <a:pt x="810" y="664"/>
                    </a:lnTo>
                    <a:lnTo>
                      <a:pt x="822" y="646"/>
                    </a:lnTo>
                    <a:lnTo>
                      <a:pt x="831" y="627"/>
                    </a:lnTo>
                    <a:lnTo>
                      <a:pt x="839" y="608"/>
                    </a:lnTo>
                    <a:lnTo>
                      <a:pt x="848" y="588"/>
                    </a:lnTo>
                    <a:lnTo>
                      <a:pt x="854" y="567"/>
                    </a:lnTo>
                    <a:lnTo>
                      <a:pt x="861" y="547"/>
                    </a:lnTo>
                    <a:lnTo>
                      <a:pt x="866" y="525"/>
                    </a:lnTo>
                    <a:lnTo>
                      <a:pt x="870" y="505"/>
                    </a:lnTo>
                    <a:lnTo>
                      <a:pt x="871" y="483"/>
                    </a:lnTo>
                    <a:lnTo>
                      <a:pt x="874" y="460"/>
                    </a:lnTo>
                    <a:lnTo>
                      <a:pt x="874" y="438"/>
                    </a:lnTo>
                    <a:lnTo>
                      <a:pt x="874" y="438"/>
                    </a:lnTo>
                    <a:lnTo>
                      <a:pt x="874" y="416"/>
                    </a:lnTo>
                    <a:lnTo>
                      <a:pt x="871" y="392"/>
                    </a:lnTo>
                    <a:lnTo>
                      <a:pt x="870" y="371"/>
                    </a:lnTo>
                    <a:lnTo>
                      <a:pt x="866" y="350"/>
                    </a:lnTo>
                    <a:lnTo>
                      <a:pt x="861" y="328"/>
                    </a:lnTo>
                    <a:lnTo>
                      <a:pt x="854" y="308"/>
                    </a:lnTo>
                    <a:lnTo>
                      <a:pt x="848" y="288"/>
                    </a:lnTo>
                    <a:lnTo>
                      <a:pt x="839" y="267"/>
                    </a:lnTo>
                    <a:lnTo>
                      <a:pt x="831" y="248"/>
                    </a:lnTo>
                    <a:lnTo>
                      <a:pt x="822" y="229"/>
                    </a:lnTo>
                    <a:lnTo>
                      <a:pt x="810" y="212"/>
                    </a:lnTo>
                    <a:lnTo>
                      <a:pt x="800" y="193"/>
                    </a:lnTo>
                    <a:lnTo>
                      <a:pt x="787" y="177"/>
                    </a:lnTo>
                    <a:lnTo>
                      <a:pt x="774" y="159"/>
                    </a:lnTo>
                    <a:lnTo>
                      <a:pt x="761" y="143"/>
                    </a:lnTo>
                    <a:lnTo>
                      <a:pt x="746" y="129"/>
                    </a:lnTo>
                    <a:lnTo>
                      <a:pt x="731" y="114"/>
                    </a:lnTo>
                    <a:lnTo>
                      <a:pt x="715" y="101"/>
                    </a:lnTo>
                    <a:lnTo>
                      <a:pt x="698" y="88"/>
                    </a:lnTo>
                    <a:lnTo>
                      <a:pt x="682" y="75"/>
                    </a:lnTo>
                    <a:lnTo>
                      <a:pt x="663" y="63"/>
                    </a:lnTo>
                    <a:lnTo>
                      <a:pt x="645" y="53"/>
                    </a:lnTo>
                    <a:lnTo>
                      <a:pt x="627" y="44"/>
                    </a:lnTo>
                    <a:lnTo>
                      <a:pt x="608" y="35"/>
                    </a:lnTo>
                    <a:lnTo>
                      <a:pt x="587" y="27"/>
                    </a:lnTo>
                    <a:lnTo>
                      <a:pt x="567" y="19"/>
                    </a:lnTo>
                    <a:lnTo>
                      <a:pt x="546" y="13"/>
                    </a:lnTo>
                    <a:lnTo>
                      <a:pt x="524" y="9"/>
                    </a:lnTo>
                    <a:lnTo>
                      <a:pt x="504" y="5"/>
                    </a:lnTo>
                    <a:lnTo>
                      <a:pt x="482" y="3"/>
                    </a:lnTo>
                    <a:lnTo>
                      <a:pt x="459" y="0"/>
                    </a:lnTo>
                    <a:lnTo>
                      <a:pt x="437" y="0"/>
                    </a:lnTo>
                    <a:lnTo>
                      <a:pt x="43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6" name="Freeform 633">
                <a:extLst>
                  <a:ext uri="{FF2B5EF4-FFF2-40B4-BE49-F238E27FC236}">
                    <a16:creationId xmlns="" xmlns:a16="http://schemas.microsoft.com/office/drawing/2014/main" id="{9C74D221-F3B2-4BC1-BBD4-FEECDB92E7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05174" y="1742379"/>
                <a:ext cx="963045" cy="963044"/>
              </a:xfrm>
              <a:custGeom>
                <a:avLst/>
                <a:gdLst>
                  <a:gd name="T0" fmla="*/ 401 w 845"/>
                  <a:gd name="T1" fmla="*/ 846 h 846"/>
                  <a:gd name="T2" fmla="*/ 339 w 845"/>
                  <a:gd name="T3" fmla="*/ 838 h 846"/>
                  <a:gd name="T4" fmla="*/ 280 w 845"/>
                  <a:gd name="T5" fmla="*/ 822 h 846"/>
                  <a:gd name="T6" fmla="*/ 223 w 845"/>
                  <a:gd name="T7" fmla="*/ 796 h 846"/>
                  <a:gd name="T8" fmla="*/ 170 w 845"/>
                  <a:gd name="T9" fmla="*/ 764 h 846"/>
                  <a:gd name="T10" fmla="*/ 124 w 845"/>
                  <a:gd name="T11" fmla="*/ 722 h 846"/>
                  <a:gd name="T12" fmla="*/ 94 w 845"/>
                  <a:gd name="T13" fmla="*/ 690 h 846"/>
                  <a:gd name="T14" fmla="*/ 58 w 845"/>
                  <a:gd name="T15" fmla="*/ 639 h 846"/>
                  <a:gd name="T16" fmla="*/ 30 w 845"/>
                  <a:gd name="T17" fmla="*/ 583 h 846"/>
                  <a:gd name="T18" fmla="*/ 11 w 845"/>
                  <a:gd name="T19" fmla="*/ 524 h 846"/>
                  <a:gd name="T20" fmla="*/ 1 w 845"/>
                  <a:gd name="T21" fmla="*/ 464 h 846"/>
                  <a:gd name="T22" fmla="*/ 0 w 845"/>
                  <a:gd name="T23" fmla="*/ 403 h 846"/>
                  <a:gd name="T24" fmla="*/ 7 w 845"/>
                  <a:gd name="T25" fmla="*/ 343 h 846"/>
                  <a:gd name="T26" fmla="*/ 23 w 845"/>
                  <a:gd name="T27" fmla="*/ 283 h 846"/>
                  <a:gd name="T28" fmla="*/ 48 w 845"/>
                  <a:gd name="T29" fmla="*/ 228 h 846"/>
                  <a:gd name="T30" fmla="*/ 81 w 845"/>
                  <a:gd name="T31" fmla="*/ 174 h 846"/>
                  <a:gd name="T32" fmla="*/ 124 w 845"/>
                  <a:gd name="T33" fmla="*/ 124 h 846"/>
                  <a:gd name="T34" fmla="*/ 154 w 845"/>
                  <a:gd name="T35" fmla="*/ 96 h 846"/>
                  <a:gd name="T36" fmla="*/ 205 w 845"/>
                  <a:gd name="T37" fmla="*/ 60 h 846"/>
                  <a:gd name="T38" fmla="*/ 261 w 845"/>
                  <a:gd name="T39" fmla="*/ 32 h 846"/>
                  <a:gd name="T40" fmla="*/ 319 w 845"/>
                  <a:gd name="T41" fmla="*/ 13 h 846"/>
                  <a:gd name="T42" fmla="*/ 380 w 845"/>
                  <a:gd name="T43" fmla="*/ 3 h 846"/>
                  <a:gd name="T44" fmla="*/ 423 w 845"/>
                  <a:gd name="T45" fmla="*/ 0 h 846"/>
                  <a:gd name="T46" fmla="*/ 485 w 845"/>
                  <a:gd name="T47" fmla="*/ 6 h 846"/>
                  <a:gd name="T48" fmla="*/ 545 w 845"/>
                  <a:gd name="T49" fmla="*/ 19 h 846"/>
                  <a:gd name="T50" fmla="*/ 603 w 845"/>
                  <a:gd name="T51" fmla="*/ 41 h 846"/>
                  <a:gd name="T52" fmla="*/ 657 w 845"/>
                  <a:gd name="T53" fmla="*/ 72 h 846"/>
                  <a:gd name="T54" fmla="*/ 705 w 845"/>
                  <a:gd name="T55" fmla="*/ 109 h 846"/>
                  <a:gd name="T56" fmla="*/ 736 w 845"/>
                  <a:gd name="T57" fmla="*/ 140 h 846"/>
                  <a:gd name="T58" fmla="*/ 775 w 845"/>
                  <a:gd name="T59" fmla="*/ 191 h 846"/>
                  <a:gd name="T60" fmla="*/ 806 w 845"/>
                  <a:gd name="T61" fmla="*/ 245 h 846"/>
                  <a:gd name="T62" fmla="*/ 828 w 845"/>
                  <a:gd name="T63" fmla="*/ 303 h 846"/>
                  <a:gd name="T64" fmla="*/ 841 w 845"/>
                  <a:gd name="T65" fmla="*/ 363 h 846"/>
                  <a:gd name="T66" fmla="*/ 845 w 845"/>
                  <a:gd name="T67" fmla="*/ 423 h 846"/>
                  <a:gd name="T68" fmla="*/ 841 w 845"/>
                  <a:gd name="T69" fmla="*/ 484 h 846"/>
                  <a:gd name="T70" fmla="*/ 828 w 845"/>
                  <a:gd name="T71" fmla="*/ 544 h 846"/>
                  <a:gd name="T72" fmla="*/ 806 w 845"/>
                  <a:gd name="T73" fmla="*/ 602 h 846"/>
                  <a:gd name="T74" fmla="*/ 775 w 845"/>
                  <a:gd name="T75" fmla="*/ 656 h 846"/>
                  <a:gd name="T76" fmla="*/ 736 w 845"/>
                  <a:gd name="T77" fmla="*/ 707 h 846"/>
                  <a:gd name="T78" fmla="*/ 705 w 845"/>
                  <a:gd name="T79" fmla="*/ 736 h 846"/>
                  <a:gd name="T80" fmla="*/ 657 w 845"/>
                  <a:gd name="T81" fmla="*/ 776 h 846"/>
                  <a:gd name="T82" fmla="*/ 603 w 845"/>
                  <a:gd name="T83" fmla="*/ 806 h 846"/>
                  <a:gd name="T84" fmla="*/ 545 w 845"/>
                  <a:gd name="T85" fmla="*/ 828 h 846"/>
                  <a:gd name="T86" fmla="*/ 485 w 845"/>
                  <a:gd name="T87" fmla="*/ 841 h 846"/>
                  <a:gd name="T88" fmla="*/ 423 w 845"/>
                  <a:gd name="T89" fmla="*/ 846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45" h="846">
                    <a:moveTo>
                      <a:pt x="423" y="846"/>
                    </a:moveTo>
                    <a:lnTo>
                      <a:pt x="423" y="846"/>
                    </a:lnTo>
                    <a:lnTo>
                      <a:pt x="401" y="846"/>
                    </a:lnTo>
                    <a:lnTo>
                      <a:pt x="380" y="844"/>
                    </a:lnTo>
                    <a:lnTo>
                      <a:pt x="360" y="841"/>
                    </a:lnTo>
                    <a:lnTo>
                      <a:pt x="339" y="838"/>
                    </a:lnTo>
                    <a:lnTo>
                      <a:pt x="319" y="834"/>
                    </a:lnTo>
                    <a:lnTo>
                      <a:pt x="299" y="828"/>
                    </a:lnTo>
                    <a:lnTo>
                      <a:pt x="280" y="822"/>
                    </a:lnTo>
                    <a:lnTo>
                      <a:pt x="261" y="814"/>
                    </a:lnTo>
                    <a:lnTo>
                      <a:pt x="242" y="806"/>
                    </a:lnTo>
                    <a:lnTo>
                      <a:pt x="223" y="796"/>
                    </a:lnTo>
                    <a:lnTo>
                      <a:pt x="205" y="786"/>
                    </a:lnTo>
                    <a:lnTo>
                      <a:pt x="188" y="776"/>
                    </a:lnTo>
                    <a:lnTo>
                      <a:pt x="170" y="764"/>
                    </a:lnTo>
                    <a:lnTo>
                      <a:pt x="154" y="751"/>
                    </a:lnTo>
                    <a:lnTo>
                      <a:pt x="138" y="736"/>
                    </a:lnTo>
                    <a:lnTo>
                      <a:pt x="124" y="722"/>
                    </a:lnTo>
                    <a:lnTo>
                      <a:pt x="124" y="722"/>
                    </a:lnTo>
                    <a:lnTo>
                      <a:pt x="108" y="707"/>
                    </a:lnTo>
                    <a:lnTo>
                      <a:pt x="94" y="690"/>
                    </a:lnTo>
                    <a:lnTo>
                      <a:pt x="81" y="674"/>
                    </a:lnTo>
                    <a:lnTo>
                      <a:pt x="70" y="656"/>
                    </a:lnTo>
                    <a:lnTo>
                      <a:pt x="58" y="639"/>
                    </a:lnTo>
                    <a:lnTo>
                      <a:pt x="48" y="620"/>
                    </a:lnTo>
                    <a:lnTo>
                      <a:pt x="39" y="602"/>
                    </a:lnTo>
                    <a:lnTo>
                      <a:pt x="30" y="583"/>
                    </a:lnTo>
                    <a:lnTo>
                      <a:pt x="23" y="563"/>
                    </a:lnTo>
                    <a:lnTo>
                      <a:pt x="17" y="544"/>
                    </a:lnTo>
                    <a:lnTo>
                      <a:pt x="11" y="524"/>
                    </a:lnTo>
                    <a:lnTo>
                      <a:pt x="7" y="505"/>
                    </a:lnTo>
                    <a:lnTo>
                      <a:pt x="4" y="484"/>
                    </a:lnTo>
                    <a:lnTo>
                      <a:pt x="1" y="464"/>
                    </a:lnTo>
                    <a:lnTo>
                      <a:pt x="0" y="443"/>
                    </a:lnTo>
                    <a:lnTo>
                      <a:pt x="0" y="423"/>
                    </a:lnTo>
                    <a:lnTo>
                      <a:pt x="0" y="403"/>
                    </a:lnTo>
                    <a:lnTo>
                      <a:pt x="1" y="384"/>
                    </a:lnTo>
                    <a:lnTo>
                      <a:pt x="4" y="363"/>
                    </a:lnTo>
                    <a:lnTo>
                      <a:pt x="7" y="343"/>
                    </a:lnTo>
                    <a:lnTo>
                      <a:pt x="11" y="322"/>
                    </a:lnTo>
                    <a:lnTo>
                      <a:pt x="17" y="303"/>
                    </a:lnTo>
                    <a:lnTo>
                      <a:pt x="23" y="283"/>
                    </a:lnTo>
                    <a:lnTo>
                      <a:pt x="30" y="264"/>
                    </a:lnTo>
                    <a:lnTo>
                      <a:pt x="39" y="245"/>
                    </a:lnTo>
                    <a:lnTo>
                      <a:pt x="48" y="228"/>
                    </a:lnTo>
                    <a:lnTo>
                      <a:pt x="58" y="209"/>
                    </a:lnTo>
                    <a:lnTo>
                      <a:pt x="70" y="191"/>
                    </a:lnTo>
                    <a:lnTo>
                      <a:pt x="81" y="174"/>
                    </a:lnTo>
                    <a:lnTo>
                      <a:pt x="94" y="156"/>
                    </a:lnTo>
                    <a:lnTo>
                      <a:pt x="108" y="140"/>
                    </a:lnTo>
                    <a:lnTo>
                      <a:pt x="124" y="124"/>
                    </a:lnTo>
                    <a:lnTo>
                      <a:pt x="124" y="124"/>
                    </a:lnTo>
                    <a:lnTo>
                      <a:pt x="138" y="109"/>
                    </a:lnTo>
                    <a:lnTo>
                      <a:pt x="154" y="96"/>
                    </a:lnTo>
                    <a:lnTo>
                      <a:pt x="170" y="83"/>
                    </a:lnTo>
                    <a:lnTo>
                      <a:pt x="188" y="72"/>
                    </a:lnTo>
                    <a:lnTo>
                      <a:pt x="205" y="60"/>
                    </a:lnTo>
                    <a:lnTo>
                      <a:pt x="223" y="50"/>
                    </a:lnTo>
                    <a:lnTo>
                      <a:pt x="242" y="41"/>
                    </a:lnTo>
                    <a:lnTo>
                      <a:pt x="261" y="32"/>
                    </a:lnTo>
                    <a:lnTo>
                      <a:pt x="280" y="25"/>
                    </a:lnTo>
                    <a:lnTo>
                      <a:pt x="299" y="19"/>
                    </a:lnTo>
                    <a:lnTo>
                      <a:pt x="319" y="13"/>
                    </a:lnTo>
                    <a:lnTo>
                      <a:pt x="339" y="9"/>
                    </a:lnTo>
                    <a:lnTo>
                      <a:pt x="360" y="6"/>
                    </a:lnTo>
                    <a:lnTo>
                      <a:pt x="380" y="3"/>
                    </a:lnTo>
                    <a:lnTo>
                      <a:pt x="401" y="2"/>
                    </a:lnTo>
                    <a:lnTo>
                      <a:pt x="423" y="0"/>
                    </a:lnTo>
                    <a:lnTo>
                      <a:pt x="423" y="0"/>
                    </a:lnTo>
                    <a:lnTo>
                      <a:pt x="443" y="2"/>
                    </a:lnTo>
                    <a:lnTo>
                      <a:pt x="465" y="3"/>
                    </a:lnTo>
                    <a:lnTo>
                      <a:pt x="485" y="6"/>
                    </a:lnTo>
                    <a:lnTo>
                      <a:pt x="506" y="9"/>
                    </a:lnTo>
                    <a:lnTo>
                      <a:pt x="526" y="13"/>
                    </a:lnTo>
                    <a:lnTo>
                      <a:pt x="545" y="19"/>
                    </a:lnTo>
                    <a:lnTo>
                      <a:pt x="565" y="25"/>
                    </a:lnTo>
                    <a:lnTo>
                      <a:pt x="584" y="32"/>
                    </a:lnTo>
                    <a:lnTo>
                      <a:pt x="603" y="41"/>
                    </a:lnTo>
                    <a:lnTo>
                      <a:pt x="621" y="50"/>
                    </a:lnTo>
                    <a:lnTo>
                      <a:pt x="640" y="60"/>
                    </a:lnTo>
                    <a:lnTo>
                      <a:pt x="657" y="72"/>
                    </a:lnTo>
                    <a:lnTo>
                      <a:pt x="673" y="83"/>
                    </a:lnTo>
                    <a:lnTo>
                      <a:pt x="689" y="96"/>
                    </a:lnTo>
                    <a:lnTo>
                      <a:pt x="705" y="109"/>
                    </a:lnTo>
                    <a:lnTo>
                      <a:pt x="721" y="124"/>
                    </a:lnTo>
                    <a:lnTo>
                      <a:pt x="721" y="124"/>
                    </a:lnTo>
                    <a:lnTo>
                      <a:pt x="736" y="140"/>
                    </a:lnTo>
                    <a:lnTo>
                      <a:pt x="751" y="156"/>
                    </a:lnTo>
                    <a:lnTo>
                      <a:pt x="764" y="174"/>
                    </a:lnTo>
                    <a:lnTo>
                      <a:pt x="775" y="191"/>
                    </a:lnTo>
                    <a:lnTo>
                      <a:pt x="787" y="209"/>
                    </a:lnTo>
                    <a:lnTo>
                      <a:pt x="797" y="226"/>
                    </a:lnTo>
                    <a:lnTo>
                      <a:pt x="806" y="245"/>
                    </a:lnTo>
                    <a:lnTo>
                      <a:pt x="813" y="264"/>
                    </a:lnTo>
                    <a:lnTo>
                      <a:pt x="821" y="283"/>
                    </a:lnTo>
                    <a:lnTo>
                      <a:pt x="828" y="303"/>
                    </a:lnTo>
                    <a:lnTo>
                      <a:pt x="832" y="322"/>
                    </a:lnTo>
                    <a:lnTo>
                      <a:pt x="837" y="343"/>
                    </a:lnTo>
                    <a:lnTo>
                      <a:pt x="841" y="363"/>
                    </a:lnTo>
                    <a:lnTo>
                      <a:pt x="842" y="384"/>
                    </a:lnTo>
                    <a:lnTo>
                      <a:pt x="844" y="403"/>
                    </a:lnTo>
                    <a:lnTo>
                      <a:pt x="845" y="423"/>
                    </a:lnTo>
                    <a:lnTo>
                      <a:pt x="844" y="443"/>
                    </a:lnTo>
                    <a:lnTo>
                      <a:pt x="842" y="464"/>
                    </a:lnTo>
                    <a:lnTo>
                      <a:pt x="841" y="484"/>
                    </a:lnTo>
                    <a:lnTo>
                      <a:pt x="837" y="505"/>
                    </a:lnTo>
                    <a:lnTo>
                      <a:pt x="832" y="524"/>
                    </a:lnTo>
                    <a:lnTo>
                      <a:pt x="828" y="544"/>
                    </a:lnTo>
                    <a:lnTo>
                      <a:pt x="821" y="563"/>
                    </a:lnTo>
                    <a:lnTo>
                      <a:pt x="813" y="583"/>
                    </a:lnTo>
                    <a:lnTo>
                      <a:pt x="806" y="602"/>
                    </a:lnTo>
                    <a:lnTo>
                      <a:pt x="797" y="620"/>
                    </a:lnTo>
                    <a:lnTo>
                      <a:pt x="787" y="639"/>
                    </a:lnTo>
                    <a:lnTo>
                      <a:pt x="775" y="656"/>
                    </a:lnTo>
                    <a:lnTo>
                      <a:pt x="764" y="674"/>
                    </a:lnTo>
                    <a:lnTo>
                      <a:pt x="751" y="690"/>
                    </a:lnTo>
                    <a:lnTo>
                      <a:pt x="736" y="707"/>
                    </a:lnTo>
                    <a:lnTo>
                      <a:pt x="721" y="722"/>
                    </a:lnTo>
                    <a:lnTo>
                      <a:pt x="721" y="722"/>
                    </a:lnTo>
                    <a:lnTo>
                      <a:pt x="705" y="736"/>
                    </a:lnTo>
                    <a:lnTo>
                      <a:pt x="689" y="751"/>
                    </a:lnTo>
                    <a:lnTo>
                      <a:pt x="673" y="764"/>
                    </a:lnTo>
                    <a:lnTo>
                      <a:pt x="657" y="776"/>
                    </a:lnTo>
                    <a:lnTo>
                      <a:pt x="640" y="786"/>
                    </a:lnTo>
                    <a:lnTo>
                      <a:pt x="621" y="796"/>
                    </a:lnTo>
                    <a:lnTo>
                      <a:pt x="603" y="806"/>
                    </a:lnTo>
                    <a:lnTo>
                      <a:pt x="584" y="814"/>
                    </a:lnTo>
                    <a:lnTo>
                      <a:pt x="565" y="822"/>
                    </a:lnTo>
                    <a:lnTo>
                      <a:pt x="545" y="828"/>
                    </a:lnTo>
                    <a:lnTo>
                      <a:pt x="526" y="834"/>
                    </a:lnTo>
                    <a:lnTo>
                      <a:pt x="506" y="838"/>
                    </a:lnTo>
                    <a:lnTo>
                      <a:pt x="485" y="841"/>
                    </a:lnTo>
                    <a:lnTo>
                      <a:pt x="465" y="844"/>
                    </a:lnTo>
                    <a:lnTo>
                      <a:pt x="443" y="846"/>
                    </a:lnTo>
                    <a:lnTo>
                      <a:pt x="423" y="846"/>
                    </a:lnTo>
                    <a:lnTo>
                      <a:pt x="423" y="846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7" name="Freeform 634">
                <a:extLst>
                  <a:ext uri="{FF2B5EF4-FFF2-40B4-BE49-F238E27FC236}">
                    <a16:creationId xmlns="" xmlns:a16="http://schemas.microsoft.com/office/drawing/2014/main" id="{8CBD6AFE-7FEE-4CF7-857F-3C36E7130F3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89235" y="1726446"/>
                <a:ext cx="994920" cy="994919"/>
              </a:xfrm>
              <a:custGeom>
                <a:avLst/>
                <a:gdLst>
                  <a:gd name="T0" fmla="*/ 496 w 875"/>
                  <a:gd name="T1" fmla="*/ 33 h 874"/>
                  <a:gd name="T2" fmla="*/ 591 w 875"/>
                  <a:gd name="T3" fmla="*/ 59 h 874"/>
                  <a:gd name="T4" fmla="*/ 678 w 875"/>
                  <a:gd name="T5" fmla="*/ 109 h 874"/>
                  <a:gd name="T6" fmla="*/ 741 w 875"/>
                  <a:gd name="T7" fmla="*/ 164 h 874"/>
                  <a:gd name="T8" fmla="*/ 799 w 875"/>
                  <a:gd name="T9" fmla="*/ 247 h 874"/>
                  <a:gd name="T10" fmla="*/ 834 w 875"/>
                  <a:gd name="T11" fmla="*/ 341 h 874"/>
                  <a:gd name="T12" fmla="*/ 846 w 875"/>
                  <a:gd name="T13" fmla="*/ 437 h 874"/>
                  <a:gd name="T14" fmla="*/ 834 w 875"/>
                  <a:gd name="T15" fmla="*/ 535 h 874"/>
                  <a:gd name="T16" fmla="*/ 799 w 875"/>
                  <a:gd name="T17" fmla="*/ 628 h 874"/>
                  <a:gd name="T18" fmla="*/ 741 w 875"/>
                  <a:gd name="T19" fmla="*/ 711 h 874"/>
                  <a:gd name="T20" fmla="*/ 678 w 875"/>
                  <a:gd name="T21" fmla="*/ 766 h 874"/>
                  <a:gd name="T22" fmla="*/ 591 w 875"/>
                  <a:gd name="T23" fmla="*/ 816 h 874"/>
                  <a:gd name="T24" fmla="*/ 496 w 875"/>
                  <a:gd name="T25" fmla="*/ 842 h 874"/>
                  <a:gd name="T26" fmla="*/ 417 w 875"/>
                  <a:gd name="T27" fmla="*/ 845 h 874"/>
                  <a:gd name="T28" fmla="*/ 321 w 875"/>
                  <a:gd name="T29" fmla="*/ 829 h 874"/>
                  <a:gd name="T30" fmla="*/ 229 w 875"/>
                  <a:gd name="T31" fmla="*/ 790 h 874"/>
                  <a:gd name="T32" fmla="*/ 149 w 875"/>
                  <a:gd name="T33" fmla="*/ 726 h 874"/>
                  <a:gd name="T34" fmla="*/ 96 w 875"/>
                  <a:gd name="T35" fmla="*/ 661 h 874"/>
                  <a:gd name="T36" fmla="*/ 51 w 875"/>
                  <a:gd name="T37" fmla="*/ 573 h 874"/>
                  <a:gd name="T38" fmla="*/ 31 w 875"/>
                  <a:gd name="T39" fmla="*/ 476 h 874"/>
                  <a:gd name="T40" fmla="*/ 34 w 875"/>
                  <a:gd name="T41" fmla="*/ 379 h 874"/>
                  <a:gd name="T42" fmla="*/ 58 w 875"/>
                  <a:gd name="T43" fmla="*/ 284 h 874"/>
                  <a:gd name="T44" fmla="*/ 108 w 875"/>
                  <a:gd name="T45" fmla="*/ 196 h 874"/>
                  <a:gd name="T46" fmla="*/ 163 w 875"/>
                  <a:gd name="T47" fmla="*/ 134 h 874"/>
                  <a:gd name="T48" fmla="*/ 248 w 875"/>
                  <a:gd name="T49" fmla="*/ 75 h 874"/>
                  <a:gd name="T50" fmla="*/ 340 w 875"/>
                  <a:gd name="T51" fmla="*/ 40 h 874"/>
                  <a:gd name="T52" fmla="*/ 438 w 875"/>
                  <a:gd name="T53" fmla="*/ 29 h 874"/>
                  <a:gd name="T54" fmla="*/ 372 w 875"/>
                  <a:gd name="T55" fmla="*/ 5 h 874"/>
                  <a:gd name="T56" fmla="*/ 270 w 875"/>
                  <a:gd name="T57" fmla="*/ 33 h 874"/>
                  <a:gd name="T58" fmla="*/ 177 w 875"/>
                  <a:gd name="T59" fmla="*/ 86 h 874"/>
                  <a:gd name="T60" fmla="*/ 112 w 875"/>
                  <a:gd name="T61" fmla="*/ 144 h 874"/>
                  <a:gd name="T62" fmla="*/ 50 w 875"/>
                  <a:gd name="T63" fmla="*/ 234 h 874"/>
                  <a:gd name="T64" fmla="*/ 12 w 875"/>
                  <a:gd name="T65" fmla="*/ 333 h 874"/>
                  <a:gd name="T66" fmla="*/ 0 w 875"/>
                  <a:gd name="T67" fmla="*/ 437 h 874"/>
                  <a:gd name="T68" fmla="*/ 12 w 875"/>
                  <a:gd name="T69" fmla="*/ 542 h 874"/>
                  <a:gd name="T70" fmla="*/ 50 w 875"/>
                  <a:gd name="T71" fmla="*/ 641 h 874"/>
                  <a:gd name="T72" fmla="*/ 112 w 875"/>
                  <a:gd name="T73" fmla="*/ 730 h 874"/>
                  <a:gd name="T74" fmla="*/ 177 w 875"/>
                  <a:gd name="T75" fmla="*/ 790 h 874"/>
                  <a:gd name="T76" fmla="*/ 270 w 875"/>
                  <a:gd name="T77" fmla="*/ 842 h 874"/>
                  <a:gd name="T78" fmla="*/ 372 w 875"/>
                  <a:gd name="T79" fmla="*/ 870 h 874"/>
                  <a:gd name="T80" fmla="*/ 459 w 875"/>
                  <a:gd name="T81" fmla="*/ 874 h 874"/>
                  <a:gd name="T82" fmla="*/ 564 w 875"/>
                  <a:gd name="T83" fmla="*/ 857 h 874"/>
                  <a:gd name="T84" fmla="*/ 662 w 875"/>
                  <a:gd name="T85" fmla="*/ 813 h 874"/>
                  <a:gd name="T86" fmla="*/ 747 w 875"/>
                  <a:gd name="T87" fmla="*/ 748 h 874"/>
                  <a:gd name="T88" fmla="*/ 802 w 875"/>
                  <a:gd name="T89" fmla="*/ 679 h 874"/>
                  <a:gd name="T90" fmla="*/ 850 w 875"/>
                  <a:gd name="T91" fmla="*/ 583 h 874"/>
                  <a:gd name="T92" fmla="*/ 872 w 875"/>
                  <a:gd name="T93" fmla="*/ 479 h 874"/>
                  <a:gd name="T94" fmla="*/ 871 w 875"/>
                  <a:gd name="T95" fmla="*/ 374 h 874"/>
                  <a:gd name="T96" fmla="*/ 843 w 875"/>
                  <a:gd name="T97" fmla="*/ 272 h 874"/>
                  <a:gd name="T98" fmla="*/ 790 w 875"/>
                  <a:gd name="T99" fmla="*/ 179 h 874"/>
                  <a:gd name="T100" fmla="*/ 731 w 875"/>
                  <a:gd name="T101" fmla="*/ 113 h 874"/>
                  <a:gd name="T102" fmla="*/ 643 w 875"/>
                  <a:gd name="T103" fmla="*/ 52 h 874"/>
                  <a:gd name="T104" fmla="*/ 544 w 875"/>
                  <a:gd name="T105" fmla="*/ 13 h 874"/>
                  <a:gd name="T106" fmla="*/ 438 w 875"/>
                  <a:gd name="T107" fmla="*/ 0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75" h="874">
                    <a:moveTo>
                      <a:pt x="438" y="29"/>
                    </a:moveTo>
                    <a:lnTo>
                      <a:pt x="438" y="29"/>
                    </a:lnTo>
                    <a:lnTo>
                      <a:pt x="456" y="30"/>
                    </a:lnTo>
                    <a:lnTo>
                      <a:pt x="477" y="32"/>
                    </a:lnTo>
                    <a:lnTo>
                      <a:pt x="496" y="33"/>
                    </a:lnTo>
                    <a:lnTo>
                      <a:pt x="515" y="37"/>
                    </a:lnTo>
                    <a:lnTo>
                      <a:pt x="534" y="40"/>
                    </a:lnTo>
                    <a:lnTo>
                      <a:pt x="553" y="46"/>
                    </a:lnTo>
                    <a:lnTo>
                      <a:pt x="572" y="52"/>
                    </a:lnTo>
                    <a:lnTo>
                      <a:pt x="591" y="59"/>
                    </a:lnTo>
                    <a:lnTo>
                      <a:pt x="610" y="67"/>
                    </a:lnTo>
                    <a:lnTo>
                      <a:pt x="627" y="75"/>
                    </a:lnTo>
                    <a:lnTo>
                      <a:pt x="645" y="86"/>
                    </a:lnTo>
                    <a:lnTo>
                      <a:pt x="662" y="97"/>
                    </a:lnTo>
                    <a:lnTo>
                      <a:pt x="678" y="109"/>
                    </a:lnTo>
                    <a:lnTo>
                      <a:pt x="696" y="121"/>
                    </a:lnTo>
                    <a:lnTo>
                      <a:pt x="710" y="134"/>
                    </a:lnTo>
                    <a:lnTo>
                      <a:pt x="726" y="148"/>
                    </a:lnTo>
                    <a:lnTo>
                      <a:pt x="726" y="148"/>
                    </a:lnTo>
                    <a:lnTo>
                      <a:pt x="741" y="164"/>
                    </a:lnTo>
                    <a:lnTo>
                      <a:pt x="754" y="180"/>
                    </a:lnTo>
                    <a:lnTo>
                      <a:pt x="767" y="196"/>
                    </a:lnTo>
                    <a:lnTo>
                      <a:pt x="779" y="212"/>
                    </a:lnTo>
                    <a:lnTo>
                      <a:pt x="789" y="230"/>
                    </a:lnTo>
                    <a:lnTo>
                      <a:pt x="799" y="247"/>
                    </a:lnTo>
                    <a:lnTo>
                      <a:pt x="808" y="266"/>
                    </a:lnTo>
                    <a:lnTo>
                      <a:pt x="815" y="284"/>
                    </a:lnTo>
                    <a:lnTo>
                      <a:pt x="822" y="303"/>
                    </a:lnTo>
                    <a:lnTo>
                      <a:pt x="828" y="322"/>
                    </a:lnTo>
                    <a:lnTo>
                      <a:pt x="834" y="341"/>
                    </a:lnTo>
                    <a:lnTo>
                      <a:pt x="838" y="360"/>
                    </a:lnTo>
                    <a:lnTo>
                      <a:pt x="841" y="379"/>
                    </a:lnTo>
                    <a:lnTo>
                      <a:pt x="843" y="399"/>
                    </a:lnTo>
                    <a:lnTo>
                      <a:pt x="844" y="418"/>
                    </a:lnTo>
                    <a:lnTo>
                      <a:pt x="846" y="437"/>
                    </a:lnTo>
                    <a:lnTo>
                      <a:pt x="844" y="457"/>
                    </a:lnTo>
                    <a:lnTo>
                      <a:pt x="843" y="476"/>
                    </a:lnTo>
                    <a:lnTo>
                      <a:pt x="841" y="497"/>
                    </a:lnTo>
                    <a:lnTo>
                      <a:pt x="838" y="516"/>
                    </a:lnTo>
                    <a:lnTo>
                      <a:pt x="834" y="535"/>
                    </a:lnTo>
                    <a:lnTo>
                      <a:pt x="828" y="554"/>
                    </a:lnTo>
                    <a:lnTo>
                      <a:pt x="822" y="573"/>
                    </a:lnTo>
                    <a:lnTo>
                      <a:pt x="815" y="592"/>
                    </a:lnTo>
                    <a:lnTo>
                      <a:pt x="808" y="609"/>
                    </a:lnTo>
                    <a:lnTo>
                      <a:pt x="799" y="628"/>
                    </a:lnTo>
                    <a:lnTo>
                      <a:pt x="789" y="645"/>
                    </a:lnTo>
                    <a:lnTo>
                      <a:pt x="779" y="661"/>
                    </a:lnTo>
                    <a:lnTo>
                      <a:pt x="767" y="679"/>
                    </a:lnTo>
                    <a:lnTo>
                      <a:pt x="754" y="695"/>
                    </a:lnTo>
                    <a:lnTo>
                      <a:pt x="741" y="711"/>
                    </a:lnTo>
                    <a:lnTo>
                      <a:pt x="726" y="726"/>
                    </a:lnTo>
                    <a:lnTo>
                      <a:pt x="726" y="726"/>
                    </a:lnTo>
                    <a:lnTo>
                      <a:pt x="710" y="740"/>
                    </a:lnTo>
                    <a:lnTo>
                      <a:pt x="696" y="755"/>
                    </a:lnTo>
                    <a:lnTo>
                      <a:pt x="678" y="766"/>
                    </a:lnTo>
                    <a:lnTo>
                      <a:pt x="662" y="778"/>
                    </a:lnTo>
                    <a:lnTo>
                      <a:pt x="645" y="790"/>
                    </a:lnTo>
                    <a:lnTo>
                      <a:pt x="627" y="799"/>
                    </a:lnTo>
                    <a:lnTo>
                      <a:pt x="610" y="807"/>
                    </a:lnTo>
                    <a:lnTo>
                      <a:pt x="591" y="816"/>
                    </a:lnTo>
                    <a:lnTo>
                      <a:pt x="572" y="823"/>
                    </a:lnTo>
                    <a:lnTo>
                      <a:pt x="553" y="829"/>
                    </a:lnTo>
                    <a:lnTo>
                      <a:pt x="534" y="834"/>
                    </a:lnTo>
                    <a:lnTo>
                      <a:pt x="515" y="838"/>
                    </a:lnTo>
                    <a:lnTo>
                      <a:pt x="496" y="842"/>
                    </a:lnTo>
                    <a:lnTo>
                      <a:pt x="477" y="844"/>
                    </a:lnTo>
                    <a:lnTo>
                      <a:pt x="456" y="845"/>
                    </a:lnTo>
                    <a:lnTo>
                      <a:pt x="438" y="845"/>
                    </a:lnTo>
                    <a:lnTo>
                      <a:pt x="438" y="845"/>
                    </a:lnTo>
                    <a:lnTo>
                      <a:pt x="417" y="845"/>
                    </a:lnTo>
                    <a:lnTo>
                      <a:pt x="398" y="844"/>
                    </a:lnTo>
                    <a:lnTo>
                      <a:pt x="379" y="842"/>
                    </a:lnTo>
                    <a:lnTo>
                      <a:pt x="359" y="838"/>
                    </a:lnTo>
                    <a:lnTo>
                      <a:pt x="340" y="834"/>
                    </a:lnTo>
                    <a:lnTo>
                      <a:pt x="321" y="829"/>
                    </a:lnTo>
                    <a:lnTo>
                      <a:pt x="302" y="823"/>
                    </a:lnTo>
                    <a:lnTo>
                      <a:pt x="283" y="816"/>
                    </a:lnTo>
                    <a:lnTo>
                      <a:pt x="265" y="807"/>
                    </a:lnTo>
                    <a:lnTo>
                      <a:pt x="248" y="799"/>
                    </a:lnTo>
                    <a:lnTo>
                      <a:pt x="229" y="790"/>
                    </a:lnTo>
                    <a:lnTo>
                      <a:pt x="213" y="778"/>
                    </a:lnTo>
                    <a:lnTo>
                      <a:pt x="195" y="766"/>
                    </a:lnTo>
                    <a:lnTo>
                      <a:pt x="179" y="755"/>
                    </a:lnTo>
                    <a:lnTo>
                      <a:pt x="163" y="740"/>
                    </a:lnTo>
                    <a:lnTo>
                      <a:pt x="149" y="726"/>
                    </a:lnTo>
                    <a:lnTo>
                      <a:pt x="149" y="726"/>
                    </a:lnTo>
                    <a:lnTo>
                      <a:pt x="134" y="711"/>
                    </a:lnTo>
                    <a:lnTo>
                      <a:pt x="121" y="695"/>
                    </a:lnTo>
                    <a:lnTo>
                      <a:pt x="108" y="679"/>
                    </a:lnTo>
                    <a:lnTo>
                      <a:pt x="96" y="661"/>
                    </a:lnTo>
                    <a:lnTo>
                      <a:pt x="86" y="645"/>
                    </a:lnTo>
                    <a:lnTo>
                      <a:pt x="76" y="628"/>
                    </a:lnTo>
                    <a:lnTo>
                      <a:pt x="67" y="609"/>
                    </a:lnTo>
                    <a:lnTo>
                      <a:pt x="58" y="592"/>
                    </a:lnTo>
                    <a:lnTo>
                      <a:pt x="51" y="573"/>
                    </a:lnTo>
                    <a:lnTo>
                      <a:pt x="45" y="554"/>
                    </a:lnTo>
                    <a:lnTo>
                      <a:pt x="41" y="535"/>
                    </a:lnTo>
                    <a:lnTo>
                      <a:pt x="37" y="516"/>
                    </a:lnTo>
                    <a:lnTo>
                      <a:pt x="34" y="497"/>
                    </a:lnTo>
                    <a:lnTo>
                      <a:pt x="31" y="476"/>
                    </a:lnTo>
                    <a:lnTo>
                      <a:pt x="29" y="457"/>
                    </a:lnTo>
                    <a:lnTo>
                      <a:pt x="29" y="437"/>
                    </a:lnTo>
                    <a:lnTo>
                      <a:pt x="29" y="418"/>
                    </a:lnTo>
                    <a:lnTo>
                      <a:pt x="31" y="399"/>
                    </a:lnTo>
                    <a:lnTo>
                      <a:pt x="34" y="379"/>
                    </a:lnTo>
                    <a:lnTo>
                      <a:pt x="37" y="360"/>
                    </a:lnTo>
                    <a:lnTo>
                      <a:pt x="41" y="341"/>
                    </a:lnTo>
                    <a:lnTo>
                      <a:pt x="45" y="322"/>
                    </a:lnTo>
                    <a:lnTo>
                      <a:pt x="51" y="303"/>
                    </a:lnTo>
                    <a:lnTo>
                      <a:pt x="58" y="284"/>
                    </a:lnTo>
                    <a:lnTo>
                      <a:pt x="67" y="266"/>
                    </a:lnTo>
                    <a:lnTo>
                      <a:pt x="76" y="247"/>
                    </a:lnTo>
                    <a:lnTo>
                      <a:pt x="86" y="230"/>
                    </a:lnTo>
                    <a:lnTo>
                      <a:pt x="96" y="212"/>
                    </a:lnTo>
                    <a:lnTo>
                      <a:pt x="108" y="196"/>
                    </a:lnTo>
                    <a:lnTo>
                      <a:pt x="121" y="180"/>
                    </a:lnTo>
                    <a:lnTo>
                      <a:pt x="134" y="164"/>
                    </a:lnTo>
                    <a:lnTo>
                      <a:pt x="149" y="148"/>
                    </a:lnTo>
                    <a:lnTo>
                      <a:pt x="149" y="148"/>
                    </a:lnTo>
                    <a:lnTo>
                      <a:pt x="163" y="134"/>
                    </a:lnTo>
                    <a:lnTo>
                      <a:pt x="179" y="121"/>
                    </a:lnTo>
                    <a:lnTo>
                      <a:pt x="195" y="109"/>
                    </a:lnTo>
                    <a:lnTo>
                      <a:pt x="213" y="97"/>
                    </a:lnTo>
                    <a:lnTo>
                      <a:pt x="230" y="86"/>
                    </a:lnTo>
                    <a:lnTo>
                      <a:pt x="248" y="75"/>
                    </a:lnTo>
                    <a:lnTo>
                      <a:pt x="265" y="67"/>
                    </a:lnTo>
                    <a:lnTo>
                      <a:pt x="283" y="59"/>
                    </a:lnTo>
                    <a:lnTo>
                      <a:pt x="302" y="52"/>
                    </a:lnTo>
                    <a:lnTo>
                      <a:pt x="321" y="46"/>
                    </a:lnTo>
                    <a:lnTo>
                      <a:pt x="340" y="40"/>
                    </a:lnTo>
                    <a:lnTo>
                      <a:pt x="359" y="37"/>
                    </a:lnTo>
                    <a:lnTo>
                      <a:pt x="379" y="33"/>
                    </a:lnTo>
                    <a:lnTo>
                      <a:pt x="398" y="32"/>
                    </a:lnTo>
                    <a:lnTo>
                      <a:pt x="417" y="30"/>
                    </a:lnTo>
                    <a:lnTo>
                      <a:pt x="438" y="29"/>
                    </a:lnTo>
                    <a:close/>
                    <a:moveTo>
                      <a:pt x="438" y="0"/>
                    </a:moveTo>
                    <a:lnTo>
                      <a:pt x="438" y="0"/>
                    </a:lnTo>
                    <a:lnTo>
                      <a:pt x="416" y="1"/>
                    </a:lnTo>
                    <a:lnTo>
                      <a:pt x="394" y="2"/>
                    </a:lnTo>
                    <a:lnTo>
                      <a:pt x="372" y="5"/>
                    </a:lnTo>
                    <a:lnTo>
                      <a:pt x="351" y="8"/>
                    </a:lnTo>
                    <a:lnTo>
                      <a:pt x="330" y="13"/>
                    </a:lnTo>
                    <a:lnTo>
                      <a:pt x="309" y="19"/>
                    </a:lnTo>
                    <a:lnTo>
                      <a:pt x="290" y="26"/>
                    </a:lnTo>
                    <a:lnTo>
                      <a:pt x="270" y="33"/>
                    </a:lnTo>
                    <a:lnTo>
                      <a:pt x="251" y="42"/>
                    </a:lnTo>
                    <a:lnTo>
                      <a:pt x="232" y="52"/>
                    </a:lnTo>
                    <a:lnTo>
                      <a:pt x="213" y="62"/>
                    </a:lnTo>
                    <a:lnTo>
                      <a:pt x="194" y="74"/>
                    </a:lnTo>
                    <a:lnTo>
                      <a:pt x="177" y="86"/>
                    </a:lnTo>
                    <a:lnTo>
                      <a:pt x="160" y="99"/>
                    </a:lnTo>
                    <a:lnTo>
                      <a:pt x="143" y="113"/>
                    </a:lnTo>
                    <a:lnTo>
                      <a:pt x="128" y="128"/>
                    </a:lnTo>
                    <a:lnTo>
                      <a:pt x="128" y="128"/>
                    </a:lnTo>
                    <a:lnTo>
                      <a:pt x="112" y="144"/>
                    </a:lnTo>
                    <a:lnTo>
                      <a:pt x="98" y="161"/>
                    </a:lnTo>
                    <a:lnTo>
                      <a:pt x="85" y="179"/>
                    </a:lnTo>
                    <a:lnTo>
                      <a:pt x="72" y="196"/>
                    </a:lnTo>
                    <a:lnTo>
                      <a:pt x="60" y="215"/>
                    </a:lnTo>
                    <a:lnTo>
                      <a:pt x="50" y="234"/>
                    </a:lnTo>
                    <a:lnTo>
                      <a:pt x="41" y="253"/>
                    </a:lnTo>
                    <a:lnTo>
                      <a:pt x="32" y="272"/>
                    </a:lnTo>
                    <a:lnTo>
                      <a:pt x="25" y="293"/>
                    </a:lnTo>
                    <a:lnTo>
                      <a:pt x="18" y="313"/>
                    </a:lnTo>
                    <a:lnTo>
                      <a:pt x="12" y="333"/>
                    </a:lnTo>
                    <a:lnTo>
                      <a:pt x="7" y="354"/>
                    </a:lnTo>
                    <a:lnTo>
                      <a:pt x="4" y="374"/>
                    </a:lnTo>
                    <a:lnTo>
                      <a:pt x="2" y="396"/>
                    </a:lnTo>
                    <a:lnTo>
                      <a:pt x="0" y="417"/>
                    </a:lnTo>
                    <a:lnTo>
                      <a:pt x="0" y="437"/>
                    </a:lnTo>
                    <a:lnTo>
                      <a:pt x="0" y="459"/>
                    </a:lnTo>
                    <a:lnTo>
                      <a:pt x="2" y="479"/>
                    </a:lnTo>
                    <a:lnTo>
                      <a:pt x="4" y="501"/>
                    </a:lnTo>
                    <a:lnTo>
                      <a:pt x="7" y="522"/>
                    </a:lnTo>
                    <a:lnTo>
                      <a:pt x="12" y="542"/>
                    </a:lnTo>
                    <a:lnTo>
                      <a:pt x="18" y="562"/>
                    </a:lnTo>
                    <a:lnTo>
                      <a:pt x="25" y="583"/>
                    </a:lnTo>
                    <a:lnTo>
                      <a:pt x="32" y="602"/>
                    </a:lnTo>
                    <a:lnTo>
                      <a:pt x="41" y="622"/>
                    </a:lnTo>
                    <a:lnTo>
                      <a:pt x="50" y="641"/>
                    </a:lnTo>
                    <a:lnTo>
                      <a:pt x="60" y="660"/>
                    </a:lnTo>
                    <a:lnTo>
                      <a:pt x="72" y="679"/>
                    </a:lnTo>
                    <a:lnTo>
                      <a:pt x="85" y="696"/>
                    </a:lnTo>
                    <a:lnTo>
                      <a:pt x="98" y="714"/>
                    </a:lnTo>
                    <a:lnTo>
                      <a:pt x="112" y="730"/>
                    </a:lnTo>
                    <a:lnTo>
                      <a:pt x="128" y="748"/>
                    </a:lnTo>
                    <a:lnTo>
                      <a:pt x="128" y="748"/>
                    </a:lnTo>
                    <a:lnTo>
                      <a:pt x="143" y="762"/>
                    </a:lnTo>
                    <a:lnTo>
                      <a:pt x="160" y="777"/>
                    </a:lnTo>
                    <a:lnTo>
                      <a:pt x="177" y="790"/>
                    </a:lnTo>
                    <a:lnTo>
                      <a:pt x="194" y="801"/>
                    </a:lnTo>
                    <a:lnTo>
                      <a:pt x="213" y="813"/>
                    </a:lnTo>
                    <a:lnTo>
                      <a:pt x="232" y="823"/>
                    </a:lnTo>
                    <a:lnTo>
                      <a:pt x="251" y="834"/>
                    </a:lnTo>
                    <a:lnTo>
                      <a:pt x="270" y="842"/>
                    </a:lnTo>
                    <a:lnTo>
                      <a:pt x="290" y="850"/>
                    </a:lnTo>
                    <a:lnTo>
                      <a:pt x="309" y="857"/>
                    </a:lnTo>
                    <a:lnTo>
                      <a:pt x="330" y="861"/>
                    </a:lnTo>
                    <a:lnTo>
                      <a:pt x="351" y="867"/>
                    </a:lnTo>
                    <a:lnTo>
                      <a:pt x="372" y="870"/>
                    </a:lnTo>
                    <a:lnTo>
                      <a:pt x="394" y="873"/>
                    </a:lnTo>
                    <a:lnTo>
                      <a:pt x="416" y="874"/>
                    </a:lnTo>
                    <a:lnTo>
                      <a:pt x="438" y="874"/>
                    </a:lnTo>
                    <a:lnTo>
                      <a:pt x="438" y="874"/>
                    </a:lnTo>
                    <a:lnTo>
                      <a:pt x="459" y="874"/>
                    </a:lnTo>
                    <a:lnTo>
                      <a:pt x="481" y="873"/>
                    </a:lnTo>
                    <a:lnTo>
                      <a:pt x="502" y="870"/>
                    </a:lnTo>
                    <a:lnTo>
                      <a:pt x="524" y="867"/>
                    </a:lnTo>
                    <a:lnTo>
                      <a:pt x="544" y="861"/>
                    </a:lnTo>
                    <a:lnTo>
                      <a:pt x="564" y="857"/>
                    </a:lnTo>
                    <a:lnTo>
                      <a:pt x="585" y="850"/>
                    </a:lnTo>
                    <a:lnTo>
                      <a:pt x="605" y="842"/>
                    </a:lnTo>
                    <a:lnTo>
                      <a:pt x="624" y="834"/>
                    </a:lnTo>
                    <a:lnTo>
                      <a:pt x="643" y="823"/>
                    </a:lnTo>
                    <a:lnTo>
                      <a:pt x="662" y="813"/>
                    </a:lnTo>
                    <a:lnTo>
                      <a:pt x="680" y="801"/>
                    </a:lnTo>
                    <a:lnTo>
                      <a:pt x="697" y="790"/>
                    </a:lnTo>
                    <a:lnTo>
                      <a:pt x="715" y="777"/>
                    </a:lnTo>
                    <a:lnTo>
                      <a:pt x="731" y="762"/>
                    </a:lnTo>
                    <a:lnTo>
                      <a:pt x="747" y="748"/>
                    </a:lnTo>
                    <a:lnTo>
                      <a:pt x="747" y="748"/>
                    </a:lnTo>
                    <a:lnTo>
                      <a:pt x="763" y="730"/>
                    </a:lnTo>
                    <a:lnTo>
                      <a:pt x="776" y="714"/>
                    </a:lnTo>
                    <a:lnTo>
                      <a:pt x="790" y="696"/>
                    </a:lnTo>
                    <a:lnTo>
                      <a:pt x="802" y="679"/>
                    </a:lnTo>
                    <a:lnTo>
                      <a:pt x="814" y="660"/>
                    </a:lnTo>
                    <a:lnTo>
                      <a:pt x="824" y="641"/>
                    </a:lnTo>
                    <a:lnTo>
                      <a:pt x="834" y="622"/>
                    </a:lnTo>
                    <a:lnTo>
                      <a:pt x="843" y="602"/>
                    </a:lnTo>
                    <a:lnTo>
                      <a:pt x="850" y="583"/>
                    </a:lnTo>
                    <a:lnTo>
                      <a:pt x="856" y="562"/>
                    </a:lnTo>
                    <a:lnTo>
                      <a:pt x="862" y="542"/>
                    </a:lnTo>
                    <a:lnTo>
                      <a:pt x="866" y="522"/>
                    </a:lnTo>
                    <a:lnTo>
                      <a:pt x="871" y="501"/>
                    </a:lnTo>
                    <a:lnTo>
                      <a:pt x="872" y="479"/>
                    </a:lnTo>
                    <a:lnTo>
                      <a:pt x="873" y="459"/>
                    </a:lnTo>
                    <a:lnTo>
                      <a:pt x="875" y="437"/>
                    </a:lnTo>
                    <a:lnTo>
                      <a:pt x="873" y="417"/>
                    </a:lnTo>
                    <a:lnTo>
                      <a:pt x="872" y="396"/>
                    </a:lnTo>
                    <a:lnTo>
                      <a:pt x="871" y="374"/>
                    </a:lnTo>
                    <a:lnTo>
                      <a:pt x="866" y="354"/>
                    </a:lnTo>
                    <a:lnTo>
                      <a:pt x="862" y="333"/>
                    </a:lnTo>
                    <a:lnTo>
                      <a:pt x="856" y="313"/>
                    </a:lnTo>
                    <a:lnTo>
                      <a:pt x="850" y="293"/>
                    </a:lnTo>
                    <a:lnTo>
                      <a:pt x="843" y="272"/>
                    </a:lnTo>
                    <a:lnTo>
                      <a:pt x="834" y="253"/>
                    </a:lnTo>
                    <a:lnTo>
                      <a:pt x="824" y="234"/>
                    </a:lnTo>
                    <a:lnTo>
                      <a:pt x="814" y="215"/>
                    </a:lnTo>
                    <a:lnTo>
                      <a:pt x="802" y="196"/>
                    </a:lnTo>
                    <a:lnTo>
                      <a:pt x="790" y="179"/>
                    </a:lnTo>
                    <a:lnTo>
                      <a:pt x="776" y="161"/>
                    </a:lnTo>
                    <a:lnTo>
                      <a:pt x="763" y="144"/>
                    </a:lnTo>
                    <a:lnTo>
                      <a:pt x="747" y="128"/>
                    </a:lnTo>
                    <a:lnTo>
                      <a:pt x="747" y="128"/>
                    </a:lnTo>
                    <a:lnTo>
                      <a:pt x="731" y="113"/>
                    </a:lnTo>
                    <a:lnTo>
                      <a:pt x="715" y="99"/>
                    </a:lnTo>
                    <a:lnTo>
                      <a:pt x="697" y="86"/>
                    </a:lnTo>
                    <a:lnTo>
                      <a:pt x="680" y="74"/>
                    </a:lnTo>
                    <a:lnTo>
                      <a:pt x="662" y="62"/>
                    </a:lnTo>
                    <a:lnTo>
                      <a:pt x="643" y="52"/>
                    </a:lnTo>
                    <a:lnTo>
                      <a:pt x="624" y="42"/>
                    </a:lnTo>
                    <a:lnTo>
                      <a:pt x="605" y="33"/>
                    </a:lnTo>
                    <a:lnTo>
                      <a:pt x="585" y="26"/>
                    </a:lnTo>
                    <a:lnTo>
                      <a:pt x="564" y="19"/>
                    </a:lnTo>
                    <a:lnTo>
                      <a:pt x="544" y="13"/>
                    </a:lnTo>
                    <a:lnTo>
                      <a:pt x="524" y="8"/>
                    </a:lnTo>
                    <a:lnTo>
                      <a:pt x="502" y="5"/>
                    </a:lnTo>
                    <a:lnTo>
                      <a:pt x="481" y="2"/>
                    </a:lnTo>
                    <a:lnTo>
                      <a:pt x="459" y="1"/>
                    </a:lnTo>
                    <a:lnTo>
                      <a:pt x="438" y="0"/>
                    </a:lnTo>
                    <a:lnTo>
                      <a:pt x="438" y="0"/>
                    </a:lnTo>
                    <a:close/>
                  </a:path>
                </a:pathLst>
              </a:custGeom>
              <a:solidFill>
                <a:srgbClr val="F5EC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8" name="Freeform 635">
                <a:extLst>
                  <a:ext uri="{FF2B5EF4-FFF2-40B4-BE49-F238E27FC236}">
                    <a16:creationId xmlns="" xmlns:a16="http://schemas.microsoft.com/office/drawing/2014/main" id="{F55D2571-8F27-4A81-88C5-1CA3DC19AB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23390" y="1758318"/>
                <a:ext cx="928895" cy="931171"/>
              </a:xfrm>
              <a:custGeom>
                <a:avLst/>
                <a:gdLst>
                  <a:gd name="T0" fmla="*/ 427 w 817"/>
                  <a:gd name="T1" fmla="*/ 1 h 816"/>
                  <a:gd name="T2" fmla="*/ 486 w 817"/>
                  <a:gd name="T3" fmla="*/ 8 h 816"/>
                  <a:gd name="T4" fmla="*/ 543 w 817"/>
                  <a:gd name="T5" fmla="*/ 23 h 816"/>
                  <a:gd name="T6" fmla="*/ 598 w 817"/>
                  <a:gd name="T7" fmla="*/ 46 h 816"/>
                  <a:gd name="T8" fmla="*/ 649 w 817"/>
                  <a:gd name="T9" fmla="*/ 80 h 816"/>
                  <a:gd name="T10" fmla="*/ 697 w 817"/>
                  <a:gd name="T11" fmla="*/ 119 h 816"/>
                  <a:gd name="T12" fmla="*/ 725 w 817"/>
                  <a:gd name="T13" fmla="*/ 151 h 816"/>
                  <a:gd name="T14" fmla="*/ 760 w 817"/>
                  <a:gd name="T15" fmla="*/ 201 h 816"/>
                  <a:gd name="T16" fmla="*/ 786 w 817"/>
                  <a:gd name="T17" fmla="*/ 255 h 816"/>
                  <a:gd name="T18" fmla="*/ 805 w 817"/>
                  <a:gd name="T19" fmla="*/ 312 h 816"/>
                  <a:gd name="T20" fmla="*/ 814 w 817"/>
                  <a:gd name="T21" fmla="*/ 370 h 816"/>
                  <a:gd name="T22" fmla="*/ 815 w 817"/>
                  <a:gd name="T23" fmla="*/ 428 h 816"/>
                  <a:gd name="T24" fmla="*/ 809 w 817"/>
                  <a:gd name="T25" fmla="*/ 487 h 816"/>
                  <a:gd name="T26" fmla="*/ 793 w 817"/>
                  <a:gd name="T27" fmla="*/ 544 h 816"/>
                  <a:gd name="T28" fmla="*/ 770 w 817"/>
                  <a:gd name="T29" fmla="*/ 599 h 816"/>
                  <a:gd name="T30" fmla="*/ 738 w 817"/>
                  <a:gd name="T31" fmla="*/ 650 h 816"/>
                  <a:gd name="T32" fmla="*/ 697 w 817"/>
                  <a:gd name="T33" fmla="*/ 697 h 816"/>
                  <a:gd name="T34" fmla="*/ 667 w 817"/>
                  <a:gd name="T35" fmla="*/ 726 h 816"/>
                  <a:gd name="T36" fmla="*/ 616 w 817"/>
                  <a:gd name="T37" fmla="*/ 761 h 816"/>
                  <a:gd name="T38" fmla="*/ 562 w 817"/>
                  <a:gd name="T39" fmla="*/ 787 h 816"/>
                  <a:gd name="T40" fmla="*/ 505 w 817"/>
                  <a:gd name="T41" fmla="*/ 805 h 816"/>
                  <a:gd name="T42" fmla="*/ 448 w 817"/>
                  <a:gd name="T43" fmla="*/ 815 h 816"/>
                  <a:gd name="T44" fmla="*/ 409 w 817"/>
                  <a:gd name="T45" fmla="*/ 816 h 816"/>
                  <a:gd name="T46" fmla="*/ 350 w 817"/>
                  <a:gd name="T47" fmla="*/ 813 h 816"/>
                  <a:gd name="T48" fmla="*/ 292 w 817"/>
                  <a:gd name="T49" fmla="*/ 800 h 816"/>
                  <a:gd name="T50" fmla="*/ 236 w 817"/>
                  <a:gd name="T51" fmla="*/ 778 h 816"/>
                  <a:gd name="T52" fmla="*/ 184 w 817"/>
                  <a:gd name="T53" fmla="*/ 749 h 816"/>
                  <a:gd name="T54" fmla="*/ 134 w 817"/>
                  <a:gd name="T55" fmla="*/ 711 h 816"/>
                  <a:gd name="T56" fmla="*/ 105 w 817"/>
                  <a:gd name="T57" fmla="*/ 682 h 816"/>
                  <a:gd name="T58" fmla="*/ 67 w 817"/>
                  <a:gd name="T59" fmla="*/ 632 h 816"/>
                  <a:gd name="T60" fmla="*/ 38 w 817"/>
                  <a:gd name="T61" fmla="*/ 580 h 816"/>
                  <a:gd name="T62" fmla="*/ 16 w 817"/>
                  <a:gd name="T63" fmla="*/ 525 h 816"/>
                  <a:gd name="T64" fmla="*/ 5 w 817"/>
                  <a:gd name="T65" fmla="*/ 468 h 816"/>
                  <a:gd name="T66" fmla="*/ 0 w 817"/>
                  <a:gd name="T67" fmla="*/ 408 h 816"/>
                  <a:gd name="T68" fmla="*/ 5 w 817"/>
                  <a:gd name="T69" fmla="*/ 350 h 816"/>
                  <a:gd name="T70" fmla="*/ 16 w 817"/>
                  <a:gd name="T71" fmla="*/ 293 h 816"/>
                  <a:gd name="T72" fmla="*/ 38 w 817"/>
                  <a:gd name="T73" fmla="*/ 237 h 816"/>
                  <a:gd name="T74" fmla="*/ 67 w 817"/>
                  <a:gd name="T75" fmla="*/ 183 h 816"/>
                  <a:gd name="T76" fmla="*/ 105 w 817"/>
                  <a:gd name="T77" fmla="*/ 135 h 816"/>
                  <a:gd name="T78" fmla="*/ 134 w 817"/>
                  <a:gd name="T79" fmla="*/ 105 h 816"/>
                  <a:gd name="T80" fmla="*/ 184 w 817"/>
                  <a:gd name="T81" fmla="*/ 68 h 816"/>
                  <a:gd name="T82" fmla="*/ 236 w 817"/>
                  <a:gd name="T83" fmla="*/ 38 h 816"/>
                  <a:gd name="T84" fmla="*/ 292 w 817"/>
                  <a:gd name="T85" fmla="*/ 17 h 816"/>
                  <a:gd name="T86" fmla="*/ 350 w 817"/>
                  <a:gd name="T87" fmla="*/ 4 h 816"/>
                  <a:gd name="T88" fmla="*/ 409 w 817"/>
                  <a:gd name="T89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17" h="816">
                    <a:moveTo>
                      <a:pt x="409" y="0"/>
                    </a:moveTo>
                    <a:lnTo>
                      <a:pt x="409" y="0"/>
                    </a:lnTo>
                    <a:lnTo>
                      <a:pt x="427" y="1"/>
                    </a:lnTo>
                    <a:lnTo>
                      <a:pt x="448" y="3"/>
                    </a:lnTo>
                    <a:lnTo>
                      <a:pt x="467" y="4"/>
                    </a:lnTo>
                    <a:lnTo>
                      <a:pt x="486" y="8"/>
                    </a:lnTo>
                    <a:lnTo>
                      <a:pt x="505" y="11"/>
                    </a:lnTo>
                    <a:lnTo>
                      <a:pt x="524" y="17"/>
                    </a:lnTo>
                    <a:lnTo>
                      <a:pt x="543" y="23"/>
                    </a:lnTo>
                    <a:lnTo>
                      <a:pt x="562" y="30"/>
                    </a:lnTo>
                    <a:lnTo>
                      <a:pt x="581" y="38"/>
                    </a:lnTo>
                    <a:lnTo>
                      <a:pt x="598" y="46"/>
                    </a:lnTo>
                    <a:lnTo>
                      <a:pt x="616" y="57"/>
                    </a:lnTo>
                    <a:lnTo>
                      <a:pt x="633" y="68"/>
                    </a:lnTo>
                    <a:lnTo>
                      <a:pt x="649" y="80"/>
                    </a:lnTo>
                    <a:lnTo>
                      <a:pt x="667" y="92"/>
                    </a:lnTo>
                    <a:lnTo>
                      <a:pt x="681" y="105"/>
                    </a:lnTo>
                    <a:lnTo>
                      <a:pt x="697" y="119"/>
                    </a:lnTo>
                    <a:lnTo>
                      <a:pt x="697" y="119"/>
                    </a:lnTo>
                    <a:lnTo>
                      <a:pt x="712" y="135"/>
                    </a:lnTo>
                    <a:lnTo>
                      <a:pt x="725" y="151"/>
                    </a:lnTo>
                    <a:lnTo>
                      <a:pt x="738" y="167"/>
                    </a:lnTo>
                    <a:lnTo>
                      <a:pt x="750" y="183"/>
                    </a:lnTo>
                    <a:lnTo>
                      <a:pt x="760" y="201"/>
                    </a:lnTo>
                    <a:lnTo>
                      <a:pt x="770" y="218"/>
                    </a:lnTo>
                    <a:lnTo>
                      <a:pt x="779" y="237"/>
                    </a:lnTo>
                    <a:lnTo>
                      <a:pt x="786" y="255"/>
                    </a:lnTo>
                    <a:lnTo>
                      <a:pt x="793" y="274"/>
                    </a:lnTo>
                    <a:lnTo>
                      <a:pt x="799" y="293"/>
                    </a:lnTo>
                    <a:lnTo>
                      <a:pt x="805" y="312"/>
                    </a:lnTo>
                    <a:lnTo>
                      <a:pt x="809" y="331"/>
                    </a:lnTo>
                    <a:lnTo>
                      <a:pt x="812" y="350"/>
                    </a:lnTo>
                    <a:lnTo>
                      <a:pt x="814" y="370"/>
                    </a:lnTo>
                    <a:lnTo>
                      <a:pt x="815" y="389"/>
                    </a:lnTo>
                    <a:lnTo>
                      <a:pt x="817" y="408"/>
                    </a:lnTo>
                    <a:lnTo>
                      <a:pt x="815" y="428"/>
                    </a:lnTo>
                    <a:lnTo>
                      <a:pt x="814" y="447"/>
                    </a:lnTo>
                    <a:lnTo>
                      <a:pt x="812" y="468"/>
                    </a:lnTo>
                    <a:lnTo>
                      <a:pt x="809" y="487"/>
                    </a:lnTo>
                    <a:lnTo>
                      <a:pt x="805" y="506"/>
                    </a:lnTo>
                    <a:lnTo>
                      <a:pt x="799" y="525"/>
                    </a:lnTo>
                    <a:lnTo>
                      <a:pt x="793" y="544"/>
                    </a:lnTo>
                    <a:lnTo>
                      <a:pt x="786" y="563"/>
                    </a:lnTo>
                    <a:lnTo>
                      <a:pt x="779" y="580"/>
                    </a:lnTo>
                    <a:lnTo>
                      <a:pt x="770" y="599"/>
                    </a:lnTo>
                    <a:lnTo>
                      <a:pt x="760" y="616"/>
                    </a:lnTo>
                    <a:lnTo>
                      <a:pt x="750" y="632"/>
                    </a:lnTo>
                    <a:lnTo>
                      <a:pt x="738" y="650"/>
                    </a:lnTo>
                    <a:lnTo>
                      <a:pt x="725" y="666"/>
                    </a:lnTo>
                    <a:lnTo>
                      <a:pt x="712" y="682"/>
                    </a:lnTo>
                    <a:lnTo>
                      <a:pt x="697" y="697"/>
                    </a:lnTo>
                    <a:lnTo>
                      <a:pt x="697" y="697"/>
                    </a:lnTo>
                    <a:lnTo>
                      <a:pt x="681" y="711"/>
                    </a:lnTo>
                    <a:lnTo>
                      <a:pt x="667" y="726"/>
                    </a:lnTo>
                    <a:lnTo>
                      <a:pt x="649" y="737"/>
                    </a:lnTo>
                    <a:lnTo>
                      <a:pt x="633" y="749"/>
                    </a:lnTo>
                    <a:lnTo>
                      <a:pt x="616" y="761"/>
                    </a:lnTo>
                    <a:lnTo>
                      <a:pt x="598" y="770"/>
                    </a:lnTo>
                    <a:lnTo>
                      <a:pt x="581" y="778"/>
                    </a:lnTo>
                    <a:lnTo>
                      <a:pt x="562" y="787"/>
                    </a:lnTo>
                    <a:lnTo>
                      <a:pt x="543" y="794"/>
                    </a:lnTo>
                    <a:lnTo>
                      <a:pt x="524" y="800"/>
                    </a:lnTo>
                    <a:lnTo>
                      <a:pt x="505" y="805"/>
                    </a:lnTo>
                    <a:lnTo>
                      <a:pt x="486" y="809"/>
                    </a:lnTo>
                    <a:lnTo>
                      <a:pt x="467" y="813"/>
                    </a:lnTo>
                    <a:lnTo>
                      <a:pt x="448" y="815"/>
                    </a:lnTo>
                    <a:lnTo>
                      <a:pt x="427" y="816"/>
                    </a:lnTo>
                    <a:lnTo>
                      <a:pt x="409" y="816"/>
                    </a:lnTo>
                    <a:lnTo>
                      <a:pt x="409" y="816"/>
                    </a:lnTo>
                    <a:lnTo>
                      <a:pt x="388" y="816"/>
                    </a:lnTo>
                    <a:lnTo>
                      <a:pt x="369" y="815"/>
                    </a:lnTo>
                    <a:lnTo>
                      <a:pt x="350" y="813"/>
                    </a:lnTo>
                    <a:lnTo>
                      <a:pt x="330" y="809"/>
                    </a:lnTo>
                    <a:lnTo>
                      <a:pt x="311" y="805"/>
                    </a:lnTo>
                    <a:lnTo>
                      <a:pt x="292" y="800"/>
                    </a:lnTo>
                    <a:lnTo>
                      <a:pt x="273" y="794"/>
                    </a:lnTo>
                    <a:lnTo>
                      <a:pt x="254" y="787"/>
                    </a:lnTo>
                    <a:lnTo>
                      <a:pt x="236" y="778"/>
                    </a:lnTo>
                    <a:lnTo>
                      <a:pt x="219" y="770"/>
                    </a:lnTo>
                    <a:lnTo>
                      <a:pt x="200" y="761"/>
                    </a:lnTo>
                    <a:lnTo>
                      <a:pt x="184" y="749"/>
                    </a:lnTo>
                    <a:lnTo>
                      <a:pt x="166" y="737"/>
                    </a:lnTo>
                    <a:lnTo>
                      <a:pt x="150" y="726"/>
                    </a:lnTo>
                    <a:lnTo>
                      <a:pt x="134" y="711"/>
                    </a:lnTo>
                    <a:lnTo>
                      <a:pt x="120" y="697"/>
                    </a:lnTo>
                    <a:lnTo>
                      <a:pt x="120" y="697"/>
                    </a:lnTo>
                    <a:lnTo>
                      <a:pt x="105" y="682"/>
                    </a:lnTo>
                    <a:lnTo>
                      <a:pt x="92" y="666"/>
                    </a:lnTo>
                    <a:lnTo>
                      <a:pt x="79" y="650"/>
                    </a:lnTo>
                    <a:lnTo>
                      <a:pt x="67" y="632"/>
                    </a:lnTo>
                    <a:lnTo>
                      <a:pt x="57" y="616"/>
                    </a:lnTo>
                    <a:lnTo>
                      <a:pt x="47" y="599"/>
                    </a:lnTo>
                    <a:lnTo>
                      <a:pt x="38" y="580"/>
                    </a:lnTo>
                    <a:lnTo>
                      <a:pt x="29" y="563"/>
                    </a:lnTo>
                    <a:lnTo>
                      <a:pt x="22" y="544"/>
                    </a:lnTo>
                    <a:lnTo>
                      <a:pt x="16" y="525"/>
                    </a:lnTo>
                    <a:lnTo>
                      <a:pt x="12" y="506"/>
                    </a:lnTo>
                    <a:lnTo>
                      <a:pt x="8" y="487"/>
                    </a:lnTo>
                    <a:lnTo>
                      <a:pt x="5" y="468"/>
                    </a:lnTo>
                    <a:lnTo>
                      <a:pt x="2" y="447"/>
                    </a:lnTo>
                    <a:lnTo>
                      <a:pt x="0" y="428"/>
                    </a:lnTo>
                    <a:lnTo>
                      <a:pt x="0" y="408"/>
                    </a:lnTo>
                    <a:lnTo>
                      <a:pt x="0" y="389"/>
                    </a:lnTo>
                    <a:lnTo>
                      <a:pt x="2" y="370"/>
                    </a:lnTo>
                    <a:lnTo>
                      <a:pt x="5" y="350"/>
                    </a:lnTo>
                    <a:lnTo>
                      <a:pt x="8" y="331"/>
                    </a:lnTo>
                    <a:lnTo>
                      <a:pt x="12" y="312"/>
                    </a:lnTo>
                    <a:lnTo>
                      <a:pt x="16" y="293"/>
                    </a:lnTo>
                    <a:lnTo>
                      <a:pt x="22" y="274"/>
                    </a:lnTo>
                    <a:lnTo>
                      <a:pt x="29" y="255"/>
                    </a:lnTo>
                    <a:lnTo>
                      <a:pt x="38" y="237"/>
                    </a:lnTo>
                    <a:lnTo>
                      <a:pt x="47" y="218"/>
                    </a:lnTo>
                    <a:lnTo>
                      <a:pt x="57" y="201"/>
                    </a:lnTo>
                    <a:lnTo>
                      <a:pt x="67" y="183"/>
                    </a:lnTo>
                    <a:lnTo>
                      <a:pt x="79" y="167"/>
                    </a:lnTo>
                    <a:lnTo>
                      <a:pt x="92" y="151"/>
                    </a:lnTo>
                    <a:lnTo>
                      <a:pt x="105" y="135"/>
                    </a:lnTo>
                    <a:lnTo>
                      <a:pt x="120" y="119"/>
                    </a:lnTo>
                    <a:lnTo>
                      <a:pt x="120" y="119"/>
                    </a:lnTo>
                    <a:lnTo>
                      <a:pt x="134" y="105"/>
                    </a:lnTo>
                    <a:lnTo>
                      <a:pt x="150" y="92"/>
                    </a:lnTo>
                    <a:lnTo>
                      <a:pt x="166" y="80"/>
                    </a:lnTo>
                    <a:lnTo>
                      <a:pt x="184" y="68"/>
                    </a:lnTo>
                    <a:lnTo>
                      <a:pt x="201" y="57"/>
                    </a:lnTo>
                    <a:lnTo>
                      <a:pt x="219" y="46"/>
                    </a:lnTo>
                    <a:lnTo>
                      <a:pt x="236" y="38"/>
                    </a:lnTo>
                    <a:lnTo>
                      <a:pt x="254" y="30"/>
                    </a:lnTo>
                    <a:lnTo>
                      <a:pt x="273" y="23"/>
                    </a:lnTo>
                    <a:lnTo>
                      <a:pt x="292" y="17"/>
                    </a:lnTo>
                    <a:lnTo>
                      <a:pt x="311" y="11"/>
                    </a:lnTo>
                    <a:lnTo>
                      <a:pt x="330" y="8"/>
                    </a:lnTo>
                    <a:lnTo>
                      <a:pt x="350" y="4"/>
                    </a:lnTo>
                    <a:lnTo>
                      <a:pt x="369" y="3"/>
                    </a:lnTo>
                    <a:lnTo>
                      <a:pt x="388" y="1"/>
                    </a:lnTo>
                    <a:lnTo>
                      <a:pt x="40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9" name="Freeform 636">
                <a:extLst>
                  <a:ext uri="{FF2B5EF4-FFF2-40B4-BE49-F238E27FC236}">
                    <a16:creationId xmlns="" xmlns:a16="http://schemas.microsoft.com/office/drawing/2014/main" id="{237B1E55-7849-40D9-B1DB-064661209A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89235" y="1726446"/>
                <a:ext cx="994920" cy="994919"/>
              </a:xfrm>
              <a:custGeom>
                <a:avLst/>
                <a:gdLst>
                  <a:gd name="T0" fmla="*/ 416 w 875"/>
                  <a:gd name="T1" fmla="*/ 1 h 874"/>
                  <a:gd name="T2" fmla="*/ 351 w 875"/>
                  <a:gd name="T3" fmla="*/ 8 h 874"/>
                  <a:gd name="T4" fmla="*/ 290 w 875"/>
                  <a:gd name="T5" fmla="*/ 26 h 874"/>
                  <a:gd name="T6" fmla="*/ 232 w 875"/>
                  <a:gd name="T7" fmla="*/ 52 h 874"/>
                  <a:gd name="T8" fmla="*/ 177 w 875"/>
                  <a:gd name="T9" fmla="*/ 86 h 874"/>
                  <a:gd name="T10" fmla="*/ 128 w 875"/>
                  <a:gd name="T11" fmla="*/ 128 h 874"/>
                  <a:gd name="T12" fmla="*/ 98 w 875"/>
                  <a:gd name="T13" fmla="*/ 161 h 874"/>
                  <a:gd name="T14" fmla="*/ 60 w 875"/>
                  <a:gd name="T15" fmla="*/ 215 h 874"/>
                  <a:gd name="T16" fmla="*/ 32 w 875"/>
                  <a:gd name="T17" fmla="*/ 272 h 874"/>
                  <a:gd name="T18" fmla="*/ 12 w 875"/>
                  <a:gd name="T19" fmla="*/ 333 h 874"/>
                  <a:gd name="T20" fmla="*/ 2 w 875"/>
                  <a:gd name="T21" fmla="*/ 396 h 874"/>
                  <a:gd name="T22" fmla="*/ 0 w 875"/>
                  <a:gd name="T23" fmla="*/ 459 h 874"/>
                  <a:gd name="T24" fmla="*/ 7 w 875"/>
                  <a:gd name="T25" fmla="*/ 522 h 874"/>
                  <a:gd name="T26" fmla="*/ 25 w 875"/>
                  <a:gd name="T27" fmla="*/ 583 h 874"/>
                  <a:gd name="T28" fmla="*/ 50 w 875"/>
                  <a:gd name="T29" fmla="*/ 641 h 874"/>
                  <a:gd name="T30" fmla="*/ 85 w 875"/>
                  <a:gd name="T31" fmla="*/ 696 h 874"/>
                  <a:gd name="T32" fmla="*/ 128 w 875"/>
                  <a:gd name="T33" fmla="*/ 748 h 874"/>
                  <a:gd name="T34" fmla="*/ 160 w 875"/>
                  <a:gd name="T35" fmla="*/ 777 h 874"/>
                  <a:gd name="T36" fmla="*/ 213 w 875"/>
                  <a:gd name="T37" fmla="*/ 813 h 874"/>
                  <a:gd name="T38" fmla="*/ 270 w 875"/>
                  <a:gd name="T39" fmla="*/ 842 h 874"/>
                  <a:gd name="T40" fmla="*/ 330 w 875"/>
                  <a:gd name="T41" fmla="*/ 861 h 874"/>
                  <a:gd name="T42" fmla="*/ 394 w 875"/>
                  <a:gd name="T43" fmla="*/ 873 h 874"/>
                  <a:gd name="T44" fmla="*/ 438 w 875"/>
                  <a:gd name="T45" fmla="*/ 874 h 874"/>
                  <a:gd name="T46" fmla="*/ 502 w 875"/>
                  <a:gd name="T47" fmla="*/ 870 h 874"/>
                  <a:gd name="T48" fmla="*/ 564 w 875"/>
                  <a:gd name="T49" fmla="*/ 857 h 874"/>
                  <a:gd name="T50" fmla="*/ 624 w 875"/>
                  <a:gd name="T51" fmla="*/ 834 h 874"/>
                  <a:gd name="T52" fmla="*/ 680 w 875"/>
                  <a:gd name="T53" fmla="*/ 801 h 874"/>
                  <a:gd name="T54" fmla="*/ 731 w 875"/>
                  <a:gd name="T55" fmla="*/ 762 h 874"/>
                  <a:gd name="T56" fmla="*/ 763 w 875"/>
                  <a:gd name="T57" fmla="*/ 730 h 874"/>
                  <a:gd name="T58" fmla="*/ 802 w 875"/>
                  <a:gd name="T59" fmla="*/ 679 h 874"/>
                  <a:gd name="T60" fmla="*/ 834 w 875"/>
                  <a:gd name="T61" fmla="*/ 622 h 874"/>
                  <a:gd name="T62" fmla="*/ 856 w 875"/>
                  <a:gd name="T63" fmla="*/ 562 h 874"/>
                  <a:gd name="T64" fmla="*/ 871 w 875"/>
                  <a:gd name="T65" fmla="*/ 501 h 874"/>
                  <a:gd name="T66" fmla="*/ 875 w 875"/>
                  <a:gd name="T67" fmla="*/ 437 h 874"/>
                  <a:gd name="T68" fmla="*/ 871 w 875"/>
                  <a:gd name="T69" fmla="*/ 374 h 874"/>
                  <a:gd name="T70" fmla="*/ 856 w 875"/>
                  <a:gd name="T71" fmla="*/ 313 h 874"/>
                  <a:gd name="T72" fmla="*/ 834 w 875"/>
                  <a:gd name="T73" fmla="*/ 253 h 874"/>
                  <a:gd name="T74" fmla="*/ 802 w 875"/>
                  <a:gd name="T75" fmla="*/ 196 h 874"/>
                  <a:gd name="T76" fmla="*/ 763 w 875"/>
                  <a:gd name="T77" fmla="*/ 144 h 874"/>
                  <a:gd name="T78" fmla="*/ 731 w 875"/>
                  <a:gd name="T79" fmla="*/ 113 h 874"/>
                  <a:gd name="T80" fmla="*/ 680 w 875"/>
                  <a:gd name="T81" fmla="*/ 74 h 874"/>
                  <a:gd name="T82" fmla="*/ 624 w 875"/>
                  <a:gd name="T83" fmla="*/ 42 h 874"/>
                  <a:gd name="T84" fmla="*/ 564 w 875"/>
                  <a:gd name="T85" fmla="*/ 19 h 874"/>
                  <a:gd name="T86" fmla="*/ 502 w 875"/>
                  <a:gd name="T87" fmla="*/ 5 h 874"/>
                  <a:gd name="T88" fmla="*/ 438 w 875"/>
                  <a:gd name="T89" fmla="*/ 0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75" h="874">
                    <a:moveTo>
                      <a:pt x="438" y="0"/>
                    </a:moveTo>
                    <a:lnTo>
                      <a:pt x="438" y="0"/>
                    </a:lnTo>
                    <a:lnTo>
                      <a:pt x="416" y="1"/>
                    </a:lnTo>
                    <a:lnTo>
                      <a:pt x="394" y="2"/>
                    </a:lnTo>
                    <a:lnTo>
                      <a:pt x="372" y="5"/>
                    </a:lnTo>
                    <a:lnTo>
                      <a:pt x="351" y="8"/>
                    </a:lnTo>
                    <a:lnTo>
                      <a:pt x="330" y="13"/>
                    </a:lnTo>
                    <a:lnTo>
                      <a:pt x="309" y="19"/>
                    </a:lnTo>
                    <a:lnTo>
                      <a:pt x="290" y="26"/>
                    </a:lnTo>
                    <a:lnTo>
                      <a:pt x="270" y="33"/>
                    </a:lnTo>
                    <a:lnTo>
                      <a:pt x="251" y="42"/>
                    </a:lnTo>
                    <a:lnTo>
                      <a:pt x="232" y="52"/>
                    </a:lnTo>
                    <a:lnTo>
                      <a:pt x="213" y="62"/>
                    </a:lnTo>
                    <a:lnTo>
                      <a:pt x="194" y="74"/>
                    </a:lnTo>
                    <a:lnTo>
                      <a:pt x="177" y="86"/>
                    </a:lnTo>
                    <a:lnTo>
                      <a:pt x="160" y="99"/>
                    </a:lnTo>
                    <a:lnTo>
                      <a:pt x="143" y="113"/>
                    </a:lnTo>
                    <a:lnTo>
                      <a:pt x="128" y="128"/>
                    </a:lnTo>
                    <a:lnTo>
                      <a:pt x="128" y="128"/>
                    </a:lnTo>
                    <a:lnTo>
                      <a:pt x="112" y="144"/>
                    </a:lnTo>
                    <a:lnTo>
                      <a:pt x="98" y="161"/>
                    </a:lnTo>
                    <a:lnTo>
                      <a:pt x="85" y="179"/>
                    </a:lnTo>
                    <a:lnTo>
                      <a:pt x="72" y="196"/>
                    </a:lnTo>
                    <a:lnTo>
                      <a:pt x="60" y="215"/>
                    </a:lnTo>
                    <a:lnTo>
                      <a:pt x="50" y="234"/>
                    </a:lnTo>
                    <a:lnTo>
                      <a:pt x="41" y="253"/>
                    </a:lnTo>
                    <a:lnTo>
                      <a:pt x="32" y="272"/>
                    </a:lnTo>
                    <a:lnTo>
                      <a:pt x="25" y="293"/>
                    </a:lnTo>
                    <a:lnTo>
                      <a:pt x="18" y="313"/>
                    </a:lnTo>
                    <a:lnTo>
                      <a:pt x="12" y="333"/>
                    </a:lnTo>
                    <a:lnTo>
                      <a:pt x="7" y="354"/>
                    </a:lnTo>
                    <a:lnTo>
                      <a:pt x="4" y="374"/>
                    </a:lnTo>
                    <a:lnTo>
                      <a:pt x="2" y="396"/>
                    </a:lnTo>
                    <a:lnTo>
                      <a:pt x="0" y="417"/>
                    </a:lnTo>
                    <a:lnTo>
                      <a:pt x="0" y="437"/>
                    </a:lnTo>
                    <a:lnTo>
                      <a:pt x="0" y="459"/>
                    </a:lnTo>
                    <a:lnTo>
                      <a:pt x="2" y="479"/>
                    </a:lnTo>
                    <a:lnTo>
                      <a:pt x="4" y="501"/>
                    </a:lnTo>
                    <a:lnTo>
                      <a:pt x="7" y="522"/>
                    </a:lnTo>
                    <a:lnTo>
                      <a:pt x="12" y="542"/>
                    </a:lnTo>
                    <a:lnTo>
                      <a:pt x="18" y="562"/>
                    </a:lnTo>
                    <a:lnTo>
                      <a:pt x="25" y="583"/>
                    </a:lnTo>
                    <a:lnTo>
                      <a:pt x="32" y="602"/>
                    </a:lnTo>
                    <a:lnTo>
                      <a:pt x="41" y="622"/>
                    </a:lnTo>
                    <a:lnTo>
                      <a:pt x="50" y="641"/>
                    </a:lnTo>
                    <a:lnTo>
                      <a:pt x="60" y="660"/>
                    </a:lnTo>
                    <a:lnTo>
                      <a:pt x="72" y="679"/>
                    </a:lnTo>
                    <a:lnTo>
                      <a:pt x="85" y="696"/>
                    </a:lnTo>
                    <a:lnTo>
                      <a:pt x="98" y="714"/>
                    </a:lnTo>
                    <a:lnTo>
                      <a:pt x="112" y="730"/>
                    </a:lnTo>
                    <a:lnTo>
                      <a:pt x="128" y="748"/>
                    </a:lnTo>
                    <a:lnTo>
                      <a:pt x="128" y="748"/>
                    </a:lnTo>
                    <a:lnTo>
                      <a:pt x="143" y="762"/>
                    </a:lnTo>
                    <a:lnTo>
                      <a:pt x="160" y="777"/>
                    </a:lnTo>
                    <a:lnTo>
                      <a:pt x="177" y="790"/>
                    </a:lnTo>
                    <a:lnTo>
                      <a:pt x="194" y="801"/>
                    </a:lnTo>
                    <a:lnTo>
                      <a:pt x="213" y="813"/>
                    </a:lnTo>
                    <a:lnTo>
                      <a:pt x="232" y="823"/>
                    </a:lnTo>
                    <a:lnTo>
                      <a:pt x="251" y="834"/>
                    </a:lnTo>
                    <a:lnTo>
                      <a:pt x="270" y="842"/>
                    </a:lnTo>
                    <a:lnTo>
                      <a:pt x="290" y="850"/>
                    </a:lnTo>
                    <a:lnTo>
                      <a:pt x="309" y="857"/>
                    </a:lnTo>
                    <a:lnTo>
                      <a:pt x="330" y="861"/>
                    </a:lnTo>
                    <a:lnTo>
                      <a:pt x="351" y="867"/>
                    </a:lnTo>
                    <a:lnTo>
                      <a:pt x="372" y="870"/>
                    </a:lnTo>
                    <a:lnTo>
                      <a:pt x="394" y="873"/>
                    </a:lnTo>
                    <a:lnTo>
                      <a:pt x="416" y="874"/>
                    </a:lnTo>
                    <a:lnTo>
                      <a:pt x="438" y="874"/>
                    </a:lnTo>
                    <a:lnTo>
                      <a:pt x="438" y="874"/>
                    </a:lnTo>
                    <a:lnTo>
                      <a:pt x="459" y="874"/>
                    </a:lnTo>
                    <a:lnTo>
                      <a:pt x="481" y="873"/>
                    </a:lnTo>
                    <a:lnTo>
                      <a:pt x="502" y="870"/>
                    </a:lnTo>
                    <a:lnTo>
                      <a:pt x="524" y="867"/>
                    </a:lnTo>
                    <a:lnTo>
                      <a:pt x="544" y="861"/>
                    </a:lnTo>
                    <a:lnTo>
                      <a:pt x="564" y="857"/>
                    </a:lnTo>
                    <a:lnTo>
                      <a:pt x="585" y="850"/>
                    </a:lnTo>
                    <a:lnTo>
                      <a:pt x="605" y="842"/>
                    </a:lnTo>
                    <a:lnTo>
                      <a:pt x="624" y="834"/>
                    </a:lnTo>
                    <a:lnTo>
                      <a:pt x="643" y="823"/>
                    </a:lnTo>
                    <a:lnTo>
                      <a:pt x="662" y="813"/>
                    </a:lnTo>
                    <a:lnTo>
                      <a:pt x="680" y="801"/>
                    </a:lnTo>
                    <a:lnTo>
                      <a:pt x="697" y="790"/>
                    </a:lnTo>
                    <a:lnTo>
                      <a:pt x="715" y="777"/>
                    </a:lnTo>
                    <a:lnTo>
                      <a:pt x="731" y="762"/>
                    </a:lnTo>
                    <a:lnTo>
                      <a:pt x="747" y="748"/>
                    </a:lnTo>
                    <a:lnTo>
                      <a:pt x="747" y="748"/>
                    </a:lnTo>
                    <a:lnTo>
                      <a:pt x="763" y="730"/>
                    </a:lnTo>
                    <a:lnTo>
                      <a:pt x="776" y="714"/>
                    </a:lnTo>
                    <a:lnTo>
                      <a:pt x="790" y="696"/>
                    </a:lnTo>
                    <a:lnTo>
                      <a:pt x="802" y="679"/>
                    </a:lnTo>
                    <a:lnTo>
                      <a:pt x="814" y="660"/>
                    </a:lnTo>
                    <a:lnTo>
                      <a:pt x="824" y="641"/>
                    </a:lnTo>
                    <a:lnTo>
                      <a:pt x="834" y="622"/>
                    </a:lnTo>
                    <a:lnTo>
                      <a:pt x="843" y="602"/>
                    </a:lnTo>
                    <a:lnTo>
                      <a:pt x="850" y="583"/>
                    </a:lnTo>
                    <a:lnTo>
                      <a:pt x="856" y="562"/>
                    </a:lnTo>
                    <a:lnTo>
                      <a:pt x="862" y="542"/>
                    </a:lnTo>
                    <a:lnTo>
                      <a:pt x="866" y="522"/>
                    </a:lnTo>
                    <a:lnTo>
                      <a:pt x="871" y="501"/>
                    </a:lnTo>
                    <a:lnTo>
                      <a:pt x="872" y="479"/>
                    </a:lnTo>
                    <a:lnTo>
                      <a:pt x="873" y="459"/>
                    </a:lnTo>
                    <a:lnTo>
                      <a:pt x="875" y="437"/>
                    </a:lnTo>
                    <a:lnTo>
                      <a:pt x="873" y="417"/>
                    </a:lnTo>
                    <a:lnTo>
                      <a:pt x="872" y="396"/>
                    </a:lnTo>
                    <a:lnTo>
                      <a:pt x="871" y="374"/>
                    </a:lnTo>
                    <a:lnTo>
                      <a:pt x="866" y="354"/>
                    </a:lnTo>
                    <a:lnTo>
                      <a:pt x="862" y="333"/>
                    </a:lnTo>
                    <a:lnTo>
                      <a:pt x="856" y="313"/>
                    </a:lnTo>
                    <a:lnTo>
                      <a:pt x="850" y="293"/>
                    </a:lnTo>
                    <a:lnTo>
                      <a:pt x="843" y="272"/>
                    </a:lnTo>
                    <a:lnTo>
                      <a:pt x="834" y="253"/>
                    </a:lnTo>
                    <a:lnTo>
                      <a:pt x="824" y="234"/>
                    </a:lnTo>
                    <a:lnTo>
                      <a:pt x="814" y="215"/>
                    </a:lnTo>
                    <a:lnTo>
                      <a:pt x="802" y="196"/>
                    </a:lnTo>
                    <a:lnTo>
                      <a:pt x="790" y="179"/>
                    </a:lnTo>
                    <a:lnTo>
                      <a:pt x="776" y="161"/>
                    </a:lnTo>
                    <a:lnTo>
                      <a:pt x="763" y="144"/>
                    </a:lnTo>
                    <a:lnTo>
                      <a:pt x="747" y="128"/>
                    </a:lnTo>
                    <a:lnTo>
                      <a:pt x="747" y="128"/>
                    </a:lnTo>
                    <a:lnTo>
                      <a:pt x="731" y="113"/>
                    </a:lnTo>
                    <a:lnTo>
                      <a:pt x="715" y="99"/>
                    </a:lnTo>
                    <a:lnTo>
                      <a:pt x="697" y="86"/>
                    </a:lnTo>
                    <a:lnTo>
                      <a:pt x="680" y="74"/>
                    </a:lnTo>
                    <a:lnTo>
                      <a:pt x="662" y="62"/>
                    </a:lnTo>
                    <a:lnTo>
                      <a:pt x="643" y="52"/>
                    </a:lnTo>
                    <a:lnTo>
                      <a:pt x="624" y="42"/>
                    </a:lnTo>
                    <a:lnTo>
                      <a:pt x="605" y="33"/>
                    </a:lnTo>
                    <a:lnTo>
                      <a:pt x="585" y="26"/>
                    </a:lnTo>
                    <a:lnTo>
                      <a:pt x="564" y="19"/>
                    </a:lnTo>
                    <a:lnTo>
                      <a:pt x="544" y="13"/>
                    </a:lnTo>
                    <a:lnTo>
                      <a:pt x="524" y="8"/>
                    </a:lnTo>
                    <a:lnTo>
                      <a:pt x="502" y="5"/>
                    </a:lnTo>
                    <a:lnTo>
                      <a:pt x="481" y="2"/>
                    </a:lnTo>
                    <a:lnTo>
                      <a:pt x="459" y="1"/>
                    </a:lnTo>
                    <a:lnTo>
                      <a:pt x="438" y="0"/>
                    </a:lnTo>
                    <a:lnTo>
                      <a:pt x="43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0" name="Freeform 637">
                <a:extLst>
                  <a:ext uri="{FF2B5EF4-FFF2-40B4-BE49-F238E27FC236}">
                    <a16:creationId xmlns="" xmlns:a16="http://schemas.microsoft.com/office/drawing/2014/main" id="{8041D846-2936-482E-9CCE-2B38EBD4F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17431" y="2939926"/>
                <a:ext cx="963045" cy="960768"/>
              </a:xfrm>
              <a:custGeom>
                <a:avLst/>
                <a:gdLst>
                  <a:gd name="T0" fmla="*/ 401 w 845"/>
                  <a:gd name="T1" fmla="*/ 846 h 846"/>
                  <a:gd name="T2" fmla="*/ 338 w 845"/>
                  <a:gd name="T3" fmla="*/ 837 h 846"/>
                  <a:gd name="T4" fmla="*/ 278 w 845"/>
                  <a:gd name="T5" fmla="*/ 820 h 846"/>
                  <a:gd name="T6" fmla="*/ 221 w 845"/>
                  <a:gd name="T7" fmla="*/ 795 h 846"/>
                  <a:gd name="T8" fmla="*/ 170 w 845"/>
                  <a:gd name="T9" fmla="*/ 761 h 846"/>
                  <a:gd name="T10" fmla="*/ 124 w 845"/>
                  <a:gd name="T11" fmla="*/ 722 h 846"/>
                  <a:gd name="T12" fmla="*/ 84 w 845"/>
                  <a:gd name="T13" fmla="*/ 675 h 846"/>
                  <a:gd name="T14" fmla="*/ 51 w 845"/>
                  <a:gd name="T15" fmla="*/ 624 h 846"/>
                  <a:gd name="T16" fmla="*/ 26 w 845"/>
                  <a:gd name="T17" fmla="*/ 569 h 846"/>
                  <a:gd name="T18" fmla="*/ 9 w 845"/>
                  <a:gd name="T19" fmla="*/ 508 h 846"/>
                  <a:gd name="T20" fmla="*/ 1 w 845"/>
                  <a:gd name="T21" fmla="*/ 445 h 846"/>
                  <a:gd name="T22" fmla="*/ 1 w 845"/>
                  <a:gd name="T23" fmla="*/ 401 h 846"/>
                  <a:gd name="T24" fmla="*/ 9 w 845"/>
                  <a:gd name="T25" fmla="*/ 339 h 846"/>
                  <a:gd name="T26" fmla="*/ 26 w 845"/>
                  <a:gd name="T27" fmla="*/ 277 h 846"/>
                  <a:gd name="T28" fmla="*/ 51 w 845"/>
                  <a:gd name="T29" fmla="*/ 222 h 846"/>
                  <a:gd name="T30" fmla="*/ 84 w 845"/>
                  <a:gd name="T31" fmla="*/ 171 h 846"/>
                  <a:gd name="T32" fmla="*/ 124 w 845"/>
                  <a:gd name="T33" fmla="*/ 124 h 846"/>
                  <a:gd name="T34" fmla="*/ 170 w 845"/>
                  <a:gd name="T35" fmla="*/ 85 h 846"/>
                  <a:gd name="T36" fmla="*/ 221 w 845"/>
                  <a:gd name="T37" fmla="*/ 51 h 846"/>
                  <a:gd name="T38" fmla="*/ 278 w 845"/>
                  <a:gd name="T39" fmla="*/ 27 h 846"/>
                  <a:gd name="T40" fmla="*/ 338 w 845"/>
                  <a:gd name="T41" fmla="*/ 9 h 846"/>
                  <a:gd name="T42" fmla="*/ 401 w 845"/>
                  <a:gd name="T43" fmla="*/ 0 h 846"/>
                  <a:gd name="T44" fmla="*/ 444 w 845"/>
                  <a:gd name="T45" fmla="*/ 0 h 846"/>
                  <a:gd name="T46" fmla="*/ 509 w 845"/>
                  <a:gd name="T47" fmla="*/ 9 h 846"/>
                  <a:gd name="T48" fmla="*/ 568 w 845"/>
                  <a:gd name="T49" fmla="*/ 27 h 846"/>
                  <a:gd name="T50" fmla="*/ 624 w 845"/>
                  <a:gd name="T51" fmla="*/ 51 h 846"/>
                  <a:gd name="T52" fmla="*/ 676 w 845"/>
                  <a:gd name="T53" fmla="*/ 85 h 846"/>
                  <a:gd name="T54" fmla="*/ 721 w 845"/>
                  <a:gd name="T55" fmla="*/ 124 h 846"/>
                  <a:gd name="T56" fmla="*/ 761 w 845"/>
                  <a:gd name="T57" fmla="*/ 171 h 846"/>
                  <a:gd name="T58" fmla="*/ 794 w 845"/>
                  <a:gd name="T59" fmla="*/ 222 h 846"/>
                  <a:gd name="T60" fmla="*/ 821 w 845"/>
                  <a:gd name="T61" fmla="*/ 277 h 846"/>
                  <a:gd name="T62" fmla="*/ 837 w 845"/>
                  <a:gd name="T63" fmla="*/ 339 h 846"/>
                  <a:gd name="T64" fmla="*/ 845 w 845"/>
                  <a:gd name="T65" fmla="*/ 401 h 846"/>
                  <a:gd name="T66" fmla="*/ 845 w 845"/>
                  <a:gd name="T67" fmla="*/ 445 h 846"/>
                  <a:gd name="T68" fmla="*/ 837 w 845"/>
                  <a:gd name="T69" fmla="*/ 508 h 846"/>
                  <a:gd name="T70" fmla="*/ 821 w 845"/>
                  <a:gd name="T71" fmla="*/ 569 h 846"/>
                  <a:gd name="T72" fmla="*/ 794 w 845"/>
                  <a:gd name="T73" fmla="*/ 624 h 846"/>
                  <a:gd name="T74" fmla="*/ 762 w 845"/>
                  <a:gd name="T75" fmla="*/ 675 h 846"/>
                  <a:gd name="T76" fmla="*/ 721 w 845"/>
                  <a:gd name="T77" fmla="*/ 722 h 846"/>
                  <a:gd name="T78" fmla="*/ 676 w 845"/>
                  <a:gd name="T79" fmla="*/ 761 h 846"/>
                  <a:gd name="T80" fmla="*/ 624 w 845"/>
                  <a:gd name="T81" fmla="*/ 795 h 846"/>
                  <a:gd name="T82" fmla="*/ 568 w 845"/>
                  <a:gd name="T83" fmla="*/ 820 h 846"/>
                  <a:gd name="T84" fmla="*/ 509 w 845"/>
                  <a:gd name="T85" fmla="*/ 837 h 846"/>
                  <a:gd name="T86" fmla="*/ 444 w 845"/>
                  <a:gd name="T87" fmla="*/ 846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45" h="846">
                    <a:moveTo>
                      <a:pt x="423" y="846"/>
                    </a:moveTo>
                    <a:lnTo>
                      <a:pt x="423" y="846"/>
                    </a:lnTo>
                    <a:lnTo>
                      <a:pt x="401" y="846"/>
                    </a:lnTo>
                    <a:lnTo>
                      <a:pt x="380" y="843"/>
                    </a:lnTo>
                    <a:lnTo>
                      <a:pt x="358" y="842"/>
                    </a:lnTo>
                    <a:lnTo>
                      <a:pt x="338" y="837"/>
                    </a:lnTo>
                    <a:lnTo>
                      <a:pt x="318" y="833"/>
                    </a:lnTo>
                    <a:lnTo>
                      <a:pt x="297" y="827"/>
                    </a:lnTo>
                    <a:lnTo>
                      <a:pt x="278" y="820"/>
                    </a:lnTo>
                    <a:lnTo>
                      <a:pt x="258" y="812"/>
                    </a:lnTo>
                    <a:lnTo>
                      <a:pt x="240" y="804"/>
                    </a:lnTo>
                    <a:lnTo>
                      <a:pt x="221" y="795"/>
                    </a:lnTo>
                    <a:lnTo>
                      <a:pt x="204" y="785"/>
                    </a:lnTo>
                    <a:lnTo>
                      <a:pt x="186" y="773"/>
                    </a:lnTo>
                    <a:lnTo>
                      <a:pt x="170" y="761"/>
                    </a:lnTo>
                    <a:lnTo>
                      <a:pt x="154" y="750"/>
                    </a:lnTo>
                    <a:lnTo>
                      <a:pt x="138" y="737"/>
                    </a:lnTo>
                    <a:lnTo>
                      <a:pt x="124" y="722"/>
                    </a:lnTo>
                    <a:lnTo>
                      <a:pt x="111" y="707"/>
                    </a:lnTo>
                    <a:lnTo>
                      <a:pt x="96" y="691"/>
                    </a:lnTo>
                    <a:lnTo>
                      <a:pt x="84" y="675"/>
                    </a:lnTo>
                    <a:lnTo>
                      <a:pt x="73" y="659"/>
                    </a:lnTo>
                    <a:lnTo>
                      <a:pt x="61" y="642"/>
                    </a:lnTo>
                    <a:lnTo>
                      <a:pt x="51" y="624"/>
                    </a:lnTo>
                    <a:lnTo>
                      <a:pt x="42" y="607"/>
                    </a:lnTo>
                    <a:lnTo>
                      <a:pt x="33" y="588"/>
                    </a:lnTo>
                    <a:lnTo>
                      <a:pt x="26" y="569"/>
                    </a:lnTo>
                    <a:lnTo>
                      <a:pt x="19" y="549"/>
                    </a:lnTo>
                    <a:lnTo>
                      <a:pt x="13" y="528"/>
                    </a:lnTo>
                    <a:lnTo>
                      <a:pt x="9" y="508"/>
                    </a:lnTo>
                    <a:lnTo>
                      <a:pt x="6" y="487"/>
                    </a:lnTo>
                    <a:lnTo>
                      <a:pt x="3" y="467"/>
                    </a:lnTo>
                    <a:lnTo>
                      <a:pt x="1" y="445"/>
                    </a:lnTo>
                    <a:lnTo>
                      <a:pt x="0" y="423"/>
                    </a:lnTo>
                    <a:lnTo>
                      <a:pt x="0" y="423"/>
                    </a:lnTo>
                    <a:lnTo>
                      <a:pt x="1" y="401"/>
                    </a:lnTo>
                    <a:lnTo>
                      <a:pt x="3" y="379"/>
                    </a:lnTo>
                    <a:lnTo>
                      <a:pt x="6" y="359"/>
                    </a:lnTo>
                    <a:lnTo>
                      <a:pt x="9" y="339"/>
                    </a:lnTo>
                    <a:lnTo>
                      <a:pt x="13" y="318"/>
                    </a:lnTo>
                    <a:lnTo>
                      <a:pt x="19" y="298"/>
                    </a:lnTo>
                    <a:lnTo>
                      <a:pt x="26" y="277"/>
                    </a:lnTo>
                    <a:lnTo>
                      <a:pt x="33" y="258"/>
                    </a:lnTo>
                    <a:lnTo>
                      <a:pt x="42" y="239"/>
                    </a:lnTo>
                    <a:lnTo>
                      <a:pt x="51" y="222"/>
                    </a:lnTo>
                    <a:lnTo>
                      <a:pt x="61" y="204"/>
                    </a:lnTo>
                    <a:lnTo>
                      <a:pt x="73" y="187"/>
                    </a:lnTo>
                    <a:lnTo>
                      <a:pt x="84" y="171"/>
                    </a:lnTo>
                    <a:lnTo>
                      <a:pt x="96" y="155"/>
                    </a:lnTo>
                    <a:lnTo>
                      <a:pt x="111" y="139"/>
                    </a:lnTo>
                    <a:lnTo>
                      <a:pt x="124" y="124"/>
                    </a:lnTo>
                    <a:lnTo>
                      <a:pt x="138" y="110"/>
                    </a:lnTo>
                    <a:lnTo>
                      <a:pt x="154" y="97"/>
                    </a:lnTo>
                    <a:lnTo>
                      <a:pt x="170" y="85"/>
                    </a:lnTo>
                    <a:lnTo>
                      <a:pt x="186" y="73"/>
                    </a:lnTo>
                    <a:lnTo>
                      <a:pt x="204" y="62"/>
                    </a:lnTo>
                    <a:lnTo>
                      <a:pt x="221" y="51"/>
                    </a:lnTo>
                    <a:lnTo>
                      <a:pt x="240" y="43"/>
                    </a:lnTo>
                    <a:lnTo>
                      <a:pt x="258" y="34"/>
                    </a:lnTo>
                    <a:lnTo>
                      <a:pt x="278" y="27"/>
                    </a:lnTo>
                    <a:lnTo>
                      <a:pt x="297" y="19"/>
                    </a:lnTo>
                    <a:lnTo>
                      <a:pt x="318" y="13"/>
                    </a:lnTo>
                    <a:lnTo>
                      <a:pt x="338" y="9"/>
                    </a:lnTo>
                    <a:lnTo>
                      <a:pt x="358" y="5"/>
                    </a:lnTo>
                    <a:lnTo>
                      <a:pt x="380" y="2"/>
                    </a:lnTo>
                    <a:lnTo>
                      <a:pt x="401" y="0"/>
                    </a:lnTo>
                    <a:lnTo>
                      <a:pt x="423" y="0"/>
                    </a:lnTo>
                    <a:lnTo>
                      <a:pt x="423" y="0"/>
                    </a:lnTo>
                    <a:lnTo>
                      <a:pt x="444" y="0"/>
                    </a:lnTo>
                    <a:lnTo>
                      <a:pt x="466" y="2"/>
                    </a:lnTo>
                    <a:lnTo>
                      <a:pt x="487" y="5"/>
                    </a:lnTo>
                    <a:lnTo>
                      <a:pt x="509" y="9"/>
                    </a:lnTo>
                    <a:lnTo>
                      <a:pt x="529" y="13"/>
                    </a:lnTo>
                    <a:lnTo>
                      <a:pt x="548" y="19"/>
                    </a:lnTo>
                    <a:lnTo>
                      <a:pt x="568" y="27"/>
                    </a:lnTo>
                    <a:lnTo>
                      <a:pt x="587" y="34"/>
                    </a:lnTo>
                    <a:lnTo>
                      <a:pt x="606" y="43"/>
                    </a:lnTo>
                    <a:lnTo>
                      <a:pt x="624" y="51"/>
                    </a:lnTo>
                    <a:lnTo>
                      <a:pt x="641" y="62"/>
                    </a:lnTo>
                    <a:lnTo>
                      <a:pt x="659" y="73"/>
                    </a:lnTo>
                    <a:lnTo>
                      <a:pt x="676" y="85"/>
                    </a:lnTo>
                    <a:lnTo>
                      <a:pt x="692" y="97"/>
                    </a:lnTo>
                    <a:lnTo>
                      <a:pt x="707" y="110"/>
                    </a:lnTo>
                    <a:lnTo>
                      <a:pt x="721" y="124"/>
                    </a:lnTo>
                    <a:lnTo>
                      <a:pt x="736" y="139"/>
                    </a:lnTo>
                    <a:lnTo>
                      <a:pt x="749" y="155"/>
                    </a:lnTo>
                    <a:lnTo>
                      <a:pt x="761" y="171"/>
                    </a:lnTo>
                    <a:lnTo>
                      <a:pt x="774" y="187"/>
                    </a:lnTo>
                    <a:lnTo>
                      <a:pt x="784" y="204"/>
                    </a:lnTo>
                    <a:lnTo>
                      <a:pt x="794" y="222"/>
                    </a:lnTo>
                    <a:lnTo>
                      <a:pt x="805" y="239"/>
                    </a:lnTo>
                    <a:lnTo>
                      <a:pt x="812" y="258"/>
                    </a:lnTo>
                    <a:lnTo>
                      <a:pt x="821" y="277"/>
                    </a:lnTo>
                    <a:lnTo>
                      <a:pt x="826" y="298"/>
                    </a:lnTo>
                    <a:lnTo>
                      <a:pt x="832" y="318"/>
                    </a:lnTo>
                    <a:lnTo>
                      <a:pt x="837" y="339"/>
                    </a:lnTo>
                    <a:lnTo>
                      <a:pt x="841" y="359"/>
                    </a:lnTo>
                    <a:lnTo>
                      <a:pt x="844" y="379"/>
                    </a:lnTo>
                    <a:lnTo>
                      <a:pt x="845" y="401"/>
                    </a:lnTo>
                    <a:lnTo>
                      <a:pt x="845" y="423"/>
                    </a:lnTo>
                    <a:lnTo>
                      <a:pt x="845" y="423"/>
                    </a:lnTo>
                    <a:lnTo>
                      <a:pt x="845" y="445"/>
                    </a:lnTo>
                    <a:lnTo>
                      <a:pt x="844" y="467"/>
                    </a:lnTo>
                    <a:lnTo>
                      <a:pt x="841" y="487"/>
                    </a:lnTo>
                    <a:lnTo>
                      <a:pt x="837" y="508"/>
                    </a:lnTo>
                    <a:lnTo>
                      <a:pt x="832" y="528"/>
                    </a:lnTo>
                    <a:lnTo>
                      <a:pt x="826" y="549"/>
                    </a:lnTo>
                    <a:lnTo>
                      <a:pt x="821" y="569"/>
                    </a:lnTo>
                    <a:lnTo>
                      <a:pt x="812" y="588"/>
                    </a:lnTo>
                    <a:lnTo>
                      <a:pt x="805" y="607"/>
                    </a:lnTo>
                    <a:lnTo>
                      <a:pt x="794" y="624"/>
                    </a:lnTo>
                    <a:lnTo>
                      <a:pt x="784" y="642"/>
                    </a:lnTo>
                    <a:lnTo>
                      <a:pt x="774" y="659"/>
                    </a:lnTo>
                    <a:lnTo>
                      <a:pt x="762" y="675"/>
                    </a:lnTo>
                    <a:lnTo>
                      <a:pt x="749" y="691"/>
                    </a:lnTo>
                    <a:lnTo>
                      <a:pt x="736" y="707"/>
                    </a:lnTo>
                    <a:lnTo>
                      <a:pt x="721" y="722"/>
                    </a:lnTo>
                    <a:lnTo>
                      <a:pt x="707" y="737"/>
                    </a:lnTo>
                    <a:lnTo>
                      <a:pt x="692" y="750"/>
                    </a:lnTo>
                    <a:lnTo>
                      <a:pt x="676" y="761"/>
                    </a:lnTo>
                    <a:lnTo>
                      <a:pt x="659" y="773"/>
                    </a:lnTo>
                    <a:lnTo>
                      <a:pt x="641" y="785"/>
                    </a:lnTo>
                    <a:lnTo>
                      <a:pt x="624" y="795"/>
                    </a:lnTo>
                    <a:lnTo>
                      <a:pt x="606" y="804"/>
                    </a:lnTo>
                    <a:lnTo>
                      <a:pt x="587" y="812"/>
                    </a:lnTo>
                    <a:lnTo>
                      <a:pt x="568" y="820"/>
                    </a:lnTo>
                    <a:lnTo>
                      <a:pt x="548" y="827"/>
                    </a:lnTo>
                    <a:lnTo>
                      <a:pt x="529" y="833"/>
                    </a:lnTo>
                    <a:lnTo>
                      <a:pt x="509" y="837"/>
                    </a:lnTo>
                    <a:lnTo>
                      <a:pt x="487" y="842"/>
                    </a:lnTo>
                    <a:lnTo>
                      <a:pt x="466" y="843"/>
                    </a:lnTo>
                    <a:lnTo>
                      <a:pt x="444" y="846"/>
                    </a:lnTo>
                    <a:lnTo>
                      <a:pt x="423" y="846"/>
                    </a:lnTo>
                    <a:lnTo>
                      <a:pt x="423" y="84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1" name="Freeform 638">
                <a:extLst>
                  <a:ext uri="{FF2B5EF4-FFF2-40B4-BE49-F238E27FC236}">
                    <a16:creationId xmlns="" xmlns:a16="http://schemas.microsoft.com/office/drawing/2014/main" id="{5BDDA83F-CFEE-4933-BB9F-7ED8F17D2DA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901494" y="2921713"/>
                <a:ext cx="994920" cy="997195"/>
              </a:xfrm>
              <a:custGeom>
                <a:avLst/>
                <a:gdLst>
                  <a:gd name="T0" fmla="*/ 500 w 875"/>
                  <a:gd name="T1" fmla="*/ 33 h 875"/>
                  <a:gd name="T2" fmla="*/ 597 w 875"/>
                  <a:gd name="T3" fmla="*/ 61 h 875"/>
                  <a:gd name="T4" fmla="*/ 683 w 875"/>
                  <a:gd name="T5" fmla="*/ 111 h 875"/>
                  <a:gd name="T6" fmla="*/ 753 w 875"/>
                  <a:gd name="T7" fmla="*/ 178 h 875"/>
                  <a:gd name="T8" fmla="*/ 806 w 875"/>
                  <a:gd name="T9" fmla="*/ 261 h 875"/>
                  <a:gd name="T10" fmla="*/ 839 w 875"/>
                  <a:gd name="T11" fmla="*/ 356 h 875"/>
                  <a:gd name="T12" fmla="*/ 846 w 875"/>
                  <a:gd name="T13" fmla="*/ 437 h 875"/>
                  <a:gd name="T14" fmla="*/ 833 w 875"/>
                  <a:gd name="T15" fmla="*/ 539 h 875"/>
                  <a:gd name="T16" fmla="*/ 796 w 875"/>
                  <a:gd name="T17" fmla="*/ 631 h 875"/>
                  <a:gd name="T18" fmla="*/ 739 w 875"/>
                  <a:gd name="T19" fmla="*/ 711 h 875"/>
                  <a:gd name="T20" fmla="*/ 666 w 875"/>
                  <a:gd name="T21" fmla="*/ 775 h 875"/>
                  <a:gd name="T22" fmla="*/ 578 w 875"/>
                  <a:gd name="T23" fmla="*/ 821 h 875"/>
                  <a:gd name="T24" fmla="*/ 480 w 875"/>
                  <a:gd name="T25" fmla="*/ 844 h 875"/>
                  <a:gd name="T26" fmla="*/ 397 w 875"/>
                  <a:gd name="T27" fmla="*/ 844 h 875"/>
                  <a:gd name="T28" fmla="*/ 298 w 875"/>
                  <a:gd name="T29" fmla="*/ 821 h 875"/>
                  <a:gd name="T30" fmla="*/ 210 w 875"/>
                  <a:gd name="T31" fmla="*/ 775 h 875"/>
                  <a:gd name="T32" fmla="*/ 136 w 875"/>
                  <a:gd name="T33" fmla="*/ 711 h 875"/>
                  <a:gd name="T34" fmla="*/ 79 w 875"/>
                  <a:gd name="T35" fmla="*/ 631 h 875"/>
                  <a:gd name="T36" fmla="*/ 42 w 875"/>
                  <a:gd name="T37" fmla="*/ 539 h 875"/>
                  <a:gd name="T38" fmla="*/ 29 w 875"/>
                  <a:gd name="T39" fmla="*/ 437 h 875"/>
                  <a:gd name="T40" fmla="*/ 38 w 875"/>
                  <a:gd name="T41" fmla="*/ 356 h 875"/>
                  <a:gd name="T42" fmla="*/ 70 w 875"/>
                  <a:gd name="T43" fmla="*/ 261 h 875"/>
                  <a:gd name="T44" fmla="*/ 123 w 875"/>
                  <a:gd name="T45" fmla="*/ 178 h 875"/>
                  <a:gd name="T46" fmla="*/ 194 w 875"/>
                  <a:gd name="T47" fmla="*/ 111 h 875"/>
                  <a:gd name="T48" fmla="*/ 279 w 875"/>
                  <a:gd name="T49" fmla="*/ 61 h 875"/>
                  <a:gd name="T50" fmla="*/ 376 w 875"/>
                  <a:gd name="T51" fmla="*/ 33 h 875"/>
                  <a:gd name="T52" fmla="*/ 438 w 875"/>
                  <a:gd name="T53" fmla="*/ 0 h 875"/>
                  <a:gd name="T54" fmla="*/ 350 w 875"/>
                  <a:gd name="T55" fmla="*/ 9 h 875"/>
                  <a:gd name="T56" fmla="*/ 248 w 875"/>
                  <a:gd name="T57" fmla="*/ 44 h 875"/>
                  <a:gd name="T58" fmla="*/ 159 w 875"/>
                  <a:gd name="T59" fmla="*/ 100 h 875"/>
                  <a:gd name="T60" fmla="*/ 88 w 875"/>
                  <a:gd name="T61" fmla="*/ 176 h 875"/>
                  <a:gd name="T62" fmla="*/ 35 w 875"/>
                  <a:gd name="T63" fmla="*/ 267 h 875"/>
                  <a:gd name="T64" fmla="*/ 6 w 875"/>
                  <a:gd name="T65" fmla="*/ 370 h 875"/>
                  <a:gd name="T66" fmla="*/ 2 w 875"/>
                  <a:gd name="T67" fmla="*/ 459 h 875"/>
                  <a:gd name="T68" fmla="*/ 21 w 875"/>
                  <a:gd name="T69" fmla="*/ 567 h 875"/>
                  <a:gd name="T70" fmla="*/ 64 w 875"/>
                  <a:gd name="T71" fmla="*/ 663 h 875"/>
                  <a:gd name="T72" fmla="*/ 128 w 875"/>
                  <a:gd name="T73" fmla="*/ 746 h 875"/>
                  <a:gd name="T74" fmla="*/ 212 w 875"/>
                  <a:gd name="T75" fmla="*/ 810 h 875"/>
                  <a:gd name="T76" fmla="*/ 308 w 875"/>
                  <a:gd name="T77" fmla="*/ 854 h 875"/>
                  <a:gd name="T78" fmla="*/ 416 w 875"/>
                  <a:gd name="T79" fmla="*/ 875 h 875"/>
                  <a:gd name="T80" fmla="*/ 505 w 875"/>
                  <a:gd name="T81" fmla="*/ 870 h 875"/>
                  <a:gd name="T82" fmla="*/ 608 w 875"/>
                  <a:gd name="T83" fmla="*/ 840 h 875"/>
                  <a:gd name="T84" fmla="*/ 700 w 875"/>
                  <a:gd name="T85" fmla="*/ 787 h 875"/>
                  <a:gd name="T86" fmla="*/ 776 w 875"/>
                  <a:gd name="T87" fmla="*/ 716 h 875"/>
                  <a:gd name="T88" fmla="*/ 833 w 875"/>
                  <a:gd name="T89" fmla="*/ 627 h 875"/>
                  <a:gd name="T90" fmla="*/ 866 w 875"/>
                  <a:gd name="T91" fmla="*/ 525 h 875"/>
                  <a:gd name="T92" fmla="*/ 875 w 875"/>
                  <a:gd name="T93" fmla="*/ 437 h 875"/>
                  <a:gd name="T94" fmla="*/ 862 w 875"/>
                  <a:gd name="T95" fmla="*/ 328 h 875"/>
                  <a:gd name="T96" fmla="*/ 823 w 875"/>
                  <a:gd name="T97" fmla="*/ 229 h 875"/>
                  <a:gd name="T98" fmla="*/ 761 w 875"/>
                  <a:gd name="T99" fmla="*/ 143 h 875"/>
                  <a:gd name="T100" fmla="*/ 683 w 875"/>
                  <a:gd name="T101" fmla="*/ 74 h 875"/>
                  <a:gd name="T102" fmla="*/ 588 w 875"/>
                  <a:gd name="T103" fmla="*/ 26 h 875"/>
                  <a:gd name="T104" fmla="*/ 483 w 875"/>
                  <a:gd name="T105" fmla="*/ 3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75" h="875">
                    <a:moveTo>
                      <a:pt x="438" y="29"/>
                    </a:moveTo>
                    <a:lnTo>
                      <a:pt x="438" y="29"/>
                    </a:lnTo>
                    <a:lnTo>
                      <a:pt x="459" y="29"/>
                    </a:lnTo>
                    <a:lnTo>
                      <a:pt x="480" y="30"/>
                    </a:lnTo>
                    <a:lnTo>
                      <a:pt x="500" y="33"/>
                    </a:lnTo>
                    <a:lnTo>
                      <a:pt x="521" y="38"/>
                    </a:lnTo>
                    <a:lnTo>
                      <a:pt x="540" y="42"/>
                    </a:lnTo>
                    <a:lnTo>
                      <a:pt x="559" y="48"/>
                    </a:lnTo>
                    <a:lnTo>
                      <a:pt x="578" y="54"/>
                    </a:lnTo>
                    <a:lnTo>
                      <a:pt x="597" y="61"/>
                    </a:lnTo>
                    <a:lnTo>
                      <a:pt x="615" y="70"/>
                    </a:lnTo>
                    <a:lnTo>
                      <a:pt x="633" y="79"/>
                    </a:lnTo>
                    <a:lnTo>
                      <a:pt x="649" y="89"/>
                    </a:lnTo>
                    <a:lnTo>
                      <a:pt x="666" y="99"/>
                    </a:lnTo>
                    <a:lnTo>
                      <a:pt x="683" y="111"/>
                    </a:lnTo>
                    <a:lnTo>
                      <a:pt x="697" y="122"/>
                    </a:lnTo>
                    <a:lnTo>
                      <a:pt x="712" y="135"/>
                    </a:lnTo>
                    <a:lnTo>
                      <a:pt x="726" y="148"/>
                    </a:lnTo>
                    <a:lnTo>
                      <a:pt x="739" y="163"/>
                    </a:lnTo>
                    <a:lnTo>
                      <a:pt x="753" y="178"/>
                    </a:lnTo>
                    <a:lnTo>
                      <a:pt x="766" y="192"/>
                    </a:lnTo>
                    <a:lnTo>
                      <a:pt x="776" y="208"/>
                    </a:lnTo>
                    <a:lnTo>
                      <a:pt x="788" y="226"/>
                    </a:lnTo>
                    <a:lnTo>
                      <a:pt x="796" y="243"/>
                    </a:lnTo>
                    <a:lnTo>
                      <a:pt x="806" y="261"/>
                    </a:lnTo>
                    <a:lnTo>
                      <a:pt x="814" y="278"/>
                    </a:lnTo>
                    <a:lnTo>
                      <a:pt x="821" y="297"/>
                    </a:lnTo>
                    <a:lnTo>
                      <a:pt x="828" y="316"/>
                    </a:lnTo>
                    <a:lnTo>
                      <a:pt x="833" y="335"/>
                    </a:lnTo>
                    <a:lnTo>
                      <a:pt x="839" y="356"/>
                    </a:lnTo>
                    <a:lnTo>
                      <a:pt x="841" y="374"/>
                    </a:lnTo>
                    <a:lnTo>
                      <a:pt x="844" y="395"/>
                    </a:lnTo>
                    <a:lnTo>
                      <a:pt x="846" y="417"/>
                    </a:lnTo>
                    <a:lnTo>
                      <a:pt x="846" y="437"/>
                    </a:lnTo>
                    <a:lnTo>
                      <a:pt x="846" y="437"/>
                    </a:lnTo>
                    <a:lnTo>
                      <a:pt x="846" y="458"/>
                    </a:lnTo>
                    <a:lnTo>
                      <a:pt x="844" y="479"/>
                    </a:lnTo>
                    <a:lnTo>
                      <a:pt x="841" y="500"/>
                    </a:lnTo>
                    <a:lnTo>
                      <a:pt x="839" y="519"/>
                    </a:lnTo>
                    <a:lnTo>
                      <a:pt x="833" y="539"/>
                    </a:lnTo>
                    <a:lnTo>
                      <a:pt x="828" y="558"/>
                    </a:lnTo>
                    <a:lnTo>
                      <a:pt x="821" y="577"/>
                    </a:lnTo>
                    <a:lnTo>
                      <a:pt x="814" y="596"/>
                    </a:lnTo>
                    <a:lnTo>
                      <a:pt x="806" y="614"/>
                    </a:lnTo>
                    <a:lnTo>
                      <a:pt x="796" y="631"/>
                    </a:lnTo>
                    <a:lnTo>
                      <a:pt x="788" y="649"/>
                    </a:lnTo>
                    <a:lnTo>
                      <a:pt x="776" y="666"/>
                    </a:lnTo>
                    <a:lnTo>
                      <a:pt x="766" y="682"/>
                    </a:lnTo>
                    <a:lnTo>
                      <a:pt x="753" y="697"/>
                    </a:lnTo>
                    <a:lnTo>
                      <a:pt x="739" y="711"/>
                    </a:lnTo>
                    <a:lnTo>
                      <a:pt x="726" y="726"/>
                    </a:lnTo>
                    <a:lnTo>
                      <a:pt x="712" y="739"/>
                    </a:lnTo>
                    <a:lnTo>
                      <a:pt x="697" y="752"/>
                    </a:lnTo>
                    <a:lnTo>
                      <a:pt x="683" y="764"/>
                    </a:lnTo>
                    <a:lnTo>
                      <a:pt x="666" y="775"/>
                    </a:lnTo>
                    <a:lnTo>
                      <a:pt x="649" y="786"/>
                    </a:lnTo>
                    <a:lnTo>
                      <a:pt x="633" y="796"/>
                    </a:lnTo>
                    <a:lnTo>
                      <a:pt x="615" y="805"/>
                    </a:lnTo>
                    <a:lnTo>
                      <a:pt x="597" y="813"/>
                    </a:lnTo>
                    <a:lnTo>
                      <a:pt x="578" y="821"/>
                    </a:lnTo>
                    <a:lnTo>
                      <a:pt x="559" y="826"/>
                    </a:lnTo>
                    <a:lnTo>
                      <a:pt x="540" y="832"/>
                    </a:lnTo>
                    <a:lnTo>
                      <a:pt x="521" y="837"/>
                    </a:lnTo>
                    <a:lnTo>
                      <a:pt x="500" y="841"/>
                    </a:lnTo>
                    <a:lnTo>
                      <a:pt x="480" y="844"/>
                    </a:lnTo>
                    <a:lnTo>
                      <a:pt x="459" y="845"/>
                    </a:lnTo>
                    <a:lnTo>
                      <a:pt x="438" y="845"/>
                    </a:lnTo>
                    <a:lnTo>
                      <a:pt x="438" y="845"/>
                    </a:lnTo>
                    <a:lnTo>
                      <a:pt x="417" y="845"/>
                    </a:lnTo>
                    <a:lnTo>
                      <a:pt x="397" y="844"/>
                    </a:lnTo>
                    <a:lnTo>
                      <a:pt x="376" y="841"/>
                    </a:lnTo>
                    <a:lnTo>
                      <a:pt x="356" y="837"/>
                    </a:lnTo>
                    <a:lnTo>
                      <a:pt x="336" y="832"/>
                    </a:lnTo>
                    <a:lnTo>
                      <a:pt x="317" y="826"/>
                    </a:lnTo>
                    <a:lnTo>
                      <a:pt x="298" y="821"/>
                    </a:lnTo>
                    <a:lnTo>
                      <a:pt x="279" y="813"/>
                    </a:lnTo>
                    <a:lnTo>
                      <a:pt x="261" y="805"/>
                    </a:lnTo>
                    <a:lnTo>
                      <a:pt x="244" y="796"/>
                    </a:lnTo>
                    <a:lnTo>
                      <a:pt x="226" y="786"/>
                    </a:lnTo>
                    <a:lnTo>
                      <a:pt x="210" y="775"/>
                    </a:lnTo>
                    <a:lnTo>
                      <a:pt x="194" y="764"/>
                    </a:lnTo>
                    <a:lnTo>
                      <a:pt x="178" y="752"/>
                    </a:lnTo>
                    <a:lnTo>
                      <a:pt x="163" y="739"/>
                    </a:lnTo>
                    <a:lnTo>
                      <a:pt x="149" y="726"/>
                    </a:lnTo>
                    <a:lnTo>
                      <a:pt x="136" y="711"/>
                    </a:lnTo>
                    <a:lnTo>
                      <a:pt x="123" y="697"/>
                    </a:lnTo>
                    <a:lnTo>
                      <a:pt x="111" y="682"/>
                    </a:lnTo>
                    <a:lnTo>
                      <a:pt x="99" y="666"/>
                    </a:lnTo>
                    <a:lnTo>
                      <a:pt x="89" y="649"/>
                    </a:lnTo>
                    <a:lnTo>
                      <a:pt x="79" y="631"/>
                    </a:lnTo>
                    <a:lnTo>
                      <a:pt x="70" y="614"/>
                    </a:lnTo>
                    <a:lnTo>
                      <a:pt x="61" y="596"/>
                    </a:lnTo>
                    <a:lnTo>
                      <a:pt x="54" y="577"/>
                    </a:lnTo>
                    <a:lnTo>
                      <a:pt x="48" y="558"/>
                    </a:lnTo>
                    <a:lnTo>
                      <a:pt x="42" y="539"/>
                    </a:lnTo>
                    <a:lnTo>
                      <a:pt x="38" y="519"/>
                    </a:lnTo>
                    <a:lnTo>
                      <a:pt x="34" y="500"/>
                    </a:lnTo>
                    <a:lnTo>
                      <a:pt x="32" y="479"/>
                    </a:lnTo>
                    <a:lnTo>
                      <a:pt x="31" y="458"/>
                    </a:lnTo>
                    <a:lnTo>
                      <a:pt x="29" y="437"/>
                    </a:lnTo>
                    <a:lnTo>
                      <a:pt x="29" y="437"/>
                    </a:lnTo>
                    <a:lnTo>
                      <a:pt x="31" y="417"/>
                    </a:lnTo>
                    <a:lnTo>
                      <a:pt x="32" y="395"/>
                    </a:lnTo>
                    <a:lnTo>
                      <a:pt x="34" y="374"/>
                    </a:lnTo>
                    <a:lnTo>
                      <a:pt x="38" y="356"/>
                    </a:lnTo>
                    <a:lnTo>
                      <a:pt x="42" y="335"/>
                    </a:lnTo>
                    <a:lnTo>
                      <a:pt x="48" y="316"/>
                    </a:lnTo>
                    <a:lnTo>
                      <a:pt x="54" y="297"/>
                    </a:lnTo>
                    <a:lnTo>
                      <a:pt x="61" y="278"/>
                    </a:lnTo>
                    <a:lnTo>
                      <a:pt x="70" y="261"/>
                    </a:lnTo>
                    <a:lnTo>
                      <a:pt x="79" y="243"/>
                    </a:lnTo>
                    <a:lnTo>
                      <a:pt x="89" y="226"/>
                    </a:lnTo>
                    <a:lnTo>
                      <a:pt x="99" y="208"/>
                    </a:lnTo>
                    <a:lnTo>
                      <a:pt x="111" y="192"/>
                    </a:lnTo>
                    <a:lnTo>
                      <a:pt x="123" y="178"/>
                    </a:lnTo>
                    <a:lnTo>
                      <a:pt x="136" y="163"/>
                    </a:lnTo>
                    <a:lnTo>
                      <a:pt x="149" y="148"/>
                    </a:lnTo>
                    <a:lnTo>
                      <a:pt x="163" y="135"/>
                    </a:lnTo>
                    <a:lnTo>
                      <a:pt x="178" y="122"/>
                    </a:lnTo>
                    <a:lnTo>
                      <a:pt x="194" y="111"/>
                    </a:lnTo>
                    <a:lnTo>
                      <a:pt x="210" y="99"/>
                    </a:lnTo>
                    <a:lnTo>
                      <a:pt x="226" y="89"/>
                    </a:lnTo>
                    <a:lnTo>
                      <a:pt x="244" y="79"/>
                    </a:lnTo>
                    <a:lnTo>
                      <a:pt x="261" y="70"/>
                    </a:lnTo>
                    <a:lnTo>
                      <a:pt x="279" y="61"/>
                    </a:lnTo>
                    <a:lnTo>
                      <a:pt x="298" y="54"/>
                    </a:lnTo>
                    <a:lnTo>
                      <a:pt x="317" y="48"/>
                    </a:lnTo>
                    <a:lnTo>
                      <a:pt x="336" y="42"/>
                    </a:lnTo>
                    <a:lnTo>
                      <a:pt x="356" y="38"/>
                    </a:lnTo>
                    <a:lnTo>
                      <a:pt x="376" y="33"/>
                    </a:lnTo>
                    <a:lnTo>
                      <a:pt x="397" y="30"/>
                    </a:lnTo>
                    <a:lnTo>
                      <a:pt x="417" y="29"/>
                    </a:lnTo>
                    <a:lnTo>
                      <a:pt x="438" y="29"/>
                    </a:lnTo>
                    <a:close/>
                    <a:moveTo>
                      <a:pt x="438" y="0"/>
                    </a:moveTo>
                    <a:lnTo>
                      <a:pt x="438" y="0"/>
                    </a:lnTo>
                    <a:lnTo>
                      <a:pt x="438" y="0"/>
                    </a:lnTo>
                    <a:lnTo>
                      <a:pt x="416" y="0"/>
                    </a:lnTo>
                    <a:lnTo>
                      <a:pt x="394" y="3"/>
                    </a:lnTo>
                    <a:lnTo>
                      <a:pt x="372" y="4"/>
                    </a:lnTo>
                    <a:lnTo>
                      <a:pt x="350" y="9"/>
                    </a:lnTo>
                    <a:lnTo>
                      <a:pt x="328" y="13"/>
                    </a:lnTo>
                    <a:lnTo>
                      <a:pt x="308" y="19"/>
                    </a:lnTo>
                    <a:lnTo>
                      <a:pt x="287" y="26"/>
                    </a:lnTo>
                    <a:lnTo>
                      <a:pt x="268" y="35"/>
                    </a:lnTo>
                    <a:lnTo>
                      <a:pt x="248" y="44"/>
                    </a:lnTo>
                    <a:lnTo>
                      <a:pt x="229" y="52"/>
                    </a:lnTo>
                    <a:lnTo>
                      <a:pt x="212" y="62"/>
                    </a:lnTo>
                    <a:lnTo>
                      <a:pt x="194" y="74"/>
                    </a:lnTo>
                    <a:lnTo>
                      <a:pt x="177" y="87"/>
                    </a:lnTo>
                    <a:lnTo>
                      <a:pt x="159" y="100"/>
                    </a:lnTo>
                    <a:lnTo>
                      <a:pt x="145" y="113"/>
                    </a:lnTo>
                    <a:lnTo>
                      <a:pt x="128" y="128"/>
                    </a:lnTo>
                    <a:lnTo>
                      <a:pt x="114" y="143"/>
                    </a:lnTo>
                    <a:lnTo>
                      <a:pt x="101" y="159"/>
                    </a:lnTo>
                    <a:lnTo>
                      <a:pt x="88" y="176"/>
                    </a:lnTo>
                    <a:lnTo>
                      <a:pt x="75" y="192"/>
                    </a:lnTo>
                    <a:lnTo>
                      <a:pt x="64" y="211"/>
                    </a:lnTo>
                    <a:lnTo>
                      <a:pt x="53" y="229"/>
                    </a:lnTo>
                    <a:lnTo>
                      <a:pt x="44" y="248"/>
                    </a:lnTo>
                    <a:lnTo>
                      <a:pt x="35" y="267"/>
                    </a:lnTo>
                    <a:lnTo>
                      <a:pt x="26" y="287"/>
                    </a:lnTo>
                    <a:lnTo>
                      <a:pt x="21" y="307"/>
                    </a:lnTo>
                    <a:lnTo>
                      <a:pt x="15" y="328"/>
                    </a:lnTo>
                    <a:lnTo>
                      <a:pt x="9" y="350"/>
                    </a:lnTo>
                    <a:lnTo>
                      <a:pt x="6" y="370"/>
                    </a:lnTo>
                    <a:lnTo>
                      <a:pt x="3" y="392"/>
                    </a:lnTo>
                    <a:lnTo>
                      <a:pt x="2" y="415"/>
                    </a:lnTo>
                    <a:lnTo>
                      <a:pt x="0" y="437"/>
                    </a:lnTo>
                    <a:lnTo>
                      <a:pt x="0" y="437"/>
                    </a:lnTo>
                    <a:lnTo>
                      <a:pt x="2" y="459"/>
                    </a:lnTo>
                    <a:lnTo>
                      <a:pt x="3" y="482"/>
                    </a:lnTo>
                    <a:lnTo>
                      <a:pt x="6" y="504"/>
                    </a:lnTo>
                    <a:lnTo>
                      <a:pt x="9" y="525"/>
                    </a:lnTo>
                    <a:lnTo>
                      <a:pt x="15" y="547"/>
                    </a:lnTo>
                    <a:lnTo>
                      <a:pt x="21" y="567"/>
                    </a:lnTo>
                    <a:lnTo>
                      <a:pt x="26" y="587"/>
                    </a:lnTo>
                    <a:lnTo>
                      <a:pt x="35" y="608"/>
                    </a:lnTo>
                    <a:lnTo>
                      <a:pt x="44" y="627"/>
                    </a:lnTo>
                    <a:lnTo>
                      <a:pt x="53" y="646"/>
                    </a:lnTo>
                    <a:lnTo>
                      <a:pt x="64" y="663"/>
                    </a:lnTo>
                    <a:lnTo>
                      <a:pt x="75" y="682"/>
                    </a:lnTo>
                    <a:lnTo>
                      <a:pt x="88" y="698"/>
                    </a:lnTo>
                    <a:lnTo>
                      <a:pt x="101" y="716"/>
                    </a:lnTo>
                    <a:lnTo>
                      <a:pt x="114" y="732"/>
                    </a:lnTo>
                    <a:lnTo>
                      <a:pt x="128" y="746"/>
                    </a:lnTo>
                    <a:lnTo>
                      <a:pt x="145" y="761"/>
                    </a:lnTo>
                    <a:lnTo>
                      <a:pt x="159" y="774"/>
                    </a:lnTo>
                    <a:lnTo>
                      <a:pt x="177" y="787"/>
                    </a:lnTo>
                    <a:lnTo>
                      <a:pt x="194" y="800"/>
                    </a:lnTo>
                    <a:lnTo>
                      <a:pt x="212" y="810"/>
                    </a:lnTo>
                    <a:lnTo>
                      <a:pt x="229" y="822"/>
                    </a:lnTo>
                    <a:lnTo>
                      <a:pt x="248" y="831"/>
                    </a:lnTo>
                    <a:lnTo>
                      <a:pt x="268" y="840"/>
                    </a:lnTo>
                    <a:lnTo>
                      <a:pt x="287" y="848"/>
                    </a:lnTo>
                    <a:lnTo>
                      <a:pt x="308" y="854"/>
                    </a:lnTo>
                    <a:lnTo>
                      <a:pt x="328" y="861"/>
                    </a:lnTo>
                    <a:lnTo>
                      <a:pt x="350" y="866"/>
                    </a:lnTo>
                    <a:lnTo>
                      <a:pt x="372" y="870"/>
                    </a:lnTo>
                    <a:lnTo>
                      <a:pt x="394" y="872"/>
                    </a:lnTo>
                    <a:lnTo>
                      <a:pt x="416" y="875"/>
                    </a:lnTo>
                    <a:lnTo>
                      <a:pt x="438" y="875"/>
                    </a:lnTo>
                    <a:lnTo>
                      <a:pt x="438" y="875"/>
                    </a:lnTo>
                    <a:lnTo>
                      <a:pt x="461" y="875"/>
                    </a:lnTo>
                    <a:lnTo>
                      <a:pt x="483" y="872"/>
                    </a:lnTo>
                    <a:lnTo>
                      <a:pt x="505" y="870"/>
                    </a:lnTo>
                    <a:lnTo>
                      <a:pt x="527" y="866"/>
                    </a:lnTo>
                    <a:lnTo>
                      <a:pt x="547" y="861"/>
                    </a:lnTo>
                    <a:lnTo>
                      <a:pt x="567" y="854"/>
                    </a:lnTo>
                    <a:lnTo>
                      <a:pt x="588" y="848"/>
                    </a:lnTo>
                    <a:lnTo>
                      <a:pt x="608" y="840"/>
                    </a:lnTo>
                    <a:lnTo>
                      <a:pt x="627" y="831"/>
                    </a:lnTo>
                    <a:lnTo>
                      <a:pt x="646" y="822"/>
                    </a:lnTo>
                    <a:lnTo>
                      <a:pt x="665" y="810"/>
                    </a:lnTo>
                    <a:lnTo>
                      <a:pt x="683" y="800"/>
                    </a:lnTo>
                    <a:lnTo>
                      <a:pt x="700" y="787"/>
                    </a:lnTo>
                    <a:lnTo>
                      <a:pt x="716" y="774"/>
                    </a:lnTo>
                    <a:lnTo>
                      <a:pt x="732" y="761"/>
                    </a:lnTo>
                    <a:lnTo>
                      <a:pt x="747" y="746"/>
                    </a:lnTo>
                    <a:lnTo>
                      <a:pt x="761" y="732"/>
                    </a:lnTo>
                    <a:lnTo>
                      <a:pt x="776" y="716"/>
                    </a:lnTo>
                    <a:lnTo>
                      <a:pt x="789" y="698"/>
                    </a:lnTo>
                    <a:lnTo>
                      <a:pt x="801" y="682"/>
                    </a:lnTo>
                    <a:lnTo>
                      <a:pt x="812" y="663"/>
                    </a:lnTo>
                    <a:lnTo>
                      <a:pt x="823" y="646"/>
                    </a:lnTo>
                    <a:lnTo>
                      <a:pt x="833" y="627"/>
                    </a:lnTo>
                    <a:lnTo>
                      <a:pt x="841" y="608"/>
                    </a:lnTo>
                    <a:lnTo>
                      <a:pt x="849" y="587"/>
                    </a:lnTo>
                    <a:lnTo>
                      <a:pt x="856" y="567"/>
                    </a:lnTo>
                    <a:lnTo>
                      <a:pt x="862" y="547"/>
                    </a:lnTo>
                    <a:lnTo>
                      <a:pt x="866" y="525"/>
                    </a:lnTo>
                    <a:lnTo>
                      <a:pt x="871" y="504"/>
                    </a:lnTo>
                    <a:lnTo>
                      <a:pt x="874" y="482"/>
                    </a:lnTo>
                    <a:lnTo>
                      <a:pt x="875" y="459"/>
                    </a:lnTo>
                    <a:lnTo>
                      <a:pt x="875" y="437"/>
                    </a:lnTo>
                    <a:lnTo>
                      <a:pt x="875" y="437"/>
                    </a:lnTo>
                    <a:lnTo>
                      <a:pt x="875" y="415"/>
                    </a:lnTo>
                    <a:lnTo>
                      <a:pt x="874" y="392"/>
                    </a:lnTo>
                    <a:lnTo>
                      <a:pt x="871" y="370"/>
                    </a:lnTo>
                    <a:lnTo>
                      <a:pt x="866" y="350"/>
                    </a:lnTo>
                    <a:lnTo>
                      <a:pt x="862" y="328"/>
                    </a:lnTo>
                    <a:lnTo>
                      <a:pt x="856" y="307"/>
                    </a:lnTo>
                    <a:lnTo>
                      <a:pt x="849" y="287"/>
                    </a:lnTo>
                    <a:lnTo>
                      <a:pt x="841" y="267"/>
                    </a:lnTo>
                    <a:lnTo>
                      <a:pt x="833" y="248"/>
                    </a:lnTo>
                    <a:lnTo>
                      <a:pt x="823" y="229"/>
                    </a:lnTo>
                    <a:lnTo>
                      <a:pt x="812" y="211"/>
                    </a:lnTo>
                    <a:lnTo>
                      <a:pt x="801" y="192"/>
                    </a:lnTo>
                    <a:lnTo>
                      <a:pt x="789" y="176"/>
                    </a:lnTo>
                    <a:lnTo>
                      <a:pt x="776" y="159"/>
                    </a:lnTo>
                    <a:lnTo>
                      <a:pt x="761" y="143"/>
                    </a:lnTo>
                    <a:lnTo>
                      <a:pt x="747" y="128"/>
                    </a:lnTo>
                    <a:lnTo>
                      <a:pt x="732" y="113"/>
                    </a:lnTo>
                    <a:lnTo>
                      <a:pt x="716" y="100"/>
                    </a:lnTo>
                    <a:lnTo>
                      <a:pt x="700" y="87"/>
                    </a:lnTo>
                    <a:lnTo>
                      <a:pt x="683" y="74"/>
                    </a:lnTo>
                    <a:lnTo>
                      <a:pt x="665" y="62"/>
                    </a:lnTo>
                    <a:lnTo>
                      <a:pt x="646" y="52"/>
                    </a:lnTo>
                    <a:lnTo>
                      <a:pt x="627" y="44"/>
                    </a:lnTo>
                    <a:lnTo>
                      <a:pt x="608" y="35"/>
                    </a:lnTo>
                    <a:lnTo>
                      <a:pt x="588" y="26"/>
                    </a:lnTo>
                    <a:lnTo>
                      <a:pt x="567" y="19"/>
                    </a:lnTo>
                    <a:lnTo>
                      <a:pt x="547" y="13"/>
                    </a:lnTo>
                    <a:lnTo>
                      <a:pt x="527" y="9"/>
                    </a:lnTo>
                    <a:lnTo>
                      <a:pt x="505" y="4"/>
                    </a:lnTo>
                    <a:lnTo>
                      <a:pt x="483" y="3"/>
                    </a:lnTo>
                    <a:lnTo>
                      <a:pt x="461" y="0"/>
                    </a:lnTo>
                    <a:lnTo>
                      <a:pt x="438" y="0"/>
                    </a:lnTo>
                    <a:lnTo>
                      <a:pt x="438" y="0"/>
                    </a:lnTo>
                    <a:close/>
                  </a:path>
                </a:pathLst>
              </a:custGeom>
              <a:solidFill>
                <a:srgbClr val="F5EC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2" name="Freeform 639">
                <a:extLst>
                  <a:ext uri="{FF2B5EF4-FFF2-40B4-BE49-F238E27FC236}">
                    <a16:creationId xmlns="" xmlns:a16="http://schemas.microsoft.com/office/drawing/2014/main" id="{775F9A83-F1F6-4A03-8D71-A6AC045E49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33371" y="2955862"/>
                <a:ext cx="928895" cy="928895"/>
              </a:xfrm>
              <a:custGeom>
                <a:avLst/>
                <a:gdLst>
                  <a:gd name="T0" fmla="*/ 430 w 817"/>
                  <a:gd name="T1" fmla="*/ 0 h 816"/>
                  <a:gd name="T2" fmla="*/ 492 w 817"/>
                  <a:gd name="T3" fmla="*/ 9 h 816"/>
                  <a:gd name="T4" fmla="*/ 549 w 817"/>
                  <a:gd name="T5" fmla="*/ 25 h 816"/>
                  <a:gd name="T6" fmla="*/ 604 w 817"/>
                  <a:gd name="T7" fmla="*/ 50 h 816"/>
                  <a:gd name="T8" fmla="*/ 654 w 817"/>
                  <a:gd name="T9" fmla="*/ 82 h 816"/>
                  <a:gd name="T10" fmla="*/ 697 w 817"/>
                  <a:gd name="T11" fmla="*/ 119 h 816"/>
                  <a:gd name="T12" fmla="*/ 737 w 817"/>
                  <a:gd name="T13" fmla="*/ 163 h 816"/>
                  <a:gd name="T14" fmla="*/ 767 w 817"/>
                  <a:gd name="T15" fmla="*/ 214 h 816"/>
                  <a:gd name="T16" fmla="*/ 792 w 817"/>
                  <a:gd name="T17" fmla="*/ 268 h 816"/>
                  <a:gd name="T18" fmla="*/ 810 w 817"/>
                  <a:gd name="T19" fmla="*/ 327 h 816"/>
                  <a:gd name="T20" fmla="*/ 817 w 817"/>
                  <a:gd name="T21" fmla="*/ 388 h 816"/>
                  <a:gd name="T22" fmla="*/ 817 w 817"/>
                  <a:gd name="T23" fmla="*/ 429 h 816"/>
                  <a:gd name="T24" fmla="*/ 810 w 817"/>
                  <a:gd name="T25" fmla="*/ 490 h 816"/>
                  <a:gd name="T26" fmla="*/ 792 w 817"/>
                  <a:gd name="T27" fmla="*/ 548 h 816"/>
                  <a:gd name="T28" fmla="*/ 767 w 817"/>
                  <a:gd name="T29" fmla="*/ 602 h 816"/>
                  <a:gd name="T30" fmla="*/ 737 w 817"/>
                  <a:gd name="T31" fmla="*/ 653 h 816"/>
                  <a:gd name="T32" fmla="*/ 697 w 817"/>
                  <a:gd name="T33" fmla="*/ 697 h 816"/>
                  <a:gd name="T34" fmla="*/ 654 w 817"/>
                  <a:gd name="T35" fmla="*/ 735 h 816"/>
                  <a:gd name="T36" fmla="*/ 604 w 817"/>
                  <a:gd name="T37" fmla="*/ 767 h 816"/>
                  <a:gd name="T38" fmla="*/ 549 w 817"/>
                  <a:gd name="T39" fmla="*/ 792 h 816"/>
                  <a:gd name="T40" fmla="*/ 492 w 817"/>
                  <a:gd name="T41" fmla="*/ 808 h 816"/>
                  <a:gd name="T42" fmla="*/ 430 w 817"/>
                  <a:gd name="T43" fmla="*/ 816 h 816"/>
                  <a:gd name="T44" fmla="*/ 388 w 817"/>
                  <a:gd name="T45" fmla="*/ 816 h 816"/>
                  <a:gd name="T46" fmla="*/ 327 w 817"/>
                  <a:gd name="T47" fmla="*/ 808 h 816"/>
                  <a:gd name="T48" fmla="*/ 269 w 817"/>
                  <a:gd name="T49" fmla="*/ 792 h 816"/>
                  <a:gd name="T50" fmla="*/ 215 w 817"/>
                  <a:gd name="T51" fmla="*/ 767 h 816"/>
                  <a:gd name="T52" fmla="*/ 165 w 817"/>
                  <a:gd name="T53" fmla="*/ 735 h 816"/>
                  <a:gd name="T54" fmla="*/ 120 w 817"/>
                  <a:gd name="T55" fmla="*/ 697 h 816"/>
                  <a:gd name="T56" fmla="*/ 82 w 817"/>
                  <a:gd name="T57" fmla="*/ 653 h 816"/>
                  <a:gd name="T58" fmla="*/ 50 w 817"/>
                  <a:gd name="T59" fmla="*/ 602 h 816"/>
                  <a:gd name="T60" fmla="*/ 25 w 817"/>
                  <a:gd name="T61" fmla="*/ 548 h 816"/>
                  <a:gd name="T62" fmla="*/ 9 w 817"/>
                  <a:gd name="T63" fmla="*/ 490 h 816"/>
                  <a:gd name="T64" fmla="*/ 2 w 817"/>
                  <a:gd name="T65" fmla="*/ 429 h 816"/>
                  <a:gd name="T66" fmla="*/ 2 w 817"/>
                  <a:gd name="T67" fmla="*/ 388 h 816"/>
                  <a:gd name="T68" fmla="*/ 9 w 817"/>
                  <a:gd name="T69" fmla="*/ 327 h 816"/>
                  <a:gd name="T70" fmla="*/ 25 w 817"/>
                  <a:gd name="T71" fmla="*/ 268 h 816"/>
                  <a:gd name="T72" fmla="*/ 50 w 817"/>
                  <a:gd name="T73" fmla="*/ 214 h 816"/>
                  <a:gd name="T74" fmla="*/ 82 w 817"/>
                  <a:gd name="T75" fmla="*/ 163 h 816"/>
                  <a:gd name="T76" fmla="*/ 120 w 817"/>
                  <a:gd name="T77" fmla="*/ 119 h 816"/>
                  <a:gd name="T78" fmla="*/ 165 w 817"/>
                  <a:gd name="T79" fmla="*/ 82 h 816"/>
                  <a:gd name="T80" fmla="*/ 215 w 817"/>
                  <a:gd name="T81" fmla="*/ 50 h 816"/>
                  <a:gd name="T82" fmla="*/ 269 w 817"/>
                  <a:gd name="T83" fmla="*/ 25 h 816"/>
                  <a:gd name="T84" fmla="*/ 327 w 817"/>
                  <a:gd name="T85" fmla="*/ 9 h 816"/>
                  <a:gd name="T86" fmla="*/ 388 w 817"/>
                  <a:gd name="T87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17" h="816">
                    <a:moveTo>
                      <a:pt x="409" y="0"/>
                    </a:moveTo>
                    <a:lnTo>
                      <a:pt x="409" y="0"/>
                    </a:lnTo>
                    <a:lnTo>
                      <a:pt x="430" y="0"/>
                    </a:lnTo>
                    <a:lnTo>
                      <a:pt x="451" y="1"/>
                    </a:lnTo>
                    <a:lnTo>
                      <a:pt x="471" y="4"/>
                    </a:lnTo>
                    <a:lnTo>
                      <a:pt x="492" y="9"/>
                    </a:lnTo>
                    <a:lnTo>
                      <a:pt x="511" y="13"/>
                    </a:lnTo>
                    <a:lnTo>
                      <a:pt x="530" y="19"/>
                    </a:lnTo>
                    <a:lnTo>
                      <a:pt x="549" y="25"/>
                    </a:lnTo>
                    <a:lnTo>
                      <a:pt x="568" y="32"/>
                    </a:lnTo>
                    <a:lnTo>
                      <a:pt x="586" y="41"/>
                    </a:lnTo>
                    <a:lnTo>
                      <a:pt x="604" y="50"/>
                    </a:lnTo>
                    <a:lnTo>
                      <a:pt x="620" y="60"/>
                    </a:lnTo>
                    <a:lnTo>
                      <a:pt x="637" y="70"/>
                    </a:lnTo>
                    <a:lnTo>
                      <a:pt x="654" y="82"/>
                    </a:lnTo>
                    <a:lnTo>
                      <a:pt x="668" y="93"/>
                    </a:lnTo>
                    <a:lnTo>
                      <a:pt x="683" y="106"/>
                    </a:lnTo>
                    <a:lnTo>
                      <a:pt x="697" y="119"/>
                    </a:lnTo>
                    <a:lnTo>
                      <a:pt x="710" y="134"/>
                    </a:lnTo>
                    <a:lnTo>
                      <a:pt x="724" y="149"/>
                    </a:lnTo>
                    <a:lnTo>
                      <a:pt x="737" y="163"/>
                    </a:lnTo>
                    <a:lnTo>
                      <a:pt x="747" y="179"/>
                    </a:lnTo>
                    <a:lnTo>
                      <a:pt x="759" y="197"/>
                    </a:lnTo>
                    <a:lnTo>
                      <a:pt x="767" y="214"/>
                    </a:lnTo>
                    <a:lnTo>
                      <a:pt x="777" y="232"/>
                    </a:lnTo>
                    <a:lnTo>
                      <a:pt x="785" y="249"/>
                    </a:lnTo>
                    <a:lnTo>
                      <a:pt x="792" y="268"/>
                    </a:lnTo>
                    <a:lnTo>
                      <a:pt x="799" y="287"/>
                    </a:lnTo>
                    <a:lnTo>
                      <a:pt x="804" y="306"/>
                    </a:lnTo>
                    <a:lnTo>
                      <a:pt x="810" y="327"/>
                    </a:lnTo>
                    <a:lnTo>
                      <a:pt x="812" y="345"/>
                    </a:lnTo>
                    <a:lnTo>
                      <a:pt x="815" y="366"/>
                    </a:lnTo>
                    <a:lnTo>
                      <a:pt x="817" y="388"/>
                    </a:lnTo>
                    <a:lnTo>
                      <a:pt x="817" y="408"/>
                    </a:lnTo>
                    <a:lnTo>
                      <a:pt x="817" y="408"/>
                    </a:lnTo>
                    <a:lnTo>
                      <a:pt x="817" y="429"/>
                    </a:lnTo>
                    <a:lnTo>
                      <a:pt x="815" y="450"/>
                    </a:lnTo>
                    <a:lnTo>
                      <a:pt x="812" y="471"/>
                    </a:lnTo>
                    <a:lnTo>
                      <a:pt x="810" y="490"/>
                    </a:lnTo>
                    <a:lnTo>
                      <a:pt x="804" y="510"/>
                    </a:lnTo>
                    <a:lnTo>
                      <a:pt x="799" y="529"/>
                    </a:lnTo>
                    <a:lnTo>
                      <a:pt x="792" y="548"/>
                    </a:lnTo>
                    <a:lnTo>
                      <a:pt x="785" y="567"/>
                    </a:lnTo>
                    <a:lnTo>
                      <a:pt x="777" y="585"/>
                    </a:lnTo>
                    <a:lnTo>
                      <a:pt x="767" y="602"/>
                    </a:lnTo>
                    <a:lnTo>
                      <a:pt x="759" y="620"/>
                    </a:lnTo>
                    <a:lnTo>
                      <a:pt x="747" y="637"/>
                    </a:lnTo>
                    <a:lnTo>
                      <a:pt x="737" y="653"/>
                    </a:lnTo>
                    <a:lnTo>
                      <a:pt x="724" y="668"/>
                    </a:lnTo>
                    <a:lnTo>
                      <a:pt x="710" y="682"/>
                    </a:lnTo>
                    <a:lnTo>
                      <a:pt x="697" y="697"/>
                    </a:lnTo>
                    <a:lnTo>
                      <a:pt x="683" y="710"/>
                    </a:lnTo>
                    <a:lnTo>
                      <a:pt x="668" y="723"/>
                    </a:lnTo>
                    <a:lnTo>
                      <a:pt x="654" y="735"/>
                    </a:lnTo>
                    <a:lnTo>
                      <a:pt x="637" y="746"/>
                    </a:lnTo>
                    <a:lnTo>
                      <a:pt x="620" y="757"/>
                    </a:lnTo>
                    <a:lnTo>
                      <a:pt x="604" y="767"/>
                    </a:lnTo>
                    <a:lnTo>
                      <a:pt x="586" y="776"/>
                    </a:lnTo>
                    <a:lnTo>
                      <a:pt x="568" y="784"/>
                    </a:lnTo>
                    <a:lnTo>
                      <a:pt x="549" y="792"/>
                    </a:lnTo>
                    <a:lnTo>
                      <a:pt x="530" y="797"/>
                    </a:lnTo>
                    <a:lnTo>
                      <a:pt x="511" y="803"/>
                    </a:lnTo>
                    <a:lnTo>
                      <a:pt x="492" y="808"/>
                    </a:lnTo>
                    <a:lnTo>
                      <a:pt x="471" y="812"/>
                    </a:lnTo>
                    <a:lnTo>
                      <a:pt x="451" y="815"/>
                    </a:lnTo>
                    <a:lnTo>
                      <a:pt x="430" y="816"/>
                    </a:lnTo>
                    <a:lnTo>
                      <a:pt x="409" y="816"/>
                    </a:lnTo>
                    <a:lnTo>
                      <a:pt x="409" y="816"/>
                    </a:lnTo>
                    <a:lnTo>
                      <a:pt x="388" y="816"/>
                    </a:lnTo>
                    <a:lnTo>
                      <a:pt x="368" y="815"/>
                    </a:lnTo>
                    <a:lnTo>
                      <a:pt x="347" y="812"/>
                    </a:lnTo>
                    <a:lnTo>
                      <a:pt x="327" y="808"/>
                    </a:lnTo>
                    <a:lnTo>
                      <a:pt x="307" y="803"/>
                    </a:lnTo>
                    <a:lnTo>
                      <a:pt x="288" y="797"/>
                    </a:lnTo>
                    <a:lnTo>
                      <a:pt x="269" y="792"/>
                    </a:lnTo>
                    <a:lnTo>
                      <a:pt x="250" y="784"/>
                    </a:lnTo>
                    <a:lnTo>
                      <a:pt x="232" y="776"/>
                    </a:lnTo>
                    <a:lnTo>
                      <a:pt x="215" y="767"/>
                    </a:lnTo>
                    <a:lnTo>
                      <a:pt x="197" y="757"/>
                    </a:lnTo>
                    <a:lnTo>
                      <a:pt x="181" y="746"/>
                    </a:lnTo>
                    <a:lnTo>
                      <a:pt x="165" y="735"/>
                    </a:lnTo>
                    <a:lnTo>
                      <a:pt x="149" y="723"/>
                    </a:lnTo>
                    <a:lnTo>
                      <a:pt x="134" y="710"/>
                    </a:lnTo>
                    <a:lnTo>
                      <a:pt x="120" y="697"/>
                    </a:lnTo>
                    <a:lnTo>
                      <a:pt x="107" y="682"/>
                    </a:lnTo>
                    <a:lnTo>
                      <a:pt x="94" y="668"/>
                    </a:lnTo>
                    <a:lnTo>
                      <a:pt x="82" y="653"/>
                    </a:lnTo>
                    <a:lnTo>
                      <a:pt x="70" y="637"/>
                    </a:lnTo>
                    <a:lnTo>
                      <a:pt x="60" y="620"/>
                    </a:lnTo>
                    <a:lnTo>
                      <a:pt x="50" y="602"/>
                    </a:lnTo>
                    <a:lnTo>
                      <a:pt x="41" y="585"/>
                    </a:lnTo>
                    <a:lnTo>
                      <a:pt x="32" y="567"/>
                    </a:lnTo>
                    <a:lnTo>
                      <a:pt x="25" y="548"/>
                    </a:lnTo>
                    <a:lnTo>
                      <a:pt x="19" y="529"/>
                    </a:lnTo>
                    <a:lnTo>
                      <a:pt x="13" y="510"/>
                    </a:lnTo>
                    <a:lnTo>
                      <a:pt x="9" y="490"/>
                    </a:lnTo>
                    <a:lnTo>
                      <a:pt x="5" y="471"/>
                    </a:lnTo>
                    <a:lnTo>
                      <a:pt x="3" y="450"/>
                    </a:lnTo>
                    <a:lnTo>
                      <a:pt x="2" y="429"/>
                    </a:lnTo>
                    <a:lnTo>
                      <a:pt x="0" y="408"/>
                    </a:lnTo>
                    <a:lnTo>
                      <a:pt x="0" y="408"/>
                    </a:lnTo>
                    <a:lnTo>
                      <a:pt x="2" y="388"/>
                    </a:lnTo>
                    <a:lnTo>
                      <a:pt x="3" y="366"/>
                    </a:lnTo>
                    <a:lnTo>
                      <a:pt x="5" y="345"/>
                    </a:lnTo>
                    <a:lnTo>
                      <a:pt x="9" y="327"/>
                    </a:lnTo>
                    <a:lnTo>
                      <a:pt x="13" y="306"/>
                    </a:lnTo>
                    <a:lnTo>
                      <a:pt x="19" y="287"/>
                    </a:lnTo>
                    <a:lnTo>
                      <a:pt x="25" y="268"/>
                    </a:lnTo>
                    <a:lnTo>
                      <a:pt x="32" y="249"/>
                    </a:lnTo>
                    <a:lnTo>
                      <a:pt x="41" y="232"/>
                    </a:lnTo>
                    <a:lnTo>
                      <a:pt x="50" y="214"/>
                    </a:lnTo>
                    <a:lnTo>
                      <a:pt x="60" y="197"/>
                    </a:lnTo>
                    <a:lnTo>
                      <a:pt x="70" y="179"/>
                    </a:lnTo>
                    <a:lnTo>
                      <a:pt x="82" y="163"/>
                    </a:lnTo>
                    <a:lnTo>
                      <a:pt x="94" y="149"/>
                    </a:lnTo>
                    <a:lnTo>
                      <a:pt x="107" y="134"/>
                    </a:lnTo>
                    <a:lnTo>
                      <a:pt x="120" y="119"/>
                    </a:lnTo>
                    <a:lnTo>
                      <a:pt x="134" y="106"/>
                    </a:lnTo>
                    <a:lnTo>
                      <a:pt x="149" y="93"/>
                    </a:lnTo>
                    <a:lnTo>
                      <a:pt x="165" y="82"/>
                    </a:lnTo>
                    <a:lnTo>
                      <a:pt x="181" y="70"/>
                    </a:lnTo>
                    <a:lnTo>
                      <a:pt x="197" y="60"/>
                    </a:lnTo>
                    <a:lnTo>
                      <a:pt x="215" y="50"/>
                    </a:lnTo>
                    <a:lnTo>
                      <a:pt x="232" y="41"/>
                    </a:lnTo>
                    <a:lnTo>
                      <a:pt x="250" y="32"/>
                    </a:lnTo>
                    <a:lnTo>
                      <a:pt x="269" y="25"/>
                    </a:lnTo>
                    <a:lnTo>
                      <a:pt x="288" y="19"/>
                    </a:lnTo>
                    <a:lnTo>
                      <a:pt x="307" y="13"/>
                    </a:lnTo>
                    <a:lnTo>
                      <a:pt x="327" y="9"/>
                    </a:lnTo>
                    <a:lnTo>
                      <a:pt x="347" y="4"/>
                    </a:lnTo>
                    <a:lnTo>
                      <a:pt x="368" y="1"/>
                    </a:lnTo>
                    <a:lnTo>
                      <a:pt x="388" y="0"/>
                    </a:lnTo>
                    <a:lnTo>
                      <a:pt x="40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3" name="Freeform 640">
                <a:extLst>
                  <a:ext uri="{FF2B5EF4-FFF2-40B4-BE49-F238E27FC236}">
                    <a16:creationId xmlns="" xmlns:a16="http://schemas.microsoft.com/office/drawing/2014/main" id="{A128D30F-875E-4DDB-A4C7-522AB875FC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01494" y="2921713"/>
                <a:ext cx="994920" cy="997195"/>
              </a:xfrm>
              <a:custGeom>
                <a:avLst/>
                <a:gdLst>
                  <a:gd name="T0" fmla="*/ 438 w 875"/>
                  <a:gd name="T1" fmla="*/ 0 h 875"/>
                  <a:gd name="T2" fmla="*/ 372 w 875"/>
                  <a:gd name="T3" fmla="*/ 4 h 875"/>
                  <a:gd name="T4" fmla="*/ 308 w 875"/>
                  <a:gd name="T5" fmla="*/ 19 h 875"/>
                  <a:gd name="T6" fmla="*/ 248 w 875"/>
                  <a:gd name="T7" fmla="*/ 44 h 875"/>
                  <a:gd name="T8" fmla="*/ 194 w 875"/>
                  <a:gd name="T9" fmla="*/ 74 h 875"/>
                  <a:gd name="T10" fmla="*/ 145 w 875"/>
                  <a:gd name="T11" fmla="*/ 113 h 875"/>
                  <a:gd name="T12" fmla="*/ 101 w 875"/>
                  <a:gd name="T13" fmla="*/ 159 h 875"/>
                  <a:gd name="T14" fmla="*/ 64 w 875"/>
                  <a:gd name="T15" fmla="*/ 211 h 875"/>
                  <a:gd name="T16" fmla="*/ 35 w 875"/>
                  <a:gd name="T17" fmla="*/ 267 h 875"/>
                  <a:gd name="T18" fmla="*/ 15 w 875"/>
                  <a:gd name="T19" fmla="*/ 328 h 875"/>
                  <a:gd name="T20" fmla="*/ 3 w 875"/>
                  <a:gd name="T21" fmla="*/ 392 h 875"/>
                  <a:gd name="T22" fmla="*/ 0 w 875"/>
                  <a:gd name="T23" fmla="*/ 437 h 875"/>
                  <a:gd name="T24" fmla="*/ 6 w 875"/>
                  <a:gd name="T25" fmla="*/ 504 h 875"/>
                  <a:gd name="T26" fmla="*/ 21 w 875"/>
                  <a:gd name="T27" fmla="*/ 567 h 875"/>
                  <a:gd name="T28" fmla="*/ 44 w 875"/>
                  <a:gd name="T29" fmla="*/ 627 h 875"/>
                  <a:gd name="T30" fmla="*/ 75 w 875"/>
                  <a:gd name="T31" fmla="*/ 682 h 875"/>
                  <a:gd name="T32" fmla="*/ 114 w 875"/>
                  <a:gd name="T33" fmla="*/ 732 h 875"/>
                  <a:gd name="T34" fmla="*/ 159 w 875"/>
                  <a:gd name="T35" fmla="*/ 774 h 875"/>
                  <a:gd name="T36" fmla="*/ 212 w 875"/>
                  <a:gd name="T37" fmla="*/ 810 h 875"/>
                  <a:gd name="T38" fmla="*/ 268 w 875"/>
                  <a:gd name="T39" fmla="*/ 840 h 875"/>
                  <a:gd name="T40" fmla="*/ 328 w 875"/>
                  <a:gd name="T41" fmla="*/ 861 h 875"/>
                  <a:gd name="T42" fmla="*/ 394 w 875"/>
                  <a:gd name="T43" fmla="*/ 872 h 875"/>
                  <a:gd name="T44" fmla="*/ 438 w 875"/>
                  <a:gd name="T45" fmla="*/ 875 h 875"/>
                  <a:gd name="T46" fmla="*/ 505 w 875"/>
                  <a:gd name="T47" fmla="*/ 870 h 875"/>
                  <a:gd name="T48" fmla="*/ 567 w 875"/>
                  <a:gd name="T49" fmla="*/ 854 h 875"/>
                  <a:gd name="T50" fmla="*/ 627 w 875"/>
                  <a:gd name="T51" fmla="*/ 831 h 875"/>
                  <a:gd name="T52" fmla="*/ 683 w 875"/>
                  <a:gd name="T53" fmla="*/ 800 h 875"/>
                  <a:gd name="T54" fmla="*/ 732 w 875"/>
                  <a:gd name="T55" fmla="*/ 761 h 875"/>
                  <a:gd name="T56" fmla="*/ 776 w 875"/>
                  <a:gd name="T57" fmla="*/ 716 h 875"/>
                  <a:gd name="T58" fmla="*/ 812 w 875"/>
                  <a:gd name="T59" fmla="*/ 663 h 875"/>
                  <a:gd name="T60" fmla="*/ 841 w 875"/>
                  <a:gd name="T61" fmla="*/ 608 h 875"/>
                  <a:gd name="T62" fmla="*/ 862 w 875"/>
                  <a:gd name="T63" fmla="*/ 547 h 875"/>
                  <a:gd name="T64" fmla="*/ 874 w 875"/>
                  <a:gd name="T65" fmla="*/ 482 h 875"/>
                  <a:gd name="T66" fmla="*/ 875 w 875"/>
                  <a:gd name="T67" fmla="*/ 437 h 875"/>
                  <a:gd name="T68" fmla="*/ 871 w 875"/>
                  <a:gd name="T69" fmla="*/ 370 h 875"/>
                  <a:gd name="T70" fmla="*/ 856 w 875"/>
                  <a:gd name="T71" fmla="*/ 307 h 875"/>
                  <a:gd name="T72" fmla="*/ 833 w 875"/>
                  <a:gd name="T73" fmla="*/ 248 h 875"/>
                  <a:gd name="T74" fmla="*/ 801 w 875"/>
                  <a:gd name="T75" fmla="*/ 192 h 875"/>
                  <a:gd name="T76" fmla="*/ 761 w 875"/>
                  <a:gd name="T77" fmla="*/ 143 h 875"/>
                  <a:gd name="T78" fmla="*/ 716 w 875"/>
                  <a:gd name="T79" fmla="*/ 100 h 875"/>
                  <a:gd name="T80" fmla="*/ 665 w 875"/>
                  <a:gd name="T81" fmla="*/ 62 h 875"/>
                  <a:gd name="T82" fmla="*/ 608 w 875"/>
                  <a:gd name="T83" fmla="*/ 35 h 875"/>
                  <a:gd name="T84" fmla="*/ 547 w 875"/>
                  <a:gd name="T85" fmla="*/ 13 h 875"/>
                  <a:gd name="T86" fmla="*/ 483 w 875"/>
                  <a:gd name="T87" fmla="*/ 3 h 875"/>
                  <a:gd name="T88" fmla="*/ 438 w 875"/>
                  <a:gd name="T89" fmla="*/ 0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75" h="875">
                    <a:moveTo>
                      <a:pt x="438" y="0"/>
                    </a:moveTo>
                    <a:lnTo>
                      <a:pt x="438" y="0"/>
                    </a:lnTo>
                    <a:lnTo>
                      <a:pt x="438" y="0"/>
                    </a:lnTo>
                    <a:lnTo>
                      <a:pt x="416" y="0"/>
                    </a:lnTo>
                    <a:lnTo>
                      <a:pt x="394" y="3"/>
                    </a:lnTo>
                    <a:lnTo>
                      <a:pt x="372" y="4"/>
                    </a:lnTo>
                    <a:lnTo>
                      <a:pt x="350" y="9"/>
                    </a:lnTo>
                    <a:lnTo>
                      <a:pt x="328" y="13"/>
                    </a:lnTo>
                    <a:lnTo>
                      <a:pt x="308" y="19"/>
                    </a:lnTo>
                    <a:lnTo>
                      <a:pt x="287" y="26"/>
                    </a:lnTo>
                    <a:lnTo>
                      <a:pt x="268" y="35"/>
                    </a:lnTo>
                    <a:lnTo>
                      <a:pt x="248" y="44"/>
                    </a:lnTo>
                    <a:lnTo>
                      <a:pt x="229" y="52"/>
                    </a:lnTo>
                    <a:lnTo>
                      <a:pt x="212" y="62"/>
                    </a:lnTo>
                    <a:lnTo>
                      <a:pt x="194" y="74"/>
                    </a:lnTo>
                    <a:lnTo>
                      <a:pt x="177" y="87"/>
                    </a:lnTo>
                    <a:lnTo>
                      <a:pt x="159" y="100"/>
                    </a:lnTo>
                    <a:lnTo>
                      <a:pt x="145" y="113"/>
                    </a:lnTo>
                    <a:lnTo>
                      <a:pt x="128" y="128"/>
                    </a:lnTo>
                    <a:lnTo>
                      <a:pt x="114" y="143"/>
                    </a:lnTo>
                    <a:lnTo>
                      <a:pt x="101" y="159"/>
                    </a:lnTo>
                    <a:lnTo>
                      <a:pt x="88" y="176"/>
                    </a:lnTo>
                    <a:lnTo>
                      <a:pt x="75" y="192"/>
                    </a:lnTo>
                    <a:lnTo>
                      <a:pt x="64" y="211"/>
                    </a:lnTo>
                    <a:lnTo>
                      <a:pt x="53" y="229"/>
                    </a:lnTo>
                    <a:lnTo>
                      <a:pt x="44" y="248"/>
                    </a:lnTo>
                    <a:lnTo>
                      <a:pt x="35" y="267"/>
                    </a:lnTo>
                    <a:lnTo>
                      <a:pt x="26" y="287"/>
                    </a:lnTo>
                    <a:lnTo>
                      <a:pt x="21" y="307"/>
                    </a:lnTo>
                    <a:lnTo>
                      <a:pt x="15" y="328"/>
                    </a:lnTo>
                    <a:lnTo>
                      <a:pt x="9" y="350"/>
                    </a:lnTo>
                    <a:lnTo>
                      <a:pt x="6" y="370"/>
                    </a:lnTo>
                    <a:lnTo>
                      <a:pt x="3" y="392"/>
                    </a:lnTo>
                    <a:lnTo>
                      <a:pt x="2" y="415"/>
                    </a:lnTo>
                    <a:lnTo>
                      <a:pt x="0" y="437"/>
                    </a:lnTo>
                    <a:lnTo>
                      <a:pt x="0" y="437"/>
                    </a:lnTo>
                    <a:lnTo>
                      <a:pt x="2" y="459"/>
                    </a:lnTo>
                    <a:lnTo>
                      <a:pt x="3" y="482"/>
                    </a:lnTo>
                    <a:lnTo>
                      <a:pt x="6" y="504"/>
                    </a:lnTo>
                    <a:lnTo>
                      <a:pt x="9" y="525"/>
                    </a:lnTo>
                    <a:lnTo>
                      <a:pt x="15" y="547"/>
                    </a:lnTo>
                    <a:lnTo>
                      <a:pt x="21" y="567"/>
                    </a:lnTo>
                    <a:lnTo>
                      <a:pt x="26" y="587"/>
                    </a:lnTo>
                    <a:lnTo>
                      <a:pt x="35" y="608"/>
                    </a:lnTo>
                    <a:lnTo>
                      <a:pt x="44" y="627"/>
                    </a:lnTo>
                    <a:lnTo>
                      <a:pt x="53" y="646"/>
                    </a:lnTo>
                    <a:lnTo>
                      <a:pt x="64" y="663"/>
                    </a:lnTo>
                    <a:lnTo>
                      <a:pt x="75" y="682"/>
                    </a:lnTo>
                    <a:lnTo>
                      <a:pt x="88" y="698"/>
                    </a:lnTo>
                    <a:lnTo>
                      <a:pt x="101" y="716"/>
                    </a:lnTo>
                    <a:lnTo>
                      <a:pt x="114" y="732"/>
                    </a:lnTo>
                    <a:lnTo>
                      <a:pt x="128" y="746"/>
                    </a:lnTo>
                    <a:lnTo>
                      <a:pt x="145" y="761"/>
                    </a:lnTo>
                    <a:lnTo>
                      <a:pt x="159" y="774"/>
                    </a:lnTo>
                    <a:lnTo>
                      <a:pt x="177" y="787"/>
                    </a:lnTo>
                    <a:lnTo>
                      <a:pt x="194" y="800"/>
                    </a:lnTo>
                    <a:lnTo>
                      <a:pt x="212" y="810"/>
                    </a:lnTo>
                    <a:lnTo>
                      <a:pt x="229" y="822"/>
                    </a:lnTo>
                    <a:lnTo>
                      <a:pt x="248" y="831"/>
                    </a:lnTo>
                    <a:lnTo>
                      <a:pt x="268" y="840"/>
                    </a:lnTo>
                    <a:lnTo>
                      <a:pt x="287" y="848"/>
                    </a:lnTo>
                    <a:lnTo>
                      <a:pt x="308" y="854"/>
                    </a:lnTo>
                    <a:lnTo>
                      <a:pt x="328" y="861"/>
                    </a:lnTo>
                    <a:lnTo>
                      <a:pt x="350" y="866"/>
                    </a:lnTo>
                    <a:lnTo>
                      <a:pt x="372" y="870"/>
                    </a:lnTo>
                    <a:lnTo>
                      <a:pt x="394" y="872"/>
                    </a:lnTo>
                    <a:lnTo>
                      <a:pt x="416" y="875"/>
                    </a:lnTo>
                    <a:lnTo>
                      <a:pt x="438" y="875"/>
                    </a:lnTo>
                    <a:lnTo>
                      <a:pt x="438" y="875"/>
                    </a:lnTo>
                    <a:lnTo>
                      <a:pt x="461" y="875"/>
                    </a:lnTo>
                    <a:lnTo>
                      <a:pt x="483" y="872"/>
                    </a:lnTo>
                    <a:lnTo>
                      <a:pt x="505" y="870"/>
                    </a:lnTo>
                    <a:lnTo>
                      <a:pt x="527" y="866"/>
                    </a:lnTo>
                    <a:lnTo>
                      <a:pt x="547" y="861"/>
                    </a:lnTo>
                    <a:lnTo>
                      <a:pt x="567" y="854"/>
                    </a:lnTo>
                    <a:lnTo>
                      <a:pt x="588" y="848"/>
                    </a:lnTo>
                    <a:lnTo>
                      <a:pt x="608" y="840"/>
                    </a:lnTo>
                    <a:lnTo>
                      <a:pt x="627" y="831"/>
                    </a:lnTo>
                    <a:lnTo>
                      <a:pt x="646" y="822"/>
                    </a:lnTo>
                    <a:lnTo>
                      <a:pt x="665" y="810"/>
                    </a:lnTo>
                    <a:lnTo>
                      <a:pt x="683" y="800"/>
                    </a:lnTo>
                    <a:lnTo>
                      <a:pt x="700" y="787"/>
                    </a:lnTo>
                    <a:lnTo>
                      <a:pt x="716" y="774"/>
                    </a:lnTo>
                    <a:lnTo>
                      <a:pt x="732" y="761"/>
                    </a:lnTo>
                    <a:lnTo>
                      <a:pt x="747" y="746"/>
                    </a:lnTo>
                    <a:lnTo>
                      <a:pt x="761" y="732"/>
                    </a:lnTo>
                    <a:lnTo>
                      <a:pt x="776" y="716"/>
                    </a:lnTo>
                    <a:lnTo>
                      <a:pt x="789" y="698"/>
                    </a:lnTo>
                    <a:lnTo>
                      <a:pt x="801" y="682"/>
                    </a:lnTo>
                    <a:lnTo>
                      <a:pt x="812" y="663"/>
                    </a:lnTo>
                    <a:lnTo>
                      <a:pt x="823" y="646"/>
                    </a:lnTo>
                    <a:lnTo>
                      <a:pt x="833" y="627"/>
                    </a:lnTo>
                    <a:lnTo>
                      <a:pt x="841" y="608"/>
                    </a:lnTo>
                    <a:lnTo>
                      <a:pt x="849" y="587"/>
                    </a:lnTo>
                    <a:lnTo>
                      <a:pt x="856" y="567"/>
                    </a:lnTo>
                    <a:lnTo>
                      <a:pt x="862" y="547"/>
                    </a:lnTo>
                    <a:lnTo>
                      <a:pt x="866" y="525"/>
                    </a:lnTo>
                    <a:lnTo>
                      <a:pt x="871" y="504"/>
                    </a:lnTo>
                    <a:lnTo>
                      <a:pt x="874" y="482"/>
                    </a:lnTo>
                    <a:lnTo>
                      <a:pt x="875" y="459"/>
                    </a:lnTo>
                    <a:lnTo>
                      <a:pt x="875" y="437"/>
                    </a:lnTo>
                    <a:lnTo>
                      <a:pt x="875" y="437"/>
                    </a:lnTo>
                    <a:lnTo>
                      <a:pt x="875" y="415"/>
                    </a:lnTo>
                    <a:lnTo>
                      <a:pt x="874" y="392"/>
                    </a:lnTo>
                    <a:lnTo>
                      <a:pt x="871" y="370"/>
                    </a:lnTo>
                    <a:lnTo>
                      <a:pt x="866" y="350"/>
                    </a:lnTo>
                    <a:lnTo>
                      <a:pt x="862" y="328"/>
                    </a:lnTo>
                    <a:lnTo>
                      <a:pt x="856" y="307"/>
                    </a:lnTo>
                    <a:lnTo>
                      <a:pt x="849" y="287"/>
                    </a:lnTo>
                    <a:lnTo>
                      <a:pt x="841" y="267"/>
                    </a:lnTo>
                    <a:lnTo>
                      <a:pt x="833" y="248"/>
                    </a:lnTo>
                    <a:lnTo>
                      <a:pt x="823" y="229"/>
                    </a:lnTo>
                    <a:lnTo>
                      <a:pt x="812" y="211"/>
                    </a:lnTo>
                    <a:lnTo>
                      <a:pt x="801" y="192"/>
                    </a:lnTo>
                    <a:lnTo>
                      <a:pt x="789" y="176"/>
                    </a:lnTo>
                    <a:lnTo>
                      <a:pt x="776" y="159"/>
                    </a:lnTo>
                    <a:lnTo>
                      <a:pt x="761" y="143"/>
                    </a:lnTo>
                    <a:lnTo>
                      <a:pt x="747" y="128"/>
                    </a:lnTo>
                    <a:lnTo>
                      <a:pt x="732" y="113"/>
                    </a:lnTo>
                    <a:lnTo>
                      <a:pt x="716" y="100"/>
                    </a:lnTo>
                    <a:lnTo>
                      <a:pt x="700" y="87"/>
                    </a:lnTo>
                    <a:lnTo>
                      <a:pt x="683" y="74"/>
                    </a:lnTo>
                    <a:lnTo>
                      <a:pt x="665" y="62"/>
                    </a:lnTo>
                    <a:lnTo>
                      <a:pt x="646" y="52"/>
                    </a:lnTo>
                    <a:lnTo>
                      <a:pt x="627" y="44"/>
                    </a:lnTo>
                    <a:lnTo>
                      <a:pt x="608" y="35"/>
                    </a:lnTo>
                    <a:lnTo>
                      <a:pt x="588" y="26"/>
                    </a:lnTo>
                    <a:lnTo>
                      <a:pt x="567" y="19"/>
                    </a:lnTo>
                    <a:lnTo>
                      <a:pt x="547" y="13"/>
                    </a:lnTo>
                    <a:lnTo>
                      <a:pt x="527" y="9"/>
                    </a:lnTo>
                    <a:lnTo>
                      <a:pt x="505" y="4"/>
                    </a:lnTo>
                    <a:lnTo>
                      <a:pt x="483" y="3"/>
                    </a:lnTo>
                    <a:lnTo>
                      <a:pt x="461" y="0"/>
                    </a:lnTo>
                    <a:lnTo>
                      <a:pt x="438" y="0"/>
                    </a:lnTo>
                    <a:lnTo>
                      <a:pt x="43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4" name="Freeform 641">
                <a:extLst>
                  <a:ext uri="{FF2B5EF4-FFF2-40B4-BE49-F238E27FC236}">
                    <a16:creationId xmlns="" xmlns:a16="http://schemas.microsoft.com/office/drawing/2014/main" id="{C1D6B063-8362-46F0-AEC9-E938E4F0A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96424" y="1742379"/>
                <a:ext cx="963045" cy="963044"/>
              </a:xfrm>
              <a:custGeom>
                <a:avLst/>
                <a:gdLst>
                  <a:gd name="T0" fmla="*/ 402 w 845"/>
                  <a:gd name="T1" fmla="*/ 846 h 846"/>
                  <a:gd name="T2" fmla="*/ 339 w 845"/>
                  <a:gd name="T3" fmla="*/ 838 h 846"/>
                  <a:gd name="T4" fmla="*/ 280 w 845"/>
                  <a:gd name="T5" fmla="*/ 822 h 846"/>
                  <a:gd name="T6" fmla="*/ 224 w 845"/>
                  <a:gd name="T7" fmla="*/ 796 h 846"/>
                  <a:gd name="T8" fmla="*/ 172 w 845"/>
                  <a:gd name="T9" fmla="*/ 764 h 846"/>
                  <a:gd name="T10" fmla="*/ 124 w 845"/>
                  <a:gd name="T11" fmla="*/ 722 h 846"/>
                  <a:gd name="T12" fmla="*/ 94 w 845"/>
                  <a:gd name="T13" fmla="*/ 690 h 846"/>
                  <a:gd name="T14" fmla="*/ 58 w 845"/>
                  <a:gd name="T15" fmla="*/ 639 h 846"/>
                  <a:gd name="T16" fmla="*/ 32 w 845"/>
                  <a:gd name="T17" fmla="*/ 583 h 846"/>
                  <a:gd name="T18" fmla="*/ 13 w 845"/>
                  <a:gd name="T19" fmla="*/ 524 h 846"/>
                  <a:gd name="T20" fmla="*/ 3 w 845"/>
                  <a:gd name="T21" fmla="*/ 464 h 846"/>
                  <a:gd name="T22" fmla="*/ 1 w 845"/>
                  <a:gd name="T23" fmla="*/ 403 h 846"/>
                  <a:gd name="T24" fmla="*/ 8 w 845"/>
                  <a:gd name="T25" fmla="*/ 343 h 846"/>
                  <a:gd name="T26" fmla="*/ 24 w 845"/>
                  <a:gd name="T27" fmla="*/ 283 h 846"/>
                  <a:gd name="T28" fmla="*/ 48 w 845"/>
                  <a:gd name="T29" fmla="*/ 228 h 846"/>
                  <a:gd name="T30" fmla="*/ 81 w 845"/>
                  <a:gd name="T31" fmla="*/ 174 h 846"/>
                  <a:gd name="T32" fmla="*/ 124 w 845"/>
                  <a:gd name="T33" fmla="*/ 124 h 846"/>
                  <a:gd name="T34" fmla="*/ 154 w 845"/>
                  <a:gd name="T35" fmla="*/ 96 h 846"/>
                  <a:gd name="T36" fmla="*/ 205 w 845"/>
                  <a:gd name="T37" fmla="*/ 60 h 846"/>
                  <a:gd name="T38" fmla="*/ 261 w 845"/>
                  <a:gd name="T39" fmla="*/ 32 h 846"/>
                  <a:gd name="T40" fmla="*/ 319 w 845"/>
                  <a:gd name="T41" fmla="*/ 13 h 846"/>
                  <a:gd name="T42" fmla="*/ 380 w 845"/>
                  <a:gd name="T43" fmla="*/ 3 h 846"/>
                  <a:gd name="T44" fmla="*/ 422 w 845"/>
                  <a:gd name="T45" fmla="*/ 0 h 846"/>
                  <a:gd name="T46" fmla="*/ 485 w 845"/>
                  <a:gd name="T47" fmla="*/ 6 h 846"/>
                  <a:gd name="T48" fmla="*/ 546 w 845"/>
                  <a:gd name="T49" fmla="*/ 19 h 846"/>
                  <a:gd name="T50" fmla="*/ 603 w 845"/>
                  <a:gd name="T51" fmla="*/ 41 h 846"/>
                  <a:gd name="T52" fmla="*/ 657 w 845"/>
                  <a:gd name="T53" fmla="*/ 72 h 846"/>
                  <a:gd name="T54" fmla="*/ 707 w 845"/>
                  <a:gd name="T55" fmla="*/ 109 h 846"/>
                  <a:gd name="T56" fmla="*/ 737 w 845"/>
                  <a:gd name="T57" fmla="*/ 140 h 846"/>
                  <a:gd name="T58" fmla="*/ 775 w 845"/>
                  <a:gd name="T59" fmla="*/ 191 h 846"/>
                  <a:gd name="T60" fmla="*/ 806 w 845"/>
                  <a:gd name="T61" fmla="*/ 245 h 846"/>
                  <a:gd name="T62" fmla="*/ 828 w 845"/>
                  <a:gd name="T63" fmla="*/ 303 h 846"/>
                  <a:gd name="T64" fmla="*/ 841 w 845"/>
                  <a:gd name="T65" fmla="*/ 363 h 846"/>
                  <a:gd name="T66" fmla="*/ 845 w 845"/>
                  <a:gd name="T67" fmla="*/ 423 h 846"/>
                  <a:gd name="T68" fmla="*/ 841 w 845"/>
                  <a:gd name="T69" fmla="*/ 484 h 846"/>
                  <a:gd name="T70" fmla="*/ 828 w 845"/>
                  <a:gd name="T71" fmla="*/ 544 h 846"/>
                  <a:gd name="T72" fmla="*/ 806 w 845"/>
                  <a:gd name="T73" fmla="*/ 602 h 846"/>
                  <a:gd name="T74" fmla="*/ 775 w 845"/>
                  <a:gd name="T75" fmla="*/ 656 h 846"/>
                  <a:gd name="T76" fmla="*/ 737 w 845"/>
                  <a:gd name="T77" fmla="*/ 707 h 846"/>
                  <a:gd name="T78" fmla="*/ 707 w 845"/>
                  <a:gd name="T79" fmla="*/ 736 h 846"/>
                  <a:gd name="T80" fmla="*/ 657 w 845"/>
                  <a:gd name="T81" fmla="*/ 776 h 846"/>
                  <a:gd name="T82" fmla="*/ 603 w 845"/>
                  <a:gd name="T83" fmla="*/ 806 h 846"/>
                  <a:gd name="T84" fmla="*/ 546 w 845"/>
                  <a:gd name="T85" fmla="*/ 828 h 846"/>
                  <a:gd name="T86" fmla="*/ 485 w 845"/>
                  <a:gd name="T87" fmla="*/ 841 h 846"/>
                  <a:gd name="T88" fmla="*/ 422 w 845"/>
                  <a:gd name="T89" fmla="*/ 846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45" h="846">
                    <a:moveTo>
                      <a:pt x="422" y="846"/>
                    </a:moveTo>
                    <a:lnTo>
                      <a:pt x="422" y="846"/>
                    </a:lnTo>
                    <a:lnTo>
                      <a:pt x="402" y="846"/>
                    </a:lnTo>
                    <a:lnTo>
                      <a:pt x="380" y="844"/>
                    </a:lnTo>
                    <a:lnTo>
                      <a:pt x="360" y="841"/>
                    </a:lnTo>
                    <a:lnTo>
                      <a:pt x="339" y="838"/>
                    </a:lnTo>
                    <a:lnTo>
                      <a:pt x="319" y="834"/>
                    </a:lnTo>
                    <a:lnTo>
                      <a:pt x="300" y="828"/>
                    </a:lnTo>
                    <a:lnTo>
                      <a:pt x="280" y="822"/>
                    </a:lnTo>
                    <a:lnTo>
                      <a:pt x="261" y="814"/>
                    </a:lnTo>
                    <a:lnTo>
                      <a:pt x="242" y="806"/>
                    </a:lnTo>
                    <a:lnTo>
                      <a:pt x="224" y="796"/>
                    </a:lnTo>
                    <a:lnTo>
                      <a:pt x="205" y="786"/>
                    </a:lnTo>
                    <a:lnTo>
                      <a:pt x="188" y="776"/>
                    </a:lnTo>
                    <a:lnTo>
                      <a:pt x="172" y="764"/>
                    </a:lnTo>
                    <a:lnTo>
                      <a:pt x="154" y="751"/>
                    </a:lnTo>
                    <a:lnTo>
                      <a:pt x="140" y="736"/>
                    </a:lnTo>
                    <a:lnTo>
                      <a:pt x="124" y="722"/>
                    </a:lnTo>
                    <a:lnTo>
                      <a:pt x="124" y="722"/>
                    </a:lnTo>
                    <a:lnTo>
                      <a:pt x="109" y="707"/>
                    </a:lnTo>
                    <a:lnTo>
                      <a:pt x="94" y="690"/>
                    </a:lnTo>
                    <a:lnTo>
                      <a:pt x="81" y="674"/>
                    </a:lnTo>
                    <a:lnTo>
                      <a:pt x="70" y="656"/>
                    </a:lnTo>
                    <a:lnTo>
                      <a:pt x="58" y="639"/>
                    </a:lnTo>
                    <a:lnTo>
                      <a:pt x="48" y="620"/>
                    </a:lnTo>
                    <a:lnTo>
                      <a:pt x="39" y="602"/>
                    </a:lnTo>
                    <a:lnTo>
                      <a:pt x="32" y="583"/>
                    </a:lnTo>
                    <a:lnTo>
                      <a:pt x="24" y="563"/>
                    </a:lnTo>
                    <a:lnTo>
                      <a:pt x="17" y="544"/>
                    </a:lnTo>
                    <a:lnTo>
                      <a:pt x="13" y="524"/>
                    </a:lnTo>
                    <a:lnTo>
                      <a:pt x="8" y="505"/>
                    </a:lnTo>
                    <a:lnTo>
                      <a:pt x="4" y="484"/>
                    </a:lnTo>
                    <a:lnTo>
                      <a:pt x="3" y="464"/>
                    </a:lnTo>
                    <a:lnTo>
                      <a:pt x="1" y="443"/>
                    </a:lnTo>
                    <a:lnTo>
                      <a:pt x="0" y="423"/>
                    </a:lnTo>
                    <a:lnTo>
                      <a:pt x="1" y="403"/>
                    </a:lnTo>
                    <a:lnTo>
                      <a:pt x="3" y="384"/>
                    </a:lnTo>
                    <a:lnTo>
                      <a:pt x="4" y="363"/>
                    </a:lnTo>
                    <a:lnTo>
                      <a:pt x="8" y="343"/>
                    </a:lnTo>
                    <a:lnTo>
                      <a:pt x="13" y="322"/>
                    </a:lnTo>
                    <a:lnTo>
                      <a:pt x="17" y="303"/>
                    </a:lnTo>
                    <a:lnTo>
                      <a:pt x="24" y="283"/>
                    </a:lnTo>
                    <a:lnTo>
                      <a:pt x="32" y="264"/>
                    </a:lnTo>
                    <a:lnTo>
                      <a:pt x="39" y="245"/>
                    </a:lnTo>
                    <a:lnTo>
                      <a:pt x="48" y="228"/>
                    </a:lnTo>
                    <a:lnTo>
                      <a:pt x="58" y="209"/>
                    </a:lnTo>
                    <a:lnTo>
                      <a:pt x="70" y="191"/>
                    </a:lnTo>
                    <a:lnTo>
                      <a:pt x="81" y="174"/>
                    </a:lnTo>
                    <a:lnTo>
                      <a:pt x="94" y="156"/>
                    </a:lnTo>
                    <a:lnTo>
                      <a:pt x="109" y="140"/>
                    </a:lnTo>
                    <a:lnTo>
                      <a:pt x="124" y="124"/>
                    </a:lnTo>
                    <a:lnTo>
                      <a:pt x="124" y="124"/>
                    </a:lnTo>
                    <a:lnTo>
                      <a:pt x="140" y="109"/>
                    </a:lnTo>
                    <a:lnTo>
                      <a:pt x="154" y="96"/>
                    </a:lnTo>
                    <a:lnTo>
                      <a:pt x="172" y="83"/>
                    </a:lnTo>
                    <a:lnTo>
                      <a:pt x="188" y="72"/>
                    </a:lnTo>
                    <a:lnTo>
                      <a:pt x="205" y="60"/>
                    </a:lnTo>
                    <a:lnTo>
                      <a:pt x="224" y="50"/>
                    </a:lnTo>
                    <a:lnTo>
                      <a:pt x="242" y="41"/>
                    </a:lnTo>
                    <a:lnTo>
                      <a:pt x="261" y="32"/>
                    </a:lnTo>
                    <a:lnTo>
                      <a:pt x="280" y="25"/>
                    </a:lnTo>
                    <a:lnTo>
                      <a:pt x="300" y="19"/>
                    </a:lnTo>
                    <a:lnTo>
                      <a:pt x="319" y="13"/>
                    </a:lnTo>
                    <a:lnTo>
                      <a:pt x="339" y="9"/>
                    </a:lnTo>
                    <a:lnTo>
                      <a:pt x="360" y="6"/>
                    </a:lnTo>
                    <a:lnTo>
                      <a:pt x="380" y="3"/>
                    </a:lnTo>
                    <a:lnTo>
                      <a:pt x="402" y="2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44" y="2"/>
                    </a:lnTo>
                    <a:lnTo>
                      <a:pt x="465" y="3"/>
                    </a:lnTo>
                    <a:lnTo>
                      <a:pt x="485" y="6"/>
                    </a:lnTo>
                    <a:lnTo>
                      <a:pt x="506" y="9"/>
                    </a:lnTo>
                    <a:lnTo>
                      <a:pt x="526" y="13"/>
                    </a:lnTo>
                    <a:lnTo>
                      <a:pt x="546" y="19"/>
                    </a:lnTo>
                    <a:lnTo>
                      <a:pt x="565" y="25"/>
                    </a:lnTo>
                    <a:lnTo>
                      <a:pt x="584" y="32"/>
                    </a:lnTo>
                    <a:lnTo>
                      <a:pt x="603" y="41"/>
                    </a:lnTo>
                    <a:lnTo>
                      <a:pt x="622" y="50"/>
                    </a:lnTo>
                    <a:lnTo>
                      <a:pt x="640" y="60"/>
                    </a:lnTo>
                    <a:lnTo>
                      <a:pt x="657" y="72"/>
                    </a:lnTo>
                    <a:lnTo>
                      <a:pt x="675" y="83"/>
                    </a:lnTo>
                    <a:lnTo>
                      <a:pt x="691" y="96"/>
                    </a:lnTo>
                    <a:lnTo>
                      <a:pt x="707" y="109"/>
                    </a:lnTo>
                    <a:lnTo>
                      <a:pt x="721" y="124"/>
                    </a:lnTo>
                    <a:lnTo>
                      <a:pt x="721" y="124"/>
                    </a:lnTo>
                    <a:lnTo>
                      <a:pt x="737" y="140"/>
                    </a:lnTo>
                    <a:lnTo>
                      <a:pt x="750" y="156"/>
                    </a:lnTo>
                    <a:lnTo>
                      <a:pt x="764" y="174"/>
                    </a:lnTo>
                    <a:lnTo>
                      <a:pt x="775" y="191"/>
                    </a:lnTo>
                    <a:lnTo>
                      <a:pt x="787" y="209"/>
                    </a:lnTo>
                    <a:lnTo>
                      <a:pt x="797" y="228"/>
                    </a:lnTo>
                    <a:lnTo>
                      <a:pt x="806" y="245"/>
                    </a:lnTo>
                    <a:lnTo>
                      <a:pt x="815" y="264"/>
                    </a:lnTo>
                    <a:lnTo>
                      <a:pt x="822" y="283"/>
                    </a:lnTo>
                    <a:lnTo>
                      <a:pt x="828" y="303"/>
                    </a:lnTo>
                    <a:lnTo>
                      <a:pt x="834" y="322"/>
                    </a:lnTo>
                    <a:lnTo>
                      <a:pt x="838" y="343"/>
                    </a:lnTo>
                    <a:lnTo>
                      <a:pt x="841" y="363"/>
                    </a:lnTo>
                    <a:lnTo>
                      <a:pt x="844" y="384"/>
                    </a:lnTo>
                    <a:lnTo>
                      <a:pt x="845" y="403"/>
                    </a:lnTo>
                    <a:lnTo>
                      <a:pt x="845" y="423"/>
                    </a:lnTo>
                    <a:lnTo>
                      <a:pt x="845" y="443"/>
                    </a:lnTo>
                    <a:lnTo>
                      <a:pt x="844" y="464"/>
                    </a:lnTo>
                    <a:lnTo>
                      <a:pt x="841" y="484"/>
                    </a:lnTo>
                    <a:lnTo>
                      <a:pt x="838" y="505"/>
                    </a:lnTo>
                    <a:lnTo>
                      <a:pt x="834" y="524"/>
                    </a:lnTo>
                    <a:lnTo>
                      <a:pt x="828" y="544"/>
                    </a:lnTo>
                    <a:lnTo>
                      <a:pt x="822" y="563"/>
                    </a:lnTo>
                    <a:lnTo>
                      <a:pt x="815" y="583"/>
                    </a:lnTo>
                    <a:lnTo>
                      <a:pt x="806" y="602"/>
                    </a:lnTo>
                    <a:lnTo>
                      <a:pt x="797" y="620"/>
                    </a:lnTo>
                    <a:lnTo>
                      <a:pt x="787" y="639"/>
                    </a:lnTo>
                    <a:lnTo>
                      <a:pt x="775" y="656"/>
                    </a:lnTo>
                    <a:lnTo>
                      <a:pt x="764" y="674"/>
                    </a:lnTo>
                    <a:lnTo>
                      <a:pt x="750" y="690"/>
                    </a:lnTo>
                    <a:lnTo>
                      <a:pt x="737" y="707"/>
                    </a:lnTo>
                    <a:lnTo>
                      <a:pt x="721" y="722"/>
                    </a:lnTo>
                    <a:lnTo>
                      <a:pt x="721" y="722"/>
                    </a:lnTo>
                    <a:lnTo>
                      <a:pt x="707" y="736"/>
                    </a:lnTo>
                    <a:lnTo>
                      <a:pt x="691" y="751"/>
                    </a:lnTo>
                    <a:lnTo>
                      <a:pt x="675" y="764"/>
                    </a:lnTo>
                    <a:lnTo>
                      <a:pt x="657" y="776"/>
                    </a:lnTo>
                    <a:lnTo>
                      <a:pt x="640" y="786"/>
                    </a:lnTo>
                    <a:lnTo>
                      <a:pt x="622" y="796"/>
                    </a:lnTo>
                    <a:lnTo>
                      <a:pt x="603" y="806"/>
                    </a:lnTo>
                    <a:lnTo>
                      <a:pt x="584" y="814"/>
                    </a:lnTo>
                    <a:lnTo>
                      <a:pt x="565" y="822"/>
                    </a:lnTo>
                    <a:lnTo>
                      <a:pt x="546" y="828"/>
                    </a:lnTo>
                    <a:lnTo>
                      <a:pt x="526" y="834"/>
                    </a:lnTo>
                    <a:lnTo>
                      <a:pt x="506" y="838"/>
                    </a:lnTo>
                    <a:lnTo>
                      <a:pt x="485" y="841"/>
                    </a:lnTo>
                    <a:lnTo>
                      <a:pt x="465" y="844"/>
                    </a:lnTo>
                    <a:lnTo>
                      <a:pt x="444" y="846"/>
                    </a:lnTo>
                    <a:lnTo>
                      <a:pt x="422" y="846"/>
                    </a:lnTo>
                    <a:lnTo>
                      <a:pt x="422" y="846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5" name="Freeform 642">
                <a:extLst>
                  <a:ext uri="{FF2B5EF4-FFF2-40B4-BE49-F238E27FC236}">
                    <a16:creationId xmlns="" xmlns:a16="http://schemas.microsoft.com/office/drawing/2014/main" id="{ADCCE4DE-9FB9-4764-B522-80EDACDBC7E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980486" y="1726446"/>
                <a:ext cx="994920" cy="994919"/>
              </a:xfrm>
              <a:custGeom>
                <a:avLst/>
                <a:gdLst>
                  <a:gd name="T0" fmla="*/ 496 w 875"/>
                  <a:gd name="T1" fmla="*/ 33 h 874"/>
                  <a:gd name="T2" fmla="*/ 592 w 875"/>
                  <a:gd name="T3" fmla="*/ 59 h 874"/>
                  <a:gd name="T4" fmla="*/ 679 w 875"/>
                  <a:gd name="T5" fmla="*/ 109 h 874"/>
                  <a:gd name="T6" fmla="*/ 741 w 875"/>
                  <a:gd name="T7" fmla="*/ 164 h 874"/>
                  <a:gd name="T8" fmla="*/ 799 w 875"/>
                  <a:gd name="T9" fmla="*/ 247 h 874"/>
                  <a:gd name="T10" fmla="*/ 834 w 875"/>
                  <a:gd name="T11" fmla="*/ 341 h 874"/>
                  <a:gd name="T12" fmla="*/ 846 w 875"/>
                  <a:gd name="T13" fmla="*/ 437 h 874"/>
                  <a:gd name="T14" fmla="*/ 834 w 875"/>
                  <a:gd name="T15" fmla="*/ 535 h 874"/>
                  <a:gd name="T16" fmla="*/ 799 w 875"/>
                  <a:gd name="T17" fmla="*/ 628 h 874"/>
                  <a:gd name="T18" fmla="*/ 741 w 875"/>
                  <a:gd name="T19" fmla="*/ 711 h 874"/>
                  <a:gd name="T20" fmla="*/ 679 w 875"/>
                  <a:gd name="T21" fmla="*/ 766 h 874"/>
                  <a:gd name="T22" fmla="*/ 592 w 875"/>
                  <a:gd name="T23" fmla="*/ 816 h 874"/>
                  <a:gd name="T24" fmla="*/ 496 w 875"/>
                  <a:gd name="T25" fmla="*/ 842 h 874"/>
                  <a:gd name="T26" fmla="*/ 418 w 875"/>
                  <a:gd name="T27" fmla="*/ 845 h 874"/>
                  <a:gd name="T28" fmla="*/ 321 w 875"/>
                  <a:gd name="T29" fmla="*/ 829 h 874"/>
                  <a:gd name="T30" fmla="*/ 230 w 875"/>
                  <a:gd name="T31" fmla="*/ 790 h 874"/>
                  <a:gd name="T32" fmla="*/ 149 w 875"/>
                  <a:gd name="T33" fmla="*/ 726 h 874"/>
                  <a:gd name="T34" fmla="*/ 96 w 875"/>
                  <a:gd name="T35" fmla="*/ 661 h 874"/>
                  <a:gd name="T36" fmla="*/ 53 w 875"/>
                  <a:gd name="T37" fmla="*/ 573 h 874"/>
                  <a:gd name="T38" fmla="*/ 31 w 875"/>
                  <a:gd name="T39" fmla="*/ 476 h 874"/>
                  <a:gd name="T40" fmla="*/ 34 w 875"/>
                  <a:gd name="T41" fmla="*/ 379 h 874"/>
                  <a:gd name="T42" fmla="*/ 60 w 875"/>
                  <a:gd name="T43" fmla="*/ 284 h 874"/>
                  <a:gd name="T44" fmla="*/ 108 w 875"/>
                  <a:gd name="T45" fmla="*/ 196 h 874"/>
                  <a:gd name="T46" fmla="*/ 165 w 875"/>
                  <a:gd name="T47" fmla="*/ 134 h 874"/>
                  <a:gd name="T48" fmla="*/ 248 w 875"/>
                  <a:gd name="T49" fmla="*/ 75 h 874"/>
                  <a:gd name="T50" fmla="*/ 341 w 875"/>
                  <a:gd name="T51" fmla="*/ 40 h 874"/>
                  <a:gd name="T52" fmla="*/ 437 w 875"/>
                  <a:gd name="T53" fmla="*/ 29 h 874"/>
                  <a:gd name="T54" fmla="*/ 373 w 875"/>
                  <a:gd name="T55" fmla="*/ 5 h 874"/>
                  <a:gd name="T56" fmla="*/ 270 w 875"/>
                  <a:gd name="T57" fmla="*/ 33 h 874"/>
                  <a:gd name="T58" fmla="*/ 178 w 875"/>
                  <a:gd name="T59" fmla="*/ 86 h 874"/>
                  <a:gd name="T60" fmla="*/ 112 w 875"/>
                  <a:gd name="T61" fmla="*/ 144 h 874"/>
                  <a:gd name="T62" fmla="*/ 51 w 875"/>
                  <a:gd name="T63" fmla="*/ 234 h 874"/>
                  <a:gd name="T64" fmla="*/ 13 w 875"/>
                  <a:gd name="T65" fmla="*/ 333 h 874"/>
                  <a:gd name="T66" fmla="*/ 0 w 875"/>
                  <a:gd name="T67" fmla="*/ 437 h 874"/>
                  <a:gd name="T68" fmla="*/ 13 w 875"/>
                  <a:gd name="T69" fmla="*/ 542 h 874"/>
                  <a:gd name="T70" fmla="*/ 51 w 875"/>
                  <a:gd name="T71" fmla="*/ 641 h 874"/>
                  <a:gd name="T72" fmla="*/ 112 w 875"/>
                  <a:gd name="T73" fmla="*/ 730 h 874"/>
                  <a:gd name="T74" fmla="*/ 178 w 875"/>
                  <a:gd name="T75" fmla="*/ 790 h 874"/>
                  <a:gd name="T76" fmla="*/ 270 w 875"/>
                  <a:gd name="T77" fmla="*/ 842 h 874"/>
                  <a:gd name="T78" fmla="*/ 373 w 875"/>
                  <a:gd name="T79" fmla="*/ 870 h 874"/>
                  <a:gd name="T80" fmla="*/ 459 w 875"/>
                  <a:gd name="T81" fmla="*/ 874 h 874"/>
                  <a:gd name="T82" fmla="*/ 566 w 875"/>
                  <a:gd name="T83" fmla="*/ 857 h 874"/>
                  <a:gd name="T84" fmla="*/ 662 w 875"/>
                  <a:gd name="T85" fmla="*/ 813 h 874"/>
                  <a:gd name="T86" fmla="*/ 747 w 875"/>
                  <a:gd name="T87" fmla="*/ 748 h 874"/>
                  <a:gd name="T88" fmla="*/ 803 w 875"/>
                  <a:gd name="T89" fmla="*/ 679 h 874"/>
                  <a:gd name="T90" fmla="*/ 850 w 875"/>
                  <a:gd name="T91" fmla="*/ 583 h 874"/>
                  <a:gd name="T92" fmla="*/ 873 w 875"/>
                  <a:gd name="T93" fmla="*/ 479 h 874"/>
                  <a:gd name="T94" fmla="*/ 870 w 875"/>
                  <a:gd name="T95" fmla="*/ 374 h 874"/>
                  <a:gd name="T96" fmla="*/ 843 w 875"/>
                  <a:gd name="T97" fmla="*/ 272 h 874"/>
                  <a:gd name="T98" fmla="*/ 790 w 875"/>
                  <a:gd name="T99" fmla="*/ 179 h 874"/>
                  <a:gd name="T100" fmla="*/ 730 w 875"/>
                  <a:gd name="T101" fmla="*/ 113 h 874"/>
                  <a:gd name="T102" fmla="*/ 643 w 875"/>
                  <a:gd name="T103" fmla="*/ 52 h 874"/>
                  <a:gd name="T104" fmla="*/ 544 w 875"/>
                  <a:gd name="T105" fmla="*/ 13 h 874"/>
                  <a:gd name="T106" fmla="*/ 437 w 875"/>
                  <a:gd name="T107" fmla="*/ 0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75" h="874">
                    <a:moveTo>
                      <a:pt x="437" y="29"/>
                    </a:moveTo>
                    <a:lnTo>
                      <a:pt x="437" y="29"/>
                    </a:lnTo>
                    <a:lnTo>
                      <a:pt x="458" y="30"/>
                    </a:lnTo>
                    <a:lnTo>
                      <a:pt x="477" y="32"/>
                    </a:lnTo>
                    <a:lnTo>
                      <a:pt x="496" y="33"/>
                    </a:lnTo>
                    <a:lnTo>
                      <a:pt x="516" y="37"/>
                    </a:lnTo>
                    <a:lnTo>
                      <a:pt x="535" y="40"/>
                    </a:lnTo>
                    <a:lnTo>
                      <a:pt x="554" y="46"/>
                    </a:lnTo>
                    <a:lnTo>
                      <a:pt x="573" y="52"/>
                    </a:lnTo>
                    <a:lnTo>
                      <a:pt x="592" y="59"/>
                    </a:lnTo>
                    <a:lnTo>
                      <a:pt x="609" y="67"/>
                    </a:lnTo>
                    <a:lnTo>
                      <a:pt x="627" y="75"/>
                    </a:lnTo>
                    <a:lnTo>
                      <a:pt x="644" y="86"/>
                    </a:lnTo>
                    <a:lnTo>
                      <a:pt x="662" y="97"/>
                    </a:lnTo>
                    <a:lnTo>
                      <a:pt x="679" y="109"/>
                    </a:lnTo>
                    <a:lnTo>
                      <a:pt x="696" y="121"/>
                    </a:lnTo>
                    <a:lnTo>
                      <a:pt x="712" y="134"/>
                    </a:lnTo>
                    <a:lnTo>
                      <a:pt x="726" y="148"/>
                    </a:lnTo>
                    <a:lnTo>
                      <a:pt x="726" y="148"/>
                    </a:lnTo>
                    <a:lnTo>
                      <a:pt x="741" y="164"/>
                    </a:lnTo>
                    <a:lnTo>
                      <a:pt x="754" y="180"/>
                    </a:lnTo>
                    <a:lnTo>
                      <a:pt x="767" y="196"/>
                    </a:lnTo>
                    <a:lnTo>
                      <a:pt x="779" y="212"/>
                    </a:lnTo>
                    <a:lnTo>
                      <a:pt x="789" y="230"/>
                    </a:lnTo>
                    <a:lnTo>
                      <a:pt x="799" y="247"/>
                    </a:lnTo>
                    <a:lnTo>
                      <a:pt x="808" y="266"/>
                    </a:lnTo>
                    <a:lnTo>
                      <a:pt x="817" y="284"/>
                    </a:lnTo>
                    <a:lnTo>
                      <a:pt x="822" y="303"/>
                    </a:lnTo>
                    <a:lnTo>
                      <a:pt x="830" y="322"/>
                    </a:lnTo>
                    <a:lnTo>
                      <a:pt x="834" y="341"/>
                    </a:lnTo>
                    <a:lnTo>
                      <a:pt x="838" y="360"/>
                    </a:lnTo>
                    <a:lnTo>
                      <a:pt x="841" y="379"/>
                    </a:lnTo>
                    <a:lnTo>
                      <a:pt x="844" y="399"/>
                    </a:lnTo>
                    <a:lnTo>
                      <a:pt x="846" y="418"/>
                    </a:lnTo>
                    <a:lnTo>
                      <a:pt x="846" y="437"/>
                    </a:lnTo>
                    <a:lnTo>
                      <a:pt x="846" y="457"/>
                    </a:lnTo>
                    <a:lnTo>
                      <a:pt x="844" y="476"/>
                    </a:lnTo>
                    <a:lnTo>
                      <a:pt x="841" y="497"/>
                    </a:lnTo>
                    <a:lnTo>
                      <a:pt x="838" y="516"/>
                    </a:lnTo>
                    <a:lnTo>
                      <a:pt x="834" y="535"/>
                    </a:lnTo>
                    <a:lnTo>
                      <a:pt x="830" y="554"/>
                    </a:lnTo>
                    <a:lnTo>
                      <a:pt x="822" y="573"/>
                    </a:lnTo>
                    <a:lnTo>
                      <a:pt x="817" y="592"/>
                    </a:lnTo>
                    <a:lnTo>
                      <a:pt x="808" y="609"/>
                    </a:lnTo>
                    <a:lnTo>
                      <a:pt x="799" y="628"/>
                    </a:lnTo>
                    <a:lnTo>
                      <a:pt x="789" y="645"/>
                    </a:lnTo>
                    <a:lnTo>
                      <a:pt x="779" y="661"/>
                    </a:lnTo>
                    <a:lnTo>
                      <a:pt x="767" y="679"/>
                    </a:lnTo>
                    <a:lnTo>
                      <a:pt x="754" y="695"/>
                    </a:lnTo>
                    <a:lnTo>
                      <a:pt x="741" y="711"/>
                    </a:lnTo>
                    <a:lnTo>
                      <a:pt x="726" y="726"/>
                    </a:lnTo>
                    <a:lnTo>
                      <a:pt x="726" y="726"/>
                    </a:lnTo>
                    <a:lnTo>
                      <a:pt x="712" y="740"/>
                    </a:lnTo>
                    <a:lnTo>
                      <a:pt x="696" y="755"/>
                    </a:lnTo>
                    <a:lnTo>
                      <a:pt x="679" y="766"/>
                    </a:lnTo>
                    <a:lnTo>
                      <a:pt x="662" y="778"/>
                    </a:lnTo>
                    <a:lnTo>
                      <a:pt x="644" y="790"/>
                    </a:lnTo>
                    <a:lnTo>
                      <a:pt x="627" y="799"/>
                    </a:lnTo>
                    <a:lnTo>
                      <a:pt x="609" y="807"/>
                    </a:lnTo>
                    <a:lnTo>
                      <a:pt x="592" y="816"/>
                    </a:lnTo>
                    <a:lnTo>
                      <a:pt x="573" y="823"/>
                    </a:lnTo>
                    <a:lnTo>
                      <a:pt x="554" y="829"/>
                    </a:lnTo>
                    <a:lnTo>
                      <a:pt x="535" y="834"/>
                    </a:lnTo>
                    <a:lnTo>
                      <a:pt x="516" y="838"/>
                    </a:lnTo>
                    <a:lnTo>
                      <a:pt x="496" y="842"/>
                    </a:lnTo>
                    <a:lnTo>
                      <a:pt x="477" y="844"/>
                    </a:lnTo>
                    <a:lnTo>
                      <a:pt x="458" y="845"/>
                    </a:lnTo>
                    <a:lnTo>
                      <a:pt x="437" y="845"/>
                    </a:lnTo>
                    <a:lnTo>
                      <a:pt x="437" y="845"/>
                    </a:lnTo>
                    <a:lnTo>
                      <a:pt x="418" y="845"/>
                    </a:lnTo>
                    <a:lnTo>
                      <a:pt x="398" y="844"/>
                    </a:lnTo>
                    <a:lnTo>
                      <a:pt x="379" y="842"/>
                    </a:lnTo>
                    <a:lnTo>
                      <a:pt x="360" y="838"/>
                    </a:lnTo>
                    <a:lnTo>
                      <a:pt x="341" y="834"/>
                    </a:lnTo>
                    <a:lnTo>
                      <a:pt x="321" y="829"/>
                    </a:lnTo>
                    <a:lnTo>
                      <a:pt x="303" y="823"/>
                    </a:lnTo>
                    <a:lnTo>
                      <a:pt x="284" y="816"/>
                    </a:lnTo>
                    <a:lnTo>
                      <a:pt x="265" y="807"/>
                    </a:lnTo>
                    <a:lnTo>
                      <a:pt x="248" y="799"/>
                    </a:lnTo>
                    <a:lnTo>
                      <a:pt x="230" y="790"/>
                    </a:lnTo>
                    <a:lnTo>
                      <a:pt x="213" y="778"/>
                    </a:lnTo>
                    <a:lnTo>
                      <a:pt x="197" y="766"/>
                    </a:lnTo>
                    <a:lnTo>
                      <a:pt x="179" y="755"/>
                    </a:lnTo>
                    <a:lnTo>
                      <a:pt x="165" y="740"/>
                    </a:lnTo>
                    <a:lnTo>
                      <a:pt x="149" y="726"/>
                    </a:lnTo>
                    <a:lnTo>
                      <a:pt x="149" y="726"/>
                    </a:lnTo>
                    <a:lnTo>
                      <a:pt x="134" y="711"/>
                    </a:lnTo>
                    <a:lnTo>
                      <a:pt x="121" y="695"/>
                    </a:lnTo>
                    <a:lnTo>
                      <a:pt x="108" y="679"/>
                    </a:lnTo>
                    <a:lnTo>
                      <a:pt x="96" y="661"/>
                    </a:lnTo>
                    <a:lnTo>
                      <a:pt x="86" y="645"/>
                    </a:lnTo>
                    <a:lnTo>
                      <a:pt x="76" y="628"/>
                    </a:lnTo>
                    <a:lnTo>
                      <a:pt x="67" y="609"/>
                    </a:lnTo>
                    <a:lnTo>
                      <a:pt x="60" y="592"/>
                    </a:lnTo>
                    <a:lnTo>
                      <a:pt x="53" y="573"/>
                    </a:lnTo>
                    <a:lnTo>
                      <a:pt x="47" y="554"/>
                    </a:lnTo>
                    <a:lnTo>
                      <a:pt x="41" y="535"/>
                    </a:lnTo>
                    <a:lnTo>
                      <a:pt x="36" y="516"/>
                    </a:lnTo>
                    <a:lnTo>
                      <a:pt x="34" y="497"/>
                    </a:lnTo>
                    <a:lnTo>
                      <a:pt x="31" y="476"/>
                    </a:lnTo>
                    <a:lnTo>
                      <a:pt x="31" y="457"/>
                    </a:lnTo>
                    <a:lnTo>
                      <a:pt x="29" y="437"/>
                    </a:lnTo>
                    <a:lnTo>
                      <a:pt x="31" y="418"/>
                    </a:lnTo>
                    <a:lnTo>
                      <a:pt x="31" y="399"/>
                    </a:lnTo>
                    <a:lnTo>
                      <a:pt x="34" y="379"/>
                    </a:lnTo>
                    <a:lnTo>
                      <a:pt x="36" y="360"/>
                    </a:lnTo>
                    <a:lnTo>
                      <a:pt x="41" y="341"/>
                    </a:lnTo>
                    <a:lnTo>
                      <a:pt x="47" y="322"/>
                    </a:lnTo>
                    <a:lnTo>
                      <a:pt x="53" y="303"/>
                    </a:lnTo>
                    <a:lnTo>
                      <a:pt x="60" y="284"/>
                    </a:lnTo>
                    <a:lnTo>
                      <a:pt x="67" y="266"/>
                    </a:lnTo>
                    <a:lnTo>
                      <a:pt x="76" y="247"/>
                    </a:lnTo>
                    <a:lnTo>
                      <a:pt x="86" y="230"/>
                    </a:lnTo>
                    <a:lnTo>
                      <a:pt x="96" y="212"/>
                    </a:lnTo>
                    <a:lnTo>
                      <a:pt x="108" y="196"/>
                    </a:lnTo>
                    <a:lnTo>
                      <a:pt x="121" y="180"/>
                    </a:lnTo>
                    <a:lnTo>
                      <a:pt x="134" y="164"/>
                    </a:lnTo>
                    <a:lnTo>
                      <a:pt x="149" y="148"/>
                    </a:lnTo>
                    <a:lnTo>
                      <a:pt x="149" y="148"/>
                    </a:lnTo>
                    <a:lnTo>
                      <a:pt x="165" y="134"/>
                    </a:lnTo>
                    <a:lnTo>
                      <a:pt x="179" y="121"/>
                    </a:lnTo>
                    <a:lnTo>
                      <a:pt x="197" y="109"/>
                    </a:lnTo>
                    <a:lnTo>
                      <a:pt x="213" y="97"/>
                    </a:lnTo>
                    <a:lnTo>
                      <a:pt x="230" y="86"/>
                    </a:lnTo>
                    <a:lnTo>
                      <a:pt x="248" y="75"/>
                    </a:lnTo>
                    <a:lnTo>
                      <a:pt x="265" y="67"/>
                    </a:lnTo>
                    <a:lnTo>
                      <a:pt x="284" y="59"/>
                    </a:lnTo>
                    <a:lnTo>
                      <a:pt x="303" y="52"/>
                    </a:lnTo>
                    <a:lnTo>
                      <a:pt x="321" y="46"/>
                    </a:lnTo>
                    <a:lnTo>
                      <a:pt x="341" y="40"/>
                    </a:lnTo>
                    <a:lnTo>
                      <a:pt x="360" y="37"/>
                    </a:lnTo>
                    <a:lnTo>
                      <a:pt x="379" y="33"/>
                    </a:lnTo>
                    <a:lnTo>
                      <a:pt x="398" y="32"/>
                    </a:lnTo>
                    <a:lnTo>
                      <a:pt x="418" y="30"/>
                    </a:lnTo>
                    <a:lnTo>
                      <a:pt x="437" y="29"/>
                    </a:lnTo>
                    <a:close/>
                    <a:moveTo>
                      <a:pt x="437" y="0"/>
                    </a:moveTo>
                    <a:lnTo>
                      <a:pt x="437" y="0"/>
                    </a:lnTo>
                    <a:lnTo>
                      <a:pt x="416" y="1"/>
                    </a:lnTo>
                    <a:lnTo>
                      <a:pt x="394" y="2"/>
                    </a:lnTo>
                    <a:lnTo>
                      <a:pt x="373" y="5"/>
                    </a:lnTo>
                    <a:lnTo>
                      <a:pt x="351" y="8"/>
                    </a:lnTo>
                    <a:lnTo>
                      <a:pt x="331" y="13"/>
                    </a:lnTo>
                    <a:lnTo>
                      <a:pt x="311" y="19"/>
                    </a:lnTo>
                    <a:lnTo>
                      <a:pt x="290" y="26"/>
                    </a:lnTo>
                    <a:lnTo>
                      <a:pt x="270" y="33"/>
                    </a:lnTo>
                    <a:lnTo>
                      <a:pt x="251" y="42"/>
                    </a:lnTo>
                    <a:lnTo>
                      <a:pt x="232" y="52"/>
                    </a:lnTo>
                    <a:lnTo>
                      <a:pt x="213" y="62"/>
                    </a:lnTo>
                    <a:lnTo>
                      <a:pt x="195" y="74"/>
                    </a:lnTo>
                    <a:lnTo>
                      <a:pt x="178" y="86"/>
                    </a:lnTo>
                    <a:lnTo>
                      <a:pt x="160" y="99"/>
                    </a:lnTo>
                    <a:lnTo>
                      <a:pt x="144" y="113"/>
                    </a:lnTo>
                    <a:lnTo>
                      <a:pt x="128" y="128"/>
                    </a:lnTo>
                    <a:lnTo>
                      <a:pt x="128" y="128"/>
                    </a:lnTo>
                    <a:lnTo>
                      <a:pt x="112" y="144"/>
                    </a:lnTo>
                    <a:lnTo>
                      <a:pt x="98" y="161"/>
                    </a:lnTo>
                    <a:lnTo>
                      <a:pt x="85" y="179"/>
                    </a:lnTo>
                    <a:lnTo>
                      <a:pt x="73" y="196"/>
                    </a:lnTo>
                    <a:lnTo>
                      <a:pt x="61" y="215"/>
                    </a:lnTo>
                    <a:lnTo>
                      <a:pt x="51" y="234"/>
                    </a:lnTo>
                    <a:lnTo>
                      <a:pt x="41" y="253"/>
                    </a:lnTo>
                    <a:lnTo>
                      <a:pt x="32" y="272"/>
                    </a:lnTo>
                    <a:lnTo>
                      <a:pt x="25" y="293"/>
                    </a:lnTo>
                    <a:lnTo>
                      <a:pt x="19" y="313"/>
                    </a:lnTo>
                    <a:lnTo>
                      <a:pt x="13" y="333"/>
                    </a:lnTo>
                    <a:lnTo>
                      <a:pt x="9" y="354"/>
                    </a:lnTo>
                    <a:lnTo>
                      <a:pt x="4" y="374"/>
                    </a:lnTo>
                    <a:lnTo>
                      <a:pt x="3" y="396"/>
                    </a:lnTo>
                    <a:lnTo>
                      <a:pt x="1" y="417"/>
                    </a:lnTo>
                    <a:lnTo>
                      <a:pt x="0" y="437"/>
                    </a:lnTo>
                    <a:lnTo>
                      <a:pt x="1" y="459"/>
                    </a:lnTo>
                    <a:lnTo>
                      <a:pt x="3" y="479"/>
                    </a:lnTo>
                    <a:lnTo>
                      <a:pt x="4" y="501"/>
                    </a:lnTo>
                    <a:lnTo>
                      <a:pt x="9" y="522"/>
                    </a:lnTo>
                    <a:lnTo>
                      <a:pt x="13" y="542"/>
                    </a:lnTo>
                    <a:lnTo>
                      <a:pt x="19" y="562"/>
                    </a:lnTo>
                    <a:lnTo>
                      <a:pt x="25" y="583"/>
                    </a:lnTo>
                    <a:lnTo>
                      <a:pt x="32" y="602"/>
                    </a:lnTo>
                    <a:lnTo>
                      <a:pt x="41" y="622"/>
                    </a:lnTo>
                    <a:lnTo>
                      <a:pt x="51" y="641"/>
                    </a:lnTo>
                    <a:lnTo>
                      <a:pt x="61" y="660"/>
                    </a:lnTo>
                    <a:lnTo>
                      <a:pt x="73" y="679"/>
                    </a:lnTo>
                    <a:lnTo>
                      <a:pt x="85" y="696"/>
                    </a:lnTo>
                    <a:lnTo>
                      <a:pt x="98" y="714"/>
                    </a:lnTo>
                    <a:lnTo>
                      <a:pt x="112" y="730"/>
                    </a:lnTo>
                    <a:lnTo>
                      <a:pt x="128" y="748"/>
                    </a:lnTo>
                    <a:lnTo>
                      <a:pt x="128" y="748"/>
                    </a:lnTo>
                    <a:lnTo>
                      <a:pt x="144" y="762"/>
                    </a:lnTo>
                    <a:lnTo>
                      <a:pt x="160" y="777"/>
                    </a:lnTo>
                    <a:lnTo>
                      <a:pt x="178" y="790"/>
                    </a:lnTo>
                    <a:lnTo>
                      <a:pt x="195" y="801"/>
                    </a:lnTo>
                    <a:lnTo>
                      <a:pt x="213" y="813"/>
                    </a:lnTo>
                    <a:lnTo>
                      <a:pt x="232" y="823"/>
                    </a:lnTo>
                    <a:lnTo>
                      <a:pt x="251" y="834"/>
                    </a:lnTo>
                    <a:lnTo>
                      <a:pt x="270" y="842"/>
                    </a:lnTo>
                    <a:lnTo>
                      <a:pt x="290" y="850"/>
                    </a:lnTo>
                    <a:lnTo>
                      <a:pt x="311" y="857"/>
                    </a:lnTo>
                    <a:lnTo>
                      <a:pt x="331" y="861"/>
                    </a:lnTo>
                    <a:lnTo>
                      <a:pt x="351" y="867"/>
                    </a:lnTo>
                    <a:lnTo>
                      <a:pt x="373" y="870"/>
                    </a:lnTo>
                    <a:lnTo>
                      <a:pt x="394" y="873"/>
                    </a:lnTo>
                    <a:lnTo>
                      <a:pt x="416" y="874"/>
                    </a:lnTo>
                    <a:lnTo>
                      <a:pt x="437" y="874"/>
                    </a:lnTo>
                    <a:lnTo>
                      <a:pt x="437" y="874"/>
                    </a:lnTo>
                    <a:lnTo>
                      <a:pt x="459" y="874"/>
                    </a:lnTo>
                    <a:lnTo>
                      <a:pt x="481" y="873"/>
                    </a:lnTo>
                    <a:lnTo>
                      <a:pt x="503" y="870"/>
                    </a:lnTo>
                    <a:lnTo>
                      <a:pt x="523" y="867"/>
                    </a:lnTo>
                    <a:lnTo>
                      <a:pt x="544" y="861"/>
                    </a:lnTo>
                    <a:lnTo>
                      <a:pt x="566" y="857"/>
                    </a:lnTo>
                    <a:lnTo>
                      <a:pt x="585" y="850"/>
                    </a:lnTo>
                    <a:lnTo>
                      <a:pt x="605" y="842"/>
                    </a:lnTo>
                    <a:lnTo>
                      <a:pt x="624" y="834"/>
                    </a:lnTo>
                    <a:lnTo>
                      <a:pt x="643" y="823"/>
                    </a:lnTo>
                    <a:lnTo>
                      <a:pt x="662" y="813"/>
                    </a:lnTo>
                    <a:lnTo>
                      <a:pt x="681" y="801"/>
                    </a:lnTo>
                    <a:lnTo>
                      <a:pt x="698" y="790"/>
                    </a:lnTo>
                    <a:lnTo>
                      <a:pt x="714" y="777"/>
                    </a:lnTo>
                    <a:lnTo>
                      <a:pt x="730" y="762"/>
                    </a:lnTo>
                    <a:lnTo>
                      <a:pt x="747" y="748"/>
                    </a:lnTo>
                    <a:lnTo>
                      <a:pt x="747" y="748"/>
                    </a:lnTo>
                    <a:lnTo>
                      <a:pt x="763" y="730"/>
                    </a:lnTo>
                    <a:lnTo>
                      <a:pt x="777" y="714"/>
                    </a:lnTo>
                    <a:lnTo>
                      <a:pt x="790" y="696"/>
                    </a:lnTo>
                    <a:lnTo>
                      <a:pt x="803" y="679"/>
                    </a:lnTo>
                    <a:lnTo>
                      <a:pt x="815" y="660"/>
                    </a:lnTo>
                    <a:lnTo>
                      <a:pt x="825" y="641"/>
                    </a:lnTo>
                    <a:lnTo>
                      <a:pt x="834" y="622"/>
                    </a:lnTo>
                    <a:lnTo>
                      <a:pt x="843" y="602"/>
                    </a:lnTo>
                    <a:lnTo>
                      <a:pt x="850" y="583"/>
                    </a:lnTo>
                    <a:lnTo>
                      <a:pt x="857" y="562"/>
                    </a:lnTo>
                    <a:lnTo>
                      <a:pt x="862" y="542"/>
                    </a:lnTo>
                    <a:lnTo>
                      <a:pt x="868" y="522"/>
                    </a:lnTo>
                    <a:lnTo>
                      <a:pt x="870" y="501"/>
                    </a:lnTo>
                    <a:lnTo>
                      <a:pt x="873" y="479"/>
                    </a:lnTo>
                    <a:lnTo>
                      <a:pt x="875" y="459"/>
                    </a:lnTo>
                    <a:lnTo>
                      <a:pt x="875" y="437"/>
                    </a:lnTo>
                    <a:lnTo>
                      <a:pt x="875" y="417"/>
                    </a:lnTo>
                    <a:lnTo>
                      <a:pt x="873" y="396"/>
                    </a:lnTo>
                    <a:lnTo>
                      <a:pt x="870" y="374"/>
                    </a:lnTo>
                    <a:lnTo>
                      <a:pt x="868" y="354"/>
                    </a:lnTo>
                    <a:lnTo>
                      <a:pt x="862" y="333"/>
                    </a:lnTo>
                    <a:lnTo>
                      <a:pt x="857" y="313"/>
                    </a:lnTo>
                    <a:lnTo>
                      <a:pt x="850" y="293"/>
                    </a:lnTo>
                    <a:lnTo>
                      <a:pt x="843" y="272"/>
                    </a:lnTo>
                    <a:lnTo>
                      <a:pt x="834" y="253"/>
                    </a:lnTo>
                    <a:lnTo>
                      <a:pt x="825" y="234"/>
                    </a:lnTo>
                    <a:lnTo>
                      <a:pt x="815" y="215"/>
                    </a:lnTo>
                    <a:lnTo>
                      <a:pt x="803" y="196"/>
                    </a:lnTo>
                    <a:lnTo>
                      <a:pt x="790" y="179"/>
                    </a:lnTo>
                    <a:lnTo>
                      <a:pt x="777" y="161"/>
                    </a:lnTo>
                    <a:lnTo>
                      <a:pt x="763" y="144"/>
                    </a:lnTo>
                    <a:lnTo>
                      <a:pt x="747" y="128"/>
                    </a:lnTo>
                    <a:lnTo>
                      <a:pt x="747" y="128"/>
                    </a:lnTo>
                    <a:lnTo>
                      <a:pt x="730" y="113"/>
                    </a:lnTo>
                    <a:lnTo>
                      <a:pt x="714" y="99"/>
                    </a:lnTo>
                    <a:lnTo>
                      <a:pt x="698" y="86"/>
                    </a:lnTo>
                    <a:lnTo>
                      <a:pt x="681" y="74"/>
                    </a:lnTo>
                    <a:lnTo>
                      <a:pt x="662" y="62"/>
                    </a:lnTo>
                    <a:lnTo>
                      <a:pt x="643" y="52"/>
                    </a:lnTo>
                    <a:lnTo>
                      <a:pt x="624" y="42"/>
                    </a:lnTo>
                    <a:lnTo>
                      <a:pt x="605" y="33"/>
                    </a:lnTo>
                    <a:lnTo>
                      <a:pt x="585" y="26"/>
                    </a:lnTo>
                    <a:lnTo>
                      <a:pt x="566" y="19"/>
                    </a:lnTo>
                    <a:lnTo>
                      <a:pt x="544" y="13"/>
                    </a:lnTo>
                    <a:lnTo>
                      <a:pt x="523" y="8"/>
                    </a:lnTo>
                    <a:lnTo>
                      <a:pt x="503" y="5"/>
                    </a:lnTo>
                    <a:lnTo>
                      <a:pt x="481" y="2"/>
                    </a:lnTo>
                    <a:lnTo>
                      <a:pt x="459" y="1"/>
                    </a:lnTo>
                    <a:lnTo>
                      <a:pt x="437" y="0"/>
                    </a:lnTo>
                    <a:lnTo>
                      <a:pt x="437" y="0"/>
                    </a:lnTo>
                    <a:close/>
                  </a:path>
                </a:pathLst>
              </a:custGeom>
              <a:solidFill>
                <a:srgbClr val="F5EC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6" name="Freeform 643">
                <a:extLst>
                  <a:ext uri="{FF2B5EF4-FFF2-40B4-BE49-F238E27FC236}">
                    <a16:creationId xmlns="" xmlns:a16="http://schemas.microsoft.com/office/drawing/2014/main" id="{3BD1618A-1819-44EE-83FE-DCFE13EA20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2362" y="1758318"/>
                <a:ext cx="928895" cy="931171"/>
              </a:xfrm>
              <a:custGeom>
                <a:avLst/>
                <a:gdLst>
                  <a:gd name="T0" fmla="*/ 429 w 817"/>
                  <a:gd name="T1" fmla="*/ 1 h 816"/>
                  <a:gd name="T2" fmla="*/ 487 w 817"/>
                  <a:gd name="T3" fmla="*/ 8 h 816"/>
                  <a:gd name="T4" fmla="*/ 544 w 817"/>
                  <a:gd name="T5" fmla="*/ 23 h 816"/>
                  <a:gd name="T6" fmla="*/ 598 w 817"/>
                  <a:gd name="T7" fmla="*/ 46 h 816"/>
                  <a:gd name="T8" fmla="*/ 650 w 817"/>
                  <a:gd name="T9" fmla="*/ 80 h 816"/>
                  <a:gd name="T10" fmla="*/ 697 w 817"/>
                  <a:gd name="T11" fmla="*/ 119 h 816"/>
                  <a:gd name="T12" fmla="*/ 725 w 817"/>
                  <a:gd name="T13" fmla="*/ 151 h 816"/>
                  <a:gd name="T14" fmla="*/ 760 w 817"/>
                  <a:gd name="T15" fmla="*/ 201 h 816"/>
                  <a:gd name="T16" fmla="*/ 788 w 817"/>
                  <a:gd name="T17" fmla="*/ 255 h 816"/>
                  <a:gd name="T18" fmla="*/ 805 w 817"/>
                  <a:gd name="T19" fmla="*/ 312 h 816"/>
                  <a:gd name="T20" fmla="*/ 815 w 817"/>
                  <a:gd name="T21" fmla="*/ 370 h 816"/>
                  <a:gd name="T22" fmla="*/ 817 w 817"/>
                  <a:gd name="T23" fmla="*/ 428 h 816"/>
                  <a:gd name="T24" fmla="*/ 809 w 817"/>
                  <a:gd name="T25" fmla="*/ 487 h 816"/>
                  <a:gd name="T26" fmla="*/ 793 w 817"/>
                  <a:gd name="T27" fmla="*/ 544 h 816"/>
                  <a:gd name="T28" fmla="*/ 770 w 817"/>
                  <a:gd name="T29" fmla="*/ 599 h 816"/>
                  <a:gd name="T30" fmla="*/ 738 w 817"/>
                  <a:gd name="T31" fmla="*/ 650 h 816"/>
                  <a:gd name="T32" fmla="*/ 697 w 817"/>
                  <a:gd name="T33" fmla="*/ 697 h 816"/>
                  <a:gd name="T34" fmla="*/ 667 w 817"/>
                  <a:gd name="T35" fmla="*/ 726 h 816"/>
                  <a:gd name="T36" fmla="*/ 615 w 817"/>
                  <a:gd name="T37" fmla="*/ 761 h 816"/>
                  <a:gd name="T38" fmla="*/ 563 w 817"/>
                  <a:gd name="T39" fmla="*/ 787 h 816"/>
                  <a:gd name="T40" fmla="*/ 506 w 817"/>
                  <a:gd name="T41" fmla="*/ 805 h 816"/>
                  <a:gd name="T42" fmla="*/ 448 w 817"/>
                  <a:gd name="T43" fmla="*/ 815 h 816"/>
                  <a:gd name="T44" fmla="*/ 408 w 817"/>
                  <a:gd name="T45" fmla="*/ 816 h 816"/>
                  <a:gd name="T46" fmla="*/ 350 w 817"/>
                  <a:gd name="T47" fmla="*/ 813 h 816"/>
                  <a:gd name="T48" fmla="*/ 292 w 817"/>
                  <a:gd name="T49" fmla="*/ 800 h 816"/>
                  <a:gd name="T50" fmla="*/ 236 w 817"/>
                  <a:gd name="T51" fmla="*/ 778 h 816"/>
                  <a:gd name="T52" fmla="*/ 184 w 817"/>
                  <a:gd name="T53" fmla="*/ 749 h 816"/>
                  <a:gd name="T54" fmla="*/ 136 w 817"/>
                  <a:gd name="T55" fmla="*/ 711 h 816"/>
                  <a:gd name="T56" fmla="*/ 105 w 817"/>
                  <a:gd name="T57" fmla="*/ 682 h 816"/>
                  <a:gd name="T58" fmla="*/ 67 w 817"/>
                  <a:gd name="T59" fmla="*/ 632 h 816"/>
                  <a:gd name="T60" fmla="*/ 38 w 817"/>
                  <a:gd name="T61" fmla="*/ 580 h 816"/>
                  <a:gd name="T62" fmla="*/ 18 w 817"/>
                  <a:gd name="T63" fmla="*/ 525 h 816"/>
                  <a:gd name="T64" fmla="*/ 5 w 817"/>
                  <a:gd name="T65" fmla="*/ 468 h 816"/>
                  <a:gd name="T66" fmla="*/ 0 w 817"/>
                  <a:gd name="T67" fmla="*/ 408 h 816"/>
                  <a:gd name="T68" fmla="*/ 5 w 817"/>
                  <a:gd name="T69" fmla="*/ 350 h 816"/>
                  <a:gd name="T70" fmla="*/ 18 w 817"/>
                  <a:gd name="T71" fmla="*/ 293 h 816"/>
                  <a:gd name="T72" fmla="*/ 38 w 817"/>
                  <a:gd name="T73" fmla="*/ 237 h 816"/>
                  <a:gd name="T74" fmla="*/ 67 w 817"/>
                  <a:gd name="T75" fmla="*/ 183 h 816"/>
                  <a:gd name="T76" fmla="*/ 105 w 817"/>
                  <a:gd name="T77" fmla="*/ 135 h 816"/>
                  <a:gd name="T78" fmla="*/ 136 w 817"/>
                  <a:gd name="T79" fmla="*/ 105 h 816"/>
                  <a:gd name="T80" fmla="*/ 184 w 817"/>
                  <a:gd name="T81" fmla="*/ 68 h 816"/>
                  <a:gd name="T82" fmla="*/ 236 w 817"/>
                  <a:gd name="T83" fmla="*/ 38 h 816"/>
                  <a:gd name="T84" fmla="*/ 292 w 817"/>
                  <a:gd name="T85" fmla="*/ 17 h 816"/>
                  <a:gd name="T86" fmla="*/ 350 w 817"/>
                  <a:gd name="T87" fmla="*/ 4 h 816"/>
                  <a:gd name="T88" fmla="*/ 408 w 817"/>
                  <a:gd name="T89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17" h="816">
                    <a:moveTo>
                      <a:pt x="408" y="0"/>
                    </a:moveTo>
                    <a:lnTo>
                      <a:pt x="408" y="0"/>
                    </a:lnTo>
                    <a:lnTo>
                      <a:pt x="429" y="1"/>
                    </a:lnTo>
                    <a:lnTo>
                      <a:pt x="448" y="3"/>
                    </a:lnTo>
                    <a:lnTo>
                      <a:pt x="467" y="4"/>
                    </a:lnTo>
                    <a:lnTo>
                      <a:pt x="487" y="8"/>
                    </a:lnTo>
                    <a:lnTo>
                      <a:pt x="506" y="11"/>
                    </a:lnTo>
                    <a:lnTo>
                      <a:pt x="525" y="17"/>
                    </a:lnTo>
                    <a:lnTo>
                      <a:pt x="544" y="23"/>
                    </a:lnTo>
                    <a:lnTo>
                      <a:pt x="563" y="30"/>
                    </a:lnTo>
                    <a:lnTo>
                      <a:pt x="580" y="38"/>
                    </a:lnTo>
                    <a:lnTo>
                      <a:pt x="598" y="46"/>
                    </a:lnTo>
                    <a:lnTo>
                      <a:pt x="615" y="57"/>
                    </a:lnTo>
                    <a:lnTo>
                      <a:pt x="633" y="68"/>
                    </a:lnTo>
                    <a:lnTo>
                      <a:pt x="650" y="80"/>
                    </a:lnTo>
                    <a:lnTo>
                      <a:pt x="667" y="92"/>
                    </a:lnTo>
                    <a:lnTo>
                      <a:pt x="683" y="105"/>
                    </a:lnTo>
                    <a:lnTo>
                      <a:pt x="697" y="119"/>
                    </a:lnTo>
                    <a:lnTo>
                      <a:pt x="697" y="119"/>
                    </a:lnTo>
                    <a:lnTo>
                      <a:pt x="712" y="135"/>
                    </a:lnTo>
                    <a:lnTo>
                      <a:pt x="725" y="151"/>
                    </a:lnTo>
                    <a:lnTo>
                      <a:pt x="738" y="167"/>
                    </a:lnTo>
                    <a:lnTo>
                      <a:pt x="750" y="183"/>
                    </a:lnTo>
                    <a:lnTo>
                      <a:pt x="760" y="201"/>
                    </a:lnTo>
                    <a:lnTo>
                      <a:pt x="770" y="218"/>
                    </a:lnTo>
                    <a:lnTo>
                      <a:pt x="779" y="237"/>
                    </a:lnTo>
                    <a:lnTo>
                      <a:pt x="788" y="255"/>
                    </a:lnTo>
                    <a:lnTo>
                      <a:pt x="793" y="274"/>
                    </a:lnTo>
                    <a:lnTo>
                      <a:pt x="801" y="293"/>
                    </a:lnTo>
                    <a:lnTo>
                      <a:pt x="805" y="312"/>
                    </a:lnTo>
                    <a:lnTo>
                      <a:pt x="809" y="331"/>
                    </a:lnTo>
                    <a:lnTo>
                      <a:pt x="812" y="350"/>
                    </a:lnTo>
                    <a:lnTo>
                      <a:pt x="815" y="370"/>
                    </a:lnTo>
                    <a:lnTo>
                      <a:pt x="817" y="389"/>
                    </a:lnTo>
                    <a:lnTo>
                      <a:pt x="817" y="408"/>
                    </a:lnTo>
                    <a:lnTo>
                      <a:pt x="817" y="428"/>
                    </a:lnTo>
                    <a:lnTo>
                      <a:pt x="815" y="447"/>
                    </a:lnTo>
                    <a:lnTo>
                      <a:pt x="812" y="468"/>
                    </a:lnTo>
                    <a:lnTo>
                      <a:pt x="809" y="487"/>
                    </a:lnTo>
                    <a:lnTo>
                      <a:pt x="805" y="506"/>
                    </a:lnTo>
                    <a:lnTo>
                      <a:pt x="801" y="525"/>
                    </a:lnTo>
                    <a:lnTo>
                      <a:pt x="793" y="544"/>
                    </a:lnTo>
                    <a:lnTo>
                      <a:pt x="788" y="563"/>
                    </a:lnTo>
                    <a:lnTo>
                      <a:pt x="779" y="580"/>
                    </a:lnTo>
                    <a:lnTo>
                      <a:pt x="770" y="599"/>
                    </a:lnTo>
                    <a:lnTo>
                      <a:pt x="760" y="616"/>
                    </a:lnTo>
                    <a:lnTo>
                      <a:pt x="750" y="632"/>
                    </a:lnTo>
                    <a:lnTo>
                      <a:pt x="738" y="650"/>
                    </a:lnTo>
                    <a:lnTo>
                      <a:pt x="725" y="666"/>
                    </a:lnTo>
                    <a:lnTo>
                      <a:pt x="712" y="682"/>
                    </a:lnTo>
                    <a:lnTo>
                      <a:pt x="697" y="697"/>
                    </a:lnTo>
                    <a:lnTo>
                      <a:pt x="697" y="697"/>
                    </a:lnTo>
                    <a:lnTo>
                      <a:pt x="683" y="711"/>
                    </a:lnTo>
                    <a:lnTo>
                      <a:pt x="667" y="726"/>
                    </a:lnTo>
                    <a:lnTo>
                      <a:pt x="650" y="737"/>
                    </a:lnTo>
                    <a:lnTo>
                      <a:pt x="633" y="749"/>
                    </a:lnTo>
                    <a:lnTo>
                      <a:pt x="615" y="761"/>
                    </a:lnTo>
                    <a:lnTo>
                      <a:pt x="598" y="770"/>
                    </a:lnTo>
                    <a:lnTo>
                      <a:pt x="580" y="778"/>
                    </a:lnTo>
                    <a:lnTo>
                      <a:pt x="563" y="787"/>
                    </a:lnTo>
                    <a:lnTo>
                      <a:pt x="544" y="794"/>
                    </a:lnTo>
                    <a:lnTo>
                      <a:pt x="525" y="800"/>
                    </a:lnTo>
                    <a:lnTo>
                      <a:pt x="506" y="805"/>
                    </a:lnTo>
                    <a:lnTo>
                      <a:pt x="487" y="809"/>
                    </a:lnTo>
                    <a:lnTo>
                      <a:pt x="467" y="813"/>
                    </a:lnTo>
                    <a:lnTo>
                      <a:pt x="448" y="815"/>
                    </a:lnTo>
                    <a:lnTo>
                      <a:pt x="429" y="816"/>
                    </a:lnTo>
                    <a:lnTo>
                      <a:pt x="408" y="816"/>
                    </a:lnTo>
                    <a:lnTo>
                      <a:pt x="408" y="816"/>
                    </a:lnTo>
                    <a:lnTo>
                      <a:pt x="389" y="816"/>
                    </a:lnTo>
                    <a:lnTo>
                      <a:pt x="369" y="815"/>
                    </a:lnTo>
                    <a:lnTo>
                      <a:pt x="350" y="813"/>
                    </a:lnTo>
                    <a:lnTo>
                      <a:pt x="331" y="809"/>
                    </a:lnTo>
                    <a:lnTo>
                      <a:pt x="312" y="805"/>
                    </a:lnTo>
                    <a:lnTo>
                      <a:pt x="292" y="800"/>
                    </a:lnTo>
                    <a:lnTo>
                      <a:pt x="274" y="794"/>
                    </a:lnTo>
                    <a:lnTo>
                      <a:pt x="255" y="787"/>
                    </a:lnTo>
                    <a:lnTo>
                      <a:pt x="236" y="778"/>
                    </a:lnTo>
                    <a:lnTo>
                      <a:pt x="219" y="770"/>
                    </a:lnTo>
                    <a:lnTo>
                      <a:pt x="201" y="761"/>
                    </a:lnTo>
                    <a:lnTo>
                      <a:pt x="184" y="749"/>
                    </a:lnTo>
                    <a:lnTo>
                      <a:pt x="168" y="737"/>
                    </a:lnTo>
                    <a:lnTo>
                      <a:pt x="150" y="726"/>
                    </a:lnTo>
                    <a:lnTo>
                      <a:pt x="136" y="711"/>
                    </a:lnTo>
                    <a:lnTo>
                      <a:pt x="120" y="697"/>
                    </a:lnTo>
                    <a:lnTo>
                      <a:pt x="120" y="697"/>
                    </a:lnTo>
                    <a:lnTo>
                      <a:pt x="105" y="682"/>
                    </a:lnTo>
                    <a:lnTo>
                      <a:pt x="92" y="666"/>
                    </a:lnTo>
                    <a:lnTo>
                      <a:pt x="79" y="650"/>
                    </a:lnTo>
                    <a:lnTo>
                      <a:pt x="67" y="632"/>
                    </a:lnTo>
                    <a:lnTo>
                      <a:pt x="57" y="616"/>
                    </a:lnTo>
                    <a:lnTo>
                      <a:pt x="47" y="599"/>
                    </a:lnTo>
                    <a:lnTo>
                      <a:pt x="38" y="580"/>
                    </a:lnTo>
                    <a:lnTo>
                      <a:pt x="31" y="563"/>
                    </a:lnTo>
                    <a:lnTo>
                      <a:pt x="24" y="544"/>
                    </a:lnTo>
                    <a:lnTo>
                      <a:pt x="18" y="525"/>
                    </a:lnTo>
                    <a:lnTo>
                      <a:pt x="12" y="506"/>
                    </a:lnTo>
                    <a:lnTo>
                      <a:pt x="7" y="487"/>
                    </a:lnTo>
                    <a:lnTo>
                      <a:pt x="5" y="468"/>
                    </a:lnTo>
                    <a:lnTo>
                      <a:pt x="2" y="447"/>
                    </a:lnTo>
                    <a:lnTo>
                      <a:pt x="2" y="428"/>
                    </a:lnTo>
                    <a:lnTo>
                      <a:pt x="0" y="408"/>
                    </a:lnTo>
                    <a:lnTo>
                      <a:pt x="2" y="389"/>
                    </a:lnTo>
                    <a:lnTo>
                      <a:pt x="2" y="370"/>
                    </a:lnTo>
                    <a:lnTo>
                      <a:pt x="5" y="350"/>
                    </a:lnTo>
                    <a:lnTo>
                      <a:pt x="7" y="331"/>
                    </a:lnTo>
                    <a:lnTo>
                      <a:pt x="12" y="312"/>
                    </a:lnTo>
                    <a:lnTo>
                      <a:pt x="18" y="293"/>
                    </a:lnTo>
                    <a:lnTo>
                      <a:pt x="24" y="274"/>
                    </a:lnTo>
                    <a:lnTo>
                      <a:pt x="31" y="255"/>
                    </a:lnTo>
                    <a:lnTo>
                      <a:pt x="38" y="237"/>
                    </a:lnTo>
                    <a:lnTo>
                      <a:pt x="47" y="218"/>
                    </a:lnTo>
                    <a:lnTo>
                      <a:pt x="57" y="201"/>
                    </a:lnTo>
                    <a:lnTo>
                      <a:pt x="67" y="183"/>
                    </a:lnTo>
                    <a:lnTo>
                      <a:pt x="79" y="167"/>
                    </a:lnTo>
                    <a:lnTo>
                      <a:pt x="92" y="151"/>
                    </a:lnTo>
                    <a:lnTo>
                      <a:pt x="105" y="135"/>
                    </a:lnTo>
                    <a:lnTo>
                      <a:pt x="120" y="119"/>
                    </a:lnTo>
                    <a:lnTo>
                      <a:pt x="120" y="119"/>
                    </a:lnTo>
                    <a:lnTo>
                      <a:pt x="136" y="105"/>
                    </a:lnTo>
                    <a:lnTo>
                      <a:pt x="150" y="92"/>
                    </a:lnTo>
                    <a:lnTo>
                      <a:pt x="168" y="80"/>
                    </a:lnTo>
                    <a:lnTo>
                      <a:pt x="184" y="68"/>
                    </a:lnTo>
                    <a:lnTo>
                      <a:pt x="201" y="57"/>
                    </a:lnTo>
                    <a:lnTo>
                      <a:pt x="219" y="46"/>
                    </a:lnTo>
                    <a:lnTo>
                      <a:pt x="236" y="38"/>
                    </a:lnTo>
                    <a:lnTo>
                      <a:pt x="255" y="30"/>
                    </a:lnTo>
                    <a:lnTo>
                      <a:pt x="274" y="23"/>
                    </a:lnTo>
                    <a:lnTo>
                      <a:pt x="292" y="17"/>
                    </a:lnTo>
                    <a:lnTo>
                      <a:pt x="312" y="11"/>
                    </a:lnTo>
                    <a:lnTo>
                      <a:pt x="331" y="8"/>
                    </a:lnTo>
                    <a:lnTo>
                      <a:pt x="350" y="4"/>
                    </a:lnTo>
                    <a:lnTo>
                      <a:pt x="369" y="3"/>
                    </a:lnTo>
                    <a:lnTo>
                      <a:pt x="389" y="1"/>
                    </a:lnTo>
                    <a:lnTo>
                      <a:pt x="40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7" name="Freeform 644">
                <a:extLst>
                  <a:ext uri="{FF2B5EF4-FFF2-40B4-BE49-F238E27FC236}">
                    <a16:creationId xmlns="" xmlns:a16="http://schemas.microsoft.com/office/drawing/2014/main" id="{95485834-B491-4CCB-A3B3-AD1B0177EE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0488" y="1726446"/>
                <a:ext cx="994920" cy="994920"/>
              </a:xfrm>
              <a:custGeom>
                <a:avLst/>
                <a:gdLst>
                  <a:gd name="T0" fmla="*/ 416 w 875"/>
                  <a:gd name="T1" fmla="*/ 1 h 874"/>
                  <a:gd name="T2" fmla="*/ 351 w 875"/>
                  <a:gd name="T3" fmla="*/ 8 h 874"/>
                  <a:gd name="T4" fmla="*/ 290 w 875"/>
                  <a:gd name="T5" fmla="*/ 26 h 874"/>
                  <a:gd name="T6" fmla="*/ 232 w 875"/>
                  <a:gd name="T7" fmla="*/ 52 h 874"/>
                  <a:gd name="T8" fmla="*/ 178 w 875"/>
                  <a:gd name="T9" fmla="*/ 86 h 874"/>
                  <a:gd name="T10" fmla="*/ 128 w 875"/>
                  <a:gd name="T11" fmla="*/ 128 h 874"/>
                  <a:gd name="T12" fmla="*/ 98 w 875"/>
                  <a:gd name="T13" fmla="*/ 161 h 874"/>
                  <a:gd name="T14" fmla="*/ 61 w 875"/>
                  <a:gd name="T15" fmla="*/ 215 h 874"/>
                  <a:gd name="T16" fmla="*/ 32 w 875"/>
                  <a:gd name="T17" fmla="*/ 272 h 874"/>
                  <a:gd name="T18" fmla="*/ 13 w 875"/>
                  <a:gd name="T19" fmla="*/ 333 h 874"/>
                  <a:gd name="T20" fmla="*/ 3 w 875"/>
                  <a:gd name="T21" fmla="*/ 396 h 874"/>
                  <a:gd name="T22" fmla="*/ 1 w 875"/>
                  <a:gd name="T23" fmla="*/ 459 h 874"/>
                  <a:gd name="T24" fmla="*/ 9 w 875"/>
                  <a:gd name="T25" fmla="*/ 522 h 874"/>
                  <a:gd name="T26" fmla="*/ 25 w 875"/>
                  <a:gd name="T27" fmla="*/ 583 h 874"/>
                  <a:gd name="T28" fmla="*/ 51 w 875"/>
                  <a:gd name="T29" fmla="*/ 641 h 874"/>
                  <a:gd name="T30" fmla="*/ 85 w 875"/>
                  <a:gd name="T31" fmla="*/ 696 h 874"/>
                  <a:gd name="T32" fmla="*/ 128 w 875"/>
                  <a:gd name="T33" fmla="*/ 748 h 874"/>
                  <a:gd name="T34" fmla="*/ 160 w 875"/>
                  <a:gd name="T35" fmla="*/ 777 h 874"/>
                  <a:gd name="T36" fmla="*/ 213 w 875"/>
                  <a:gd name="T37" fmla="*/ 813 h 874"/>
                  <a:gd name="T38" fmla="*/ 270 w 875"/>
                  <a:gd name="T39" fmla="*/ 842 h 874"/>
                  <a:gd name="T40" fmla="*/ 331 w 875"/>
                  <a:gd name="T41" fmla="*/ 861 h 874"/>
                  <a:gd name="T42" fmla="*/ 394 w 875"/>
                  <a:gd name="T43" fmla="*/ 873 h 874"/>
                  <a:gd name="T44" fmla="*/ 437 w 875"/>
                  <a:gd name="T45" fmla="*/ 874 h 874"/>
                  <a:gd name="T46" fmla="*/ 503 w 875"/>
                  <a:gd name="T47" fmla="*/ 870 h 874"/>
                  <a:gd name="T48" fmla="*/ 566 w 875"/>
                  <a:gd name="T49" fmla="*/ 857 h 874"/>
                  <a:gd name="T50" fmla="*/ 624 w 875"/>
                  <a:gd name="T51" fmla="*/ 834 h 874"/>
                  <a:gd name="T52" fmla="*/ 681 w 875"/>
                  <a:gd name="T53" fmla="*/ 801 h 874"/>
                  <a:gd name="T54" fmla="*/ 730 w 875"/>
                  <a:gd name="T55" fmla="*/ 762 h 874"/>
                  <a:gd name="T56" fmla="*/ 763 w 875"/>
                  <a:gd name="T57" fmla="*/ 730 h 874"/>
                  <a:gd name="T58" fmla="*/ 803 w 875"/>
                  <a:gd name="T59" fmla="*/ 679 h 874"/>
                  <a:gd name="T60" fmla="*/ 834 w 875"/>
                  <a:gd name="T61" fmla="*/ 622 h 874"/>
                  <a:gd name="T62" fmla="*/ 857 w 875"/>
                  <a:gd name="T63" fmla="*/ 562 h 874"/>
                  <a:gd name="T64" fmla="*/ 870 w 875"/>
                  <a:gd name="T65" fmla="*/ 501 h 874"/>
                  <a:gd name="T66" fmla="*/ 875 w 875"/>
                  <a:gd name="T67" fmla="*/ 437 h 874"/>
                  <a:gd name="T68" fmla="*/ 870 w 875"/>
                  <a:gd name="T69" fmla="*/ 374 h 874"/>
                  <a:gd name="T70" fmla="*/ 857 w 875"/>
                  <a:gd name="T71" fmla="*/ 313 h 874"/>
                  <a:gd name="T72" fmla="*/ 834 w 875"/>
                  <a:gd name="T73" fmla="*/ 253 h 874"/>
                  <a:gd name="T74" fmla="*/ 803 w 875"/>
                  <a:gd name="T75" fmla="*/ 196 h 874"/>
                  <a:gd name="T76" fmla="*/ 763 w 875"/>
                  <a:gd name="T77" fmla="*/ 144 h 874"/>
                  <a:gd name="T78" fmla="*/ 730 w 875"/>
                  <a:gd name="T79" fmla="*/ 113 h 874"/>
                  <a:gd name="T80" fmla="*/ 681 w 875"/>
                  <a:gd name="T81" fmla="*/ 74 h 874"/>
                  <a:gd name="T82" fmla="*/ 624 w 875"/>
                  <a:gd name="T83" fmla="*/ 42 h 874"/>
                  <a:gd name="T84" fmla="*/ 566 w 875"/>
                  <a:gd name="T85" fmla="*/ 19 h 874"/>
                  <a:gd name="T86" fmla="*/ 503 w 875"/>
                  <a:gd name="T87" fmla="*/ 5 h 874"/>
                  <a:gd name="T88" fmla="*/ 437 w 875"/>
                  <a:gd name="T89" fmla="*/ 0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75" h="874">
                    <a:moveTo>
                      <a:pt x="437" y="0"/>
                    </a:moveTo>
                    <a:lnTo>
                      <a:pt x="437" y="0"/>
                    </a:lnTo>
                    <a:lnTo>
                      <a:pt x="416" y="1"/>
                    </a:lnTo>
                    <a:lnTo>
                      <a:pt x="394" y="2"/>
                    </a:lnTo>
                    <a:lnTo>
                      <a:pt x="373" y="5"/>
                    </a:lnTo>
                    <a:lnTo>
                      <a:pt x="351" y="8"/>
                    </a:lnTo>
                    <a:lnTo>
                      <a:pt x="331" y="13"/>
                    </a:lnTo>
                    <a:lnTo>
                      <a:pt x="311" y="19"/>
                    </a:lnTo>
                    <a:lnTo>
                      <a:pt x="290" y="26"/>
                    </a:lnTo>
                    <a:lnTo>
                      <a:pt x="270" y="33"/>
                    </a:lnTo>
                    <a:lnTo>
                      <a:pt x="251" y="42"/>
                    </a:lnTo>
                    <a:lnTo>
                      <a:pt x="232" y="52"/>
                    </a:lnTo>
                    <a:lnTo>
                      <a:pt x="213" y="62"/>
                    </a:lnTo>
                    <a:lnTo>
                      <a:pt x="195" y="74"/>
                    </a:lnTo>
                    <a:lnTo>
                      <a:pt x="178" y="86"/>
                    </a:lnTo>
                    <a:lnTo>
                      <a:pt x="160" y="99"/>
                    </a:lnTo>
                    <a:lnTo>
                      <a:pt x="144" y="113"/>
                    </a:lnTo>
                    <a:lnTo>
                      <a:pt x="128" y="128"/>
                    </a:lnTo>
                    <a:lnTo>
                      <a:pt x="128" y="128"/>
                    </a:lnTo>
                    <a:lnTo>
                      <a:pt x="112" y="144"/>
                    </a:lnTo>
                    <a:lnTo>
                      <a:pt x="98" y="161"/>
                    </a:lnTo>
                    <a:lnTo>
                      <a:pt x="85" y="179"/>
                    </a:lnTo>
                    <a:lnTo>
                      <a:pt x="73" y="196"/>
                    </a:lnTo>
                    <a:lnTo>
                      <a:pt x="61" y="215"/>
                    </a:lnTo>
                    <a:lnTo>
                      <a:pt x="51" y="234"/>
                    </a:lnTo>
                    <a:lnTo>
                      <a:pt x="41" y="253"/>
                    </a:lnTo>
                    <a:lnTo>
                      <a:pt x="32" y="272"/>
                    </a:lnTo>
                    <a:lnTo>
                      <a:pt x="25" y="293"/>
                    </a:lnTo>
                    <a:lnTo>
                      <a:pt x="19" y="313"/>
                    </a:lnTo>
                    <a:lnTo>
                      <a:pt x="13" y="333"/>
                    </a:lnTo>
                    <a:lnTo>
                      <a:pt x="9" y="354"/>
                    </a:lnTo>
                    <a:lnTo>
                      <a:pt x="4" y="374"/>
                    </a:lnTo>
                    <a:lnTo>
                      <a:pt x="3" y="396"/>
                    </a:lnTo>
                    <a:lnTo>
                      <a:pt x="1" y="417"/>
                    </a:lnTo>
                    <a:lnTo>
                      <a:pt x="0" y="437"/>
                    </a:lnTo>
                    <a:lnTo>
                      <a:pt x="1" y="459"/>
                    </a:lnTo>
                    <a:lnTo>
                      <a:pt x="3" y="479"/>
                    </a:lnTo>
                    <a:lnTo>
                      <a:pt x="4" y="501"/>
                    </a:lnTo>
                    <a:lnTo>
                      <a:pt x="9" y="522"/>
                    </a:lnTo>
                    <a:lnTo>
                      <a:pt x="13" y="542"/>
                    </a:lnTo>
                    <a:lnTo>
                      <a:pt x="19" y="562"/>
                    </a:lnTo>
                    <a:lnTo>
                      <a:pt x="25" y="583"/>
                    </a:lnTo>
                    <a:lnTo>
                      <a:pt x="32" y="602"/>
                    </a:lnTo>
                    <a:lnTo>
                      <a:pt x="41" y="622"/>
                    </a:lnTo>
                    <a:lnTo>
                      <a:pt x="51" y="641"/>
                    </a:lnTo>
                    <a:lnTo>
                      <a:pt x="61" y="660"/>
                    </a:lnTo>
                    <a:lnTo>
                      <a:pt x="73" y="679"/>
                    </a:lnTo>
                    <a:lnTo>
                      <a:pt x="85" y="696"/>
                    </a:lnTo>
                    <a:lnTo>
                      <a:pt x="98" y="714"/>
                    </a:lnTo>
                    <a:lnTo>
                      <a:pt x="112" y="730"/>
                    </a:lnTo>
                    <a:lnTo>
                      <a:pt x="128" y="748"/>
                    </a:lnTo>
                    <a:lnTo>
                      <a:pt x="128" y="748"/>
                    </a:lnTo>
                    <a:lnTo>
                      <a:pt x="144" y="762"/>
                    </a:lnTo>
                    <a:lnTo>
                      <a:pt x="160" y="777"/>
                    </a:lnTo>
                    <a:lnTo>
                      <a:pt x="178" y="790"/>
                    </a:lnTo>
                    <a:lnTo>
                      <a:pt x="195" y="801"/>
                    </a:lnTo>
                    <a:lnTo>
                      <a:pt x="213" y="813"/>
                    </a:lnTo>
                    <a:lnTo>
                      <a:pt x="232" y="823"/>
                    </a:lnTo>
                    <a:lnTo>
                      <a:pt x="251" y="834"/>
                    </a:lnTo>
                    <a:lnTo>
                      <a:pt x="270" y="842"/>
                    </a:lnTo>
                    <a:lnTo>
                      <a:pt x="290" y="850"/>
                    </a:lnTo>
                    <a:lnTo>
                      <a:pt x="311" y="857"/>
                    </a:lnTo>
                    <a:lnTo>
                      <a:pt x="331" y="861"/>
                    </a:lnTo>
                    <a:lnTo>
                      <a:pt x="351" y="867"/>
                    </a:lnTo>
                    <a:lnTo>
                      <a:pt x="373" y="870"/>
                    </a:lnTo>
                    <a:lnTo>
                      <a:pt x="394" y="873"/>
                    </a:lnTo>
                    <a:lnTo>
                      <a:pt x="416" y="874"/>
                    </a:lnTo>
                    <a:lnTo>
                      <a:pt x="437" y="874"/>
                    </a:lnTo>
                    <a:lnTo>
                      <a:pt x="437" y="874"/>
                    </a:lnTo>
                    <a:lnTo>
                      <a:pt x="459" y="874"/>
                    </a:lnTo>
                    <a:lnTo>
                      <a:pt x="481" y="873"/>
                    </a:lnTo>
                    <a:lnTo>
                      <a:pt x="503" y="870"/>
                    </a:lnTo>
                    <a:lnTo>
                      <a:pt x="523" y="867"/>
                    </a:lnTo>
                    <a:lnTo>
                      <a:pt x="544" y="861"/>
                    </a:lnTo>
                    <a:lnTo>
                      <a:pt x="566" y="857"/>
                    </a:lnTo>
                    <a:lnTo>
                      <a:pt x="585" y="850"/>
                    </a:lnTo>
                    <a:lnTo>
                      <a:pt x="605" y="842"/>
                    </a:lnTo>
                    <a:lnTo>
                      <a:pt x="624" y="834"/>
                    </a:lnTo>
                    <a:lnTo>
                      <a:pt x="643" y="823"/>
                    </a:lnTo>
                    <a:lnTo>
                      <a:pt x="662" y="813"/>
                    </a:lnTo>
                    <a:lnTo>
                      <a:pt x="681" y="801"/>
                    </a:lnTo>
                    <a:lnTo>
                      <a:pt x="698" y="790"/>
                    </a:lnTo>
                    <a:lnTo>
                      <a:pt x="714" y="777"/>
                    </a:lnTo>
                    <a:lnTo>
                      <a:pt x="730" y="762"/>
                    </a:lnTo>
                    <a:lnTo>
                      <a:pt x="747" y="748"/>
                    </a:lnTo>
                    <a:lnTo>
                      <a:pt x="747" y="748"/>
                    </a:lnTo>
                    <a:lnTo>
                      <a:pt x="763" y="730"/>
                    </a:lnTo>
                    <a:lnTo>
                      <a:pt x="777" y="714"/>
                    </a:lnTo>
                    <a:lnTo>
                      <a:pt x="790" y="696"/>
                    </a:lnTo>
                    <a:lnTo>
                      <a:pt x="803" y="679"/>
                    </a:lnTo>
                    <a:lnTo>
                      <a:pt x="815" y="660"/>
                    </a:lnTo>
                    <a:lnTo>
                      <a:pt x="825" y="641"/>
                    </a:lnTo>
                    <a:lnTo>
                      <a:pt x="834" y="622"/>
                    </a:lnTo>
                    <a:lnTo>
                      <a:pt x="843" y="602"/>
                    </a:lnTo>
                    <a:lnTo>
                      <a:pt x="850" y="583"/>
                    </a:lnTo>
                    <a:lnTo>
                      <a:pt x="857" y="562"/>
                    </a:lnTo>
                    <a:lnTo>
                      <a:pt x="862" y="542"/>
                    </a:lnTo>
                    <a:lnTo>
                      <a:pt x="868" y="522"/>
                    </a:lnTo>
                    <a:lnTo>
                      <a:pt x="870" y="501"/>
                    </a:lnTo>
                    <a:lnTo>
                      <a:pt x="873" y="479"/>
                    </a:lnTo>
                    <a:lnTo>
                      <a:pt x="875" y="459"/>
                    </a:lnTo>
                    <a:lnTo>
                      <a:pt x="875" y="437"/>
                    </a:lnTo>
                    <a:lnTo>
                      <a:pt x="875" y="417"/>
                    </a:lnTo>
                    <a:lnTo>
                      <a:pt x="873" y="396"/>
                    </a:lnTo>
                    <a:lnTo>
                      <a:pt x="870" y="374"/>
                    </a:lnTo>
                    <a:lnTo>
                      <a:pt x="868" y="354"/>
                    </a:lnTo>
                    <a:lnTo>
                      <a:pt x="862" y="333"/>
                    </a:lnTo>
                    <a:lnTo>
                      <a:pt x="857" y="313"/>
                    </a:lnTo>
                    <a:lnTo>
                      <a:pt x="850" y="293"/>
                    </a:lnTo>
                    <a:lnTo>
                      <a:pt x="843" y="272"/>
                    </a:lnTo>
                    <a:lnTo>
                      <a:pt x="834" y="253"/>
                    </a:lnTo>
                    <a:lnTo>
                      <a:pt x="825" y="234"/>
                    </a:lnTo>
                    <a:lnTo>
                      <a:pt x="815" y="215"/>
                    </a:lnTo>
                    <a:lnTo>
                      <a:pt x="803" y="196"/>
                    </a:lnTo>
                    <a:lnTo>
                      <a:pt x="790" y="179"/>
                    </a:lnTo>
                    <a:lnTo>
                      <a:pt x="777" y="161"/>
                    </a:lnTo>
                    <a:lnTo>
                      <a:pt x="763" y="144"/>
                    </a:lnTo>
                    <a:lnTo>
                      <a:pt x="747" y="128"/>
                    </a:lnTo>
                    <a:lnTo>
                      <a:pt x="747" y="128"/>
                    </a:lnTo>
                    <a:lnTo>
                      <a:pt x="730" y="113"/>
                    </a:lnTo>
                    <a:lnTo>
                      <a:pt x="714" y="99"/>
                    </a:lnTo>
                    <a:lnTo>
                      <a:pt x="698" y="86"/>
                    </a:lnTo>
                    <a:lnTo>
                      <a:pt x="681" y="74"/>
                    </a:lnTo>
                    <a:lnTo>
                      <a:pt x="662" y="62"/>
                    </a:lnTo>
                    <a:lnTo>
                      <a:pt x="643" y="52"/>
                    </a:lnTo>
                    <a:lnTo>
                      <a:pt x="624" y="42"/>
                    </a:lnTo>
                    <a:lnTo>
                      <a:pt x="605" y="33"/>
                    </a:lnTo>
                    <a:lnTo>
                      <a:pt x="585" y="26"/>
                    </a:lnTo>
                    <a:lnTo>
                      <a:pt x="566" y="19"/>
                    </a:lnTo>
                    <a:lnTo>
                      <a:pt x="544" y="13"/>
                    </a:lnTo>
                    <a:lnTo>
                      <a:pt x="523" y="8"/>
                    </a:lnTo>
                    <a:lnTo>
                      <a:pt x="503" y="5"/>
                    </a:lnTo>
                    <a:lnTo>
                      <a:pt x="481" y="2"/>
                    </a:lnTo>
                    <a:lnTo>
                      <a:pt x="459" y="1"/>
                    </a:lnTo>
                    <a:lnTo>
                      <a:pt x="437" y="0"/>
                    </a:lnTo>
                    <a:lnTo>
                      <a:pt x="43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8" name="Freeform 645">
                <a:extLst>
                  <a:ext uri="{FF2B5EF4-FFF2-40B4-BE49-F238E27FC236}">
                    <a16:creationId xmlns="" xmlns:a16="http://schemas.microsoft.com/office/drawing/2014/main" id="{A12BB94D-B3F1-451E-90F8-0093BC2447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84167" y="2939926"/>
                <a:ext cx="963045" cy="960769"/>
              </a:xfrm>
              <a:custGeom>
                <a:avLst/>
                <a:gdLst>
                  <a:gd name="T0" fmla="*/ 400 w 845"/>
                  <a:gd name="T1" fmla="*/ 846 h 846"/>
                  <a:gd name="T2" fmla="*/ 336 w 845"/>
                  <a:gd name="T3" fmla="*/ 837 h 846"/>
                  <a:gd name="T4" fmla="*/ 277 w 845"/>
                  <a:gd name="T5" fmla="*/ 820 h 846"/>
                  <a:gd name="T6" fmla="*/ 221 w 845"/>
                  <a:gd name="T7" fmla="*/ 795 h 846"/>
                  <a:gd name="T8" fmla="*/ 169 w 845"/>
                  <a:gd name="T9" fmla="*/ 761 h 846"/>
                  <a:gd name="T10" fmla="*/ 123 w 845"/>
                  <a:gd name="T11" fmla="*/ 722 h 846"/>
                  <a:gd name="T12" fmla="*/ 83 w 845"/>
                  <a:gd name="T13" fmla="*/ 675 h 846"/>
                  <a:gd name="T14" fmla="*/ 51 w 845"/>
                  <a:gd name="T15" fmla="*/ 624 h 846"/>
                  <a:gd name="T16" fmla="*/ 24 w 845"/>
                  <a:gd name="T17" fmla="*/ 569 h 846"/>
                  <a:gd name="T18" fmla="*/ 8 w 845"/>
                  <a:gd name="T19" fmla="*/ 508 h 846"/>
                  <a:gd name="T20" fmla="*/ 0 w 845"/>
                  <a:gd name="T21" fmla="*/ 445 h 846"/>
                  <a:gd name="T22" fmla="*/ 0 w 845"/>
                  <a:gd name="T23" fmla="*/ 401 h 846"/>
                  <a:gd name="T24" fmla="*/ 8 w 845"/>
                  <a:gd name="T25" fmla="*/ 339 h 846"/>
                  <a:gd name="T26" fmla="*/ 24 w 845"/>
                  <a:gd name="T27" fmla="*/ 277 h 846"/>
                  <a:gd name="T28" fmla="*/ 51 w 845"/>
                  <a:gd name="T29" fmla="*/ 222 h 846"/>
                  <a:gd name="T30" fmla="*/ 83 w 845"/>
                  <a:gd name="T31" fmla="*/ 171 h 846"/>
                  <a:gd name="T32" fmla="*/ 123 w 845"/>
                  <a:gd name="T33" fmla="*/ 124 h 846"/>
                  <a:gd name="T34" fmla="*/ 169 w 845"/>
                  <a:gd name="T35" fmla="*/ 85 h 846"/>
                  <a:gd name="T36" fmla="*/ 221 w 845"/>
                  <a:gd name="T37" fmla="*/ 51 h 846"/>
                  <a:gd name="T38" fmla="*/ 277 w 845"/>
                  <a:gd name="T39" fmla="*/ 27 h 846"/>
                  <a:gd name="T40" fmla="*/ 336 w 845"/>
                  <a:gd name="T41" fmla="*/ 9 h 846"/>
                  <a:gd name="T42" fmla="*/ 400 w 845"/>
                  <a:gd name="T43" fmla="*/ 0 h 846"/>
                  <a:gd name="T44" fmla="*/ 444 w 845"/>
                  <a:gd name="T45" fmla="*/ 0 h 846"/>
                  <a:gd name="T46" fmla="*/ 507 w 845"/>
                  <a:gd name="T47" fmla="*/ 9 h 846"/>
                  <a:gd name="T48" fmla="*/ 567 w 845"/>
                  <a:gd name="T49" fmla="*/ 27 h 846"/>
                  <a:gd name="T50" fmla="*/ 624 w 845"/>
                  <a:gd name="T51" fmla="*/ 51 h 846"/>
                  <a:gd name="T52" fmla="*/ 675 w 845"/>
                  <a:gd name="T53" fmla="*/ 85 h 846"/>
                  <a:gd name="T54" fmla="*/ 721 w 845"/>
                  <a:gd name="T55" fmla="*/ 124 h 846"/>
                  <a:gd name="T56" fmla="*/ 761 w 845"/>
                  <a:gd name="T57" fmla="*/ 171 h 846"/>
                  <a:gd name="T58" fmla="*/ 794 w 845"/>
                  <a:gd name="T59" fmla="*/ 222 h 846"/>
                  <a:gd name="T60" fmla="*/ 819 w 845"/>
                  <a:gd name="T61" fmla="*/ 277 h 846"/>
                  <a:gd name="T62" fmla="*/ 836 w 845"/>
                  <a:gd name="T63" fmla="*/ 339 h 846"/>
                  <a:gd name="T64" fmla="*/ 844 w 845"/>
                  <a:gd name="T65" fmla="*/ 401 h 846"/>
                  <a:gd name="T66" fmla="*/ 844 w 845"/>
                  <a:gd name="T67" fmla="*/ 445 h 846"/>
                  <a:gd name="T68" fmla="*/ 836 w 845"/>
                  <a:gd name="T69" fmla="*/ 508 h 846"/>
                  <a:gd name="T70" fmla="*/ 819 w 845"/>
                  <a:gd name="T71" fmla="*/ 569 h 846"/>
                  <a:gd name="T72" fmla="*/ 794 w 845"/>
                  <a:gd name="T73" fmla="*/ 624 h 846"/>
                  <a:gd name="T74" fmla="*/ 761 w 845"/>
                  <a:gd name="T75" fmla="*/ 675 h 846"/>
                  <a:gd name="T76" fmla="*/ 721 w 845"/>
                  <a:gd name="T77" fmla="*/ 722 h 846"/>
                  <a:gd name="T78" fmla="*/ 675 w 845"/>
                  <a:gd name="T79" fmla="*/ 761 h 846"/>
                  <a:gd name="T80" fmla="*/ 624 w 845"/>
                  <a:gd name="T81" fmla="*/ 795 h 846"/>
                  <a:gd name="T82" fmla="*/ 567 w 845"/>
                  <a:gd name="T83" fmla="*/ 820 h 846"/>
                  <a:gd name="T84" fmla="*/ 507 w 845"/>
                  <a:gd name="T85" fmla="*/ 837 h 846"/>
                  <a:gd name="T86" fmla="*/ 444 w 845"/>
                  <a:gd name="T87" fmla="*/ 846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45" h="846">
                    <a:moveTo>
                      <a:pt x="422" y="846"/>
                    </a:moveTo>
                    <a:lnTo>
                      <a:pt x="422" y="846"/>
                    </a:lnTo>
                    <a:lnTo>
                      <a:pt x="400" y="846"/>
                    </a:lnTo>
                    <a:lnTo>
                      <a:pt x="379" y="843"/>
                    </a:lnTo>
                    <a:lnTo>
                      <a:pt x="358" y="842"/>
                    </a:lnTo>
                    <a:lnTo>
                      <a:pt x="336" y="837"/>
                    </a:lnTo>
                    <a:lnTo>
                      <a:pt x="316" y="833"/>
                    </a:lnTo>
                    <a:lnTo>
                      <a:pt x="297" y="827"/>
                    </a:lnTo>
                    <a:lnTo>
                      <a:pt x="277" y="820"/>
                    </a:lnTo>
                    <a:lnTo>
                      <a:pt x="258" y="812"/>
                    </a:lnTo>
                    <a:lnTo>
                      <a:pt x="239" y="804"/>
                    </a:lnTo>
                    <a:lnTo>
                      <a:pt x="221" y="795"/>
                    </a:lnTo>
                    <a:lnTo>
                      <a:pt x="204" y="785"/>
                    </a:lnTo>
                    <a:lnTo>
                      <a:pt x="186" y="773"/>
                    </a:lnTo>
                    <a:lnTo>
                      <a:pt x="169" y="761"/>
                    </a:lnTo>
                    <a:lnTo>
                      <a:pt x="153" y="750"/>
                    </a:lnTo>
                    <a:lnTo>
                      <a:pt x="138" y="737"/>
                    </a:lnTo>
                    <a:lnTo>
                      <a:pt x="123" y="722"/>
                    </a:lnTo>
                    <a:lnTo>
                      <a:pt x="109" y="707"/>
                    </a:lnTo>
                    <a:lnTo>
                      <a:pt x="96" y="691"/>
                    </a:lnTo>
                    <a:lnTo>
                      <a:pt x="83" y="675"/>
                    </a:lnTo>
                    <a:lnTo>
                      <a:pt x="71" y="659"/>
                    </a:lnTo>
                    <a:lnTo>
                      <a:pt x="61" y="642"/>
                    </a:lnTo>
                    <a:lnTo>
                      <a:pt x="51" y="624"/>
                    </a:lnTo>
                    <a:lnTo>
                      <a:pt x="40" y="607"/>
                    </a:lnTo>
                    <a:lnTo>
                      <a:pt x="33" y="588"/>
                    </a:lnTo>
                    <a:lnTo>
                      <a:pt x="24" y="569"/>
                    </a:lnTo>
                    <a:lnTo>
                      <a:pt x="18" y="549"/>
                    </a:lnTo>
                    <a:lnTo>
                      <a:pt x="13" y="528"/>
                    </a:lnTo>
                    <a:lnTo>
                      <a:pt x="8" y="508"/>
                    </a:lnTo>
                    <a:lnTo>
                      <a:pt x="4" y="487"/>
                    </a:lnTo>
                    <a:lnTo>
                      <a:pt x="1" y="467"/>
                    </a:lnTo>
                    <a:lnTo>
                      <a:pt x="0" y="445"/>
                    </a:lnTo>
                    <a:lnTo>
                      <a:pt x="0" y="423"/>
                    </a:lnTo>
                    <a:lnTo>
                      <a:pt x="0" y="423"/>
                    </a:lnTo>
                    <a:lnTo>
                      <a:pt x="0" y="401"/>
                    </a:lnTo>
                    <a:lnTo>
                      <a:pt x="1" y="379"/>
                    </a:lnTo>
                    <a:lnTo>
                      <a:pt x="4" y="359"/>
                    </a:lnTo>
                    <a:lnTo>
                      <a:pt x="8" y="339"/>
                    </a:lnTo>
                    <a:lnTo>
                      <a:pt x="13" y="318"/>
                    </a:lnTo>
                    <a:lnTo>
                      <a:pt x="18" y="298"/>
                    </a:lnTo>
                    <a:lnTo>
                      <a:pt x="24" y="277"/>
                    </a:lnTo>
                    <a:lnTo>
                      <a:pt x="33" y="258"/>
                    </a:lnTo>
                    <a:lnTo>
                      <a:pt x="40" y="239"/>
                    </a:lnTo>
                    <a:lnTo>
                      <a:pt x="51" y="222"/>
                    </a:lnTo>
                    <a:lnTo>
                      <a:pt x="61" y="204"/>
                    </a:lnTo>
                    <a:lnTo>
                      <a:pt x="71" y="187"/>
                    </a:lnTo>
                    <a:lnTo>
                      <a:pt x="83" y="171"/>
                    </a:lnTo>
                    <a:lnTo>
                      <a:pt x="96" y="155"/>
                    </a:lnTo>
                    <a:lnTo>
                      <a:pt x="109" y="139"/>
                    </a:lnTo>
                    <a:lnTo>
                      <a:pt x="123" y="124"/>
                    </a:lnTo>
                    <a:lnTo>
                      <a:pt x="138" y="110"/>
                    </a:lnTo>
                    <a:lnTo>
                      <a:pt x="153" y="97"/>
                    </a:lnTo>
                    <a:lnTo>
                      <a:pt x="169" y="85"/>
                    </a:lnTo>
                    <a:lnTo>
                      <a:pt x="186" y="73"/>
                    </a:lnTo>
                    <a:lnTo>
                      <a:pt x="204" y="62"/>
                    </a:lnTo>
                    <a:lnTo>
                      <a:pt x="221" y="51"/>
                    </a:lnTo>
                    <a:lnTo>
                      <a:pt x="239" y="43"/>
                    </a:lnTo>
                    <a:lnTo>
                      <a:pt x="258" y="34"/>
                    </a:lnTo>
                    <a:lnTo>
                      <a:pt x="277" y="27"/>
                    </a:lnTo>
                    <a:lnTo>
                      <a:pt x="297" y="19"/>
                    </a:lnTo>
                    <a:lnTo>
                      <a:pt x="316" y="13"/>
                    </a:lnTo>
                    <a:lnTo>
                      <a:pt x="336" y="9"/>
                    </a:lnTo>
                    <a:lnTo>
                      <a:pt x="358" y="5"/>
                    </a:lnTo>
                    <a:lnTo>
                      <a:pt x="379" y="2"/>
                    </a:lnTo>
                    <a:lnTo>
                      <a:pt x="400" y="0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44" y="0"/>
                    </a:lnTo>
                    <a:lnTo>
                      <a:pt x="465" y="2"/>
                    </a:lnTo>
                    <a:lnTo>
                      <a:pt x="487" y="5"/>
                    </a:lnTo>
                    <a:lnTo>
                      <a:pt x="507" y="9"/>
                    </a:lnTo>
                    <a:lnTo>
                      <a:pt x="527" y="13"/>
                    </a:lnTo>
                    <a:lnTo>
                      <a:pt x="548" y="19"/>
                    </a:lnTo>
                    <a:lnTo>
                      <a:pt x="567" y="27"/>
                    </a:lnTo>
                    <a:lnTo>
                      <a:pt x="587" y="34"/>
                    </a:lnTo>
                    <a:lnTo>
                      <a:pt x="605" y="43"/>
                    </a:lnTo>
                    <a:lnTo>
                      <a:pt x="624" y="51"/>
                    </a:lnTo>
                    <a:lnTo>
                      <a:pt x="641" y="62"/>
                    </a:lnTo>
                    <a:lnTo>
                      <a:pt x="659" y="73"/>
                    </a:lnTo>
                    <a:lnTo>
                      <a:pt x="675" y="85"/>
                    </a:lnTo>
                    <a:lnTo>
                      <a:pt x="691" y="97"/>
                    </a:lnTo>
                    <a:lnTo>
                      <a:pt x="707" y="110"/>
                    </a:lnTo>
                    <a:lnTo>
                      <a:pt x="721" y="124"/>
                    </a:lnTo>
                    <a:lnTo>
                      <a:pt x="734" y="139"/>
                    </a:lnTo>
                    <a:lnTo>
                      <a:pt x="747" y="155"/>
                    </a:lnTo>
                    <a:lnTo>
                      <a:pt x="761" y="171"/>
                    </a:lnTo>
                    <a:lnTo>
                      <a:pt x="772" y="187"/>
                    </a:lnTo>
                    <a:lnTo>
                      <a:pt x="784" y="204"/>
                    </a:lnTo>
                    <a:lnTo>
                      <a:pt x="794" y="222"/>
                    </a:lnTo>
                    <a:lnTo>
                      <a:pt x="803" y="239"/>
                    </a:lnTo>
                    <a:lnTo>
                      <a:pt x="812" y="258"/>
                    </a:lnTo>
                    <a:lnTo>
                      <a:pt x="819" y="277"/>
                    </a:lnTo>
                    <a:lnTo>
                      <a:pt x="826" y="298"/>
                    </a:lnTo>
                    <a:lnTo>
                      <a:pt x="832" y="318"/>
                    </a:lnTo>
                    <a:lnTo>
                      <a:pt x="836" y="339"/>
                    </a:lnTo>
                    <a:lnTo>
                      <a:pt x="839" y="359"/>
                    </a:lnTo>
                    <a:lnTo>
                      <a:pt x="842" y="379"/>
                    </a:lnTo>
                    <a:lnTo>
                      <a:pt x="844" y="401"/>
                    </a:lnTo>
                    <a:lnTo>
                      <a:pt x="845" y="423"/>
                    </a:lnTo>
                    <a:lnTo>
                      <a:pt x="845" y="423"/>
                    </a:lnTo>
                    <a:lnTo>
                      <a:pt x="844" y="445"/>
                    </a:lnTo>
                    <a:lnTo>
                      <a:pt x="842" y="467"/>
                    </a:lnTo>
                    <a:lnTo>
                      <a:pt x="839" y="487"/>
                    </a:lnTo>
                    <a:lnTo>
                      <a:pt x="836" y="508"/>
                    </a:lnTo>
                    <a:lnTo>
                      <a:pt x="832" y="528"/>
                    </a:lnTo>
                    <a:lnTo>
                      <a:pt x="826" y="549"/>
                    </a:lnTo>
                    <a:lnTo>
                      <a:pt x="819" y="569"/>
                    </a:lnTo>
                    <a:lnTo>
                      <a:pt x="812" y="588"/>
                    </a:lnTo>
                    <a:lnTo>
                      <a:pt x="803" y="607"/>
                    </a:lnTo>
                    <a:lnTo>
                      <a:pt x="794" y="624"/>
                    </a:lnTo>
                    <a:lnTo>
                      <a:pt x="784" y="642"/>
                    </a:lnTo>
                    <a:lnTo>
                      <a:pt x="772" y="659"/>
                    </a:lnTo>
                    <a:lnTo>
                      <a:pt x="761" y="675"/>
                    </a:lnTo>
                    <a:lnTo>
                      <a:pt x="747" y="691"/>
                    </a:lnTo>
                    <a:lnTo>
                      <a:pt x="734" y="707"/>
                    </a:lnTo>
                    <a:lnTo>
                      <a:pt x="721" y="722"/>
                    </a:lnTo>
                    <a:lnTo>
                      <a:pt x="707" y="737"/>
                    </a:lnTo>
                    <a:lnTo>
                      <a:pt x="691" y="750"/>
                    </a:lnTo>
                    <a:lnTo>
                      <a:pt x="675" y="761"/>
                    </a:lnTo>
                    <a:lnTo>
                      <a:pt x="659" y="773"/>
                    </a:lnTo>
                    <a:lnTo>
                      <a:pt x="641" y="785"/>
                    </a:lnTo>
                    <a:lnTo>
                      <a:pt x="624" y="795"/>
                    </a:lnTo>
                    <a:lnTo>
                      <a:pt x="605" y="804"/>
                    </a:lnTo>
                    <a:lnTo>
                      <a:pt x="587" y="812"/>
                    </a:lnTo>
                    <a:lnTo>
                      <a:pt x="567" y="820"/>
                    </a:lnTo>
                    <a:lnTo>
                      <a:pt x="548" y="827"/>
                    </a:lnTo>
                    <a:lnTo>
                      <a:pt x="527" y="833"/>
                    </a:lnTo>
                    <a:lnTo>
                      <a:pt x="507" y="837"/>
                    </a:lnTo>
                    <a:lnTo>
                      <a:pt x="487" y="842"/>
                    </a:lnTo>
                    <a:lnTo>
                      <a:pt x="465" y="843"/>
                    </a:lnTo>
                    <a:lnTo>
                      <a:pt x="444" y="846"/>
                    </a:lnTo>
                    <a:lnTo>
                      <a:pt x="422" y="846"/>
                    </a:lnTo>
                    <a:lnTo>
                      <a:pt x="422" y="846"/>
                    </a:lnTo>
                    <a:close/>
                  </a:path>
                </a:pathLst>
              </a:custGeom>
              <a:solidFill>
                <a:srgbClr val="308B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9" name="Freeform 646">
                <a:extLst>
                  <a:ext uri="{FF2B5EF4-FFF2-40B4-BE49-F238E27FC236}">
                    <a16:creationId xmlns="" xmlns:a16="http://schemas.microsoft.com/office/drawing/2014/main" id="{87AAE116-8D4E-4F11-BBBA-62BEF4D1FA8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68225" y="2921713"/>
                <a:ext cx="994920" cy="997195"/>
              </a:xfrm>
              <a:custGeom>
                <a:avLst/>
                <a:gdLst>
                  <a:gd name="T0" fmla="*/ 499 w 875"/>
                  <a:gd name="T1" fmla="*/ 33 h 875"/>
                  <a:gd name="T2" fmla="*/ 596 w 875"/>
                  <a:gd name="T3" fmla="*/ 61 h 875"/>
                  <a:gd name="T4" fmla="*/ 681 w 875"/>
                  <a:gd name="T5" fmla="*/ 111 h 875"/>
                  <a:gd name="T6" fmla="*/ 752 w 875"/>
                  <a:gd name="T7" fmla="*/ 178 h 875"/>
                  <a:gd name="T8" fmla="*/ 805 w 875"/>
                  <a:gd name="T9" fmla="*/ 261 h 875"/>
                  <a:gd name="T10" fmla="*/ 837 w 875"/>
                  <a:gd name="T11" fmla="*/ 356 h 875"/>
                  <a:gd name="T12" fmla="*/ 846 w 875"/>
                  <a:gd name="T13" fmla="*/ 437 h 875"/>
                  <a:gd name="T14" fmla="*/ 832 w 875"/>
                  <a:gd name="T15" fmla="*/ 539 h 875"/>
                  <a:gd name="T16" fmla="*/ 796 w 875"/>
                  <a:gd name="T17" fmla="*/ 631 h 875"/>
                  <a:gd name="T18" fmla="*/ 739 w 875"/>
                  <a:gd name="T19" fmla="*/ 711 h 875"/>
                  <a:gd name="T20" fmla="*/ 665 w 875"/>
                  <a:gd name="T21" fmla="*/ 775 h 875"/>
                  <a:gd name="T22" fmla="*/ 577 w 875"/>
                  <a:gd name="T23" fmla="*/ 821 h 875"/>
                  <a:gd name="T24" fmla="*/ 478 w 875"/>
                  <a:gd name="T25" fmla="*/ 844 h 875"/>
                  <a:gd name="T26" fmla="*/ 395 w 875"/>
                  <a:gd name="T27" fmla="*/ 844 h 875"/>
                  <a:gd name="T28" fmla="*/ 297 w 875"/>
                  <a:gd name="T29" fmla="*/ 821 h 875"/>
                  <a:gd name="T30" fmla="*/ 208 w 875"/>
                  <a:gd name="T31" fmla="*/ 775 h 875"/>
                  <a:gd name="T32" fmla="*/ 136 w 875"/>
                  <a:gd name="T33" fmla="*/ 711 h 875"/>
                  <a:gd name="T34" fmla="*/ 79 w 875"/>
                  <a:gd name="T35" fmla="*/ 631 h 875"/>
                  <a:gd name="T36" fmla="*/ 42 w 875"/>
                  <a:gd name="T37" fmla="*/ 539 h 875"/>
                  <a:gd name="T38" fmla="*/ 29 w 875"/>
                  <a:gd name="T39" fmla="*/ 437 h 875"/>
                  <a:gd name="T40" fmla="*/ 36 w 875"/>
                  <a:gd name="T41" fmla="*/ 356 h 875"/>
                  <a:gd name="T42" fmla="*/ 68 w 875"/>
                  <a:gd name="T43" fmla="*/ 261 h 875"/>
                  <a:gd name="T44" fmla="*/ 122 w 875"/>
                  <a:gd name="T45" fmla="*/ 178 h 875"/>
                  <a:gd name="T46" fmla="*/ 192 w 875"/>
                  <a:gd name="T47" fmla="*/ 111 h 875"/>
                  <a:gd name="T48" fmla="*/ 278 w 875"/>
                  <a:gd name="T49" fmla="*/ 61 h 875"/>
                  <a:gd name="T50" fmla="*/ 375 w 875"/>
                  <a:gd name="T51" fmla="*/ 33 h 875"/>
                  <a:gd name="T52" fmla="*/ 437 w 875"/>
                  <a:gd name="T53" fmla="*/ 0 h 875"/>
                  <a:gd name="T54" fmla="*/ 348 w 875"/>
                  <a:gd name="T55" fmla="*/ 9 h 875"/>
                  <a:gd name="T56" fmla="*/ 248 w 875"/>
                  <a:gd name="T57" fmla="*/ 44 h 875"/>
                  <a:gd name="T58" fmla="*/ 159 w 875"/>
                  <a:gd name="T59" fmla="*/ 100 h 875"/>
                  <a:gd name="T60" fmla="*/ 86 w 875"/>
                  <a:gd name="T61" fmla="*/ 176 h 875"/>
                  <a:gd name="T62" fmla="*/ 33 w 875"/>
                  <a:gd name="T63" fmla="*/ 267 h 875"/>
                  <a:gd name="T64" fmla="*/ 4 w 875"/>
                  <a:gd name="T65" fmla="*/ 370 h 875"/>
                  <a:gd name="T66" fmla="*/ 0 w 875"/>
                  <a:gd name="T67" fmla="*/ 459 h 875"/>
                  <a:gd name="T68" fmla="*/ 19 w 875"/>
                  <a:gd name="T69" fmla="*/ 567 h 875"/>
                  <a:gd name="T70" fmla="*/ 63 w 875"/>
                  <a:gd name="T71" fmla="*/ 663 h 875"/>
                  <a:gd name="T72" fmla="*/ 128 w 875"/>
                  <a:gd name="T73" fmla="*/ 746 h 875"/>
                  <a:gd name="T74" fmla="*/ 210 w 875"/>
                  <a:gd name="T75" fmla="*/ 810 h 875"/>
                  <a:gd name="T76" fmla="*/ 308 w 875"/>
                  <a:gd name="T77" fmla="*/ 854 h 875"/>
                  <a:gd name="T78" fmla="*/ 414 w 875"/>
                  <a:gd name="T79" fmla="*/ 875 h 875"/>
                  <a:gd name="T80" fmla="*/ 503 w 875"/>
                  <a:gd name="T81" fmla="*/ 870 h 875"/>
                  <a:gd name="T82" fmla="*/ 606 w 875"/>
                  <a:gd name="T83" fmla="*/ 840 h 875"/>
                  <a:gd name="T84" fmla="*/ 698 w 875"/>
                  <a:gd name="T85" fmla="*/ 787 h 875"/>
                  <a:gd name="T86" fmla="*/ 774 w 875"/>
                  <a:gd name="T87" fmla="*/ 716 h 875"/>
                  <a:gd name="T88" fmla="*/ 831 w 875"/>
                  <a:gd name="T89" fmla="*/ 627 h 875"/>
                  <a:gd name="T90" fmla="*/ 866 w 875"/>
                  <a:gd name="T91" fmla="*/ 525 h 875"/>
                  <a:gd name="T92" fmla="*/ 875 w 875"/>
                  <a:gd name="T93" fmla="*/ 437 h 875"/>
                  <a:gd name="T94" fmla="*/ 860 w 875"/>
                  <a:gd name="T95" fmla="*/ 328 h 875"/>
                  <a:gd name="T96" fmla="*/ 822 w 875"/>
                  <a:gd name="T97" fmla="*/ 229 h 875"/>
                  <a:gd name="T98" fmla="*/ 761 w 875"/>
                  <a:gd name="T99" fmla="*/ 143 h 875"/>
                  <a:gd name="T100" fmla="*/ 681 w 875"/>
                  <a:gd name="T101" fmla="*/ 74 h 875"/>
                  <a:gd name="T102" fmla="*/ 588 w 875"/>
                  <a:gd name="T103" fmla="*/ 26 h 875"/>
                  <a:gd name="T104" fmla="*/ 481 w 875"/>
                  <a:gd name="T105" fmla="*/ 3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75" h="875">
                    <a:moveTo>
                      <a:pt x="437" y="29"/>
                    </a:moveTo>
                    <a:lnTo>
                      <a:pt x="437" y="29"/>
                    </a:lnTo>
                    <a:lnTo>
                      <a:pt x="458" y="29"/>
                    </a:lnTo>
                    <a:lnTo>
                      <a:pt x="478" y="30"/>
                    </a:lnTo>
                    <a:lnTo>
                      <a:pt x="499" y="33"/>
                    </a:lnTo>
                    <a:lnTo>
                      <a:pt x="519" y="38"/>
                    </a:lnTo>
                    <a:lnTo>
                      <a:pt x="539" y="42"/>
                    </a:lnTo>
                    <a:lnTo>
                      <a:pt x="558" y="48"/>
                    </a:lnTo>
                    <a:lnTo>
                      <a:pt x="577" y="54"/>
                    </a:lnTo>
                    <a:lnTo>
                      <a:pt x="596" y="61"/>
                    </a:lnTo>
                    <a:lnTo>
                      <a:pt x="614" y="70"/>
                    </a:lnTo>
                    <a:lnTo>
                      <a:pt x="631" y="79"/>
                    </a:lnTo>
                    <a:lnTo>
                      <a:pt x="649" y="89"/>
                    </a:lnTo>
                    <a:lnTo>
                      <a:pt x="665" y="99"/>
                    </a:lnTo>
                    <a:lnTo>
                      <a:pt x="681" y="111"/>
                    </a:lnTo>
                    <a:lnTo>
                      <a:pt x="697" y="122"/>
                    </a:lnTo>
                    <a:lnTo>
                      <a:pt x="711" y="135"/>
                    </a:lnTo>
                    <a:lnTo>
                      <a:pt x="726" y="148"/>
                    </a:lnTo>
                    <a:lnTo>
                      <a:pt x="739" y="163"/>
                    </a:lnTo>
                    <a:lnTo>
                      <a:pt x="752" y="178"/>
                    </a:lnTo>
                    <a:lnTo>
                      <a:pt x="764" y="192"/>
                    </a:lnTo>
                    <a:lnTo>
                      <a:pt x="776" y="208"/>
                    </a:lnTo>
                    <a:lnTo>
                      <a:pt x="786" y="226"/>
                    </a:lnTo>
                    <a:lnTo>
                      <a:pt x="796" y="243"/>
                    </a:lnTo>
                    <a:lnTo>
                      <a:pt x="805" y="261"/>
                    </a:lnTo>
                    <a:lnTo>
                      <a:pt x="814" y="278"/>
                    </a:lnTo>
                    <a:lnTo>
                      <a:pt x="821" y="297"/>
                    </a:lnTo>
                    <a:lnTo>
                      <a:pt x="827" y="316"/>
                    </a:lnTo>
                    <a:lnTo>
                      <a:pt x="832" y="335"/>
                    </a:lnTo>
                    <a:lnTo>
                      <a:pt x="837" y="356"/>
                    </a:lnTo>
                    <a:lnTo>
                      <a:pt x="841" y="374"/>
                    </a:lnTo>
                    <a:lnTo>
                      <a:pt x="843" y="395"/>
                    </a:lnTo>
                    <a:lnTo>
                      <a:pt x="844" y="417"/>
                    </a:lnTo>
                    <a:lnTo>
                      <a:pt x="846" y="437"/>
                    </a:lnTo>
                    <a:lnTo>
                      <a:pt x="846" y="437"/>
                    </a:lnTo>
                    <a:lnTo>
                      <a:pt x="844" y="458"/>
                    </a:lnTo>
                    <a:lnTo>
                      <a:pt x="843" y="479"/>
                    </a:lnTo>
                    <a:lnTo>
                      <a:pt x="841" y="500"/>
                    </a:lnTo>
                    <a:lnTo>
                      <a:pt x="837" y="519"/>
                    </a:lnTo>
                    <a:lnTo>
                      <a:pt x="832" y="539"/>
                    </a:lnTo>
                    <a:lnTo>
                      <a:pt x="827" y="558"/>
                    </a:lnTo>
                    <a:lnTo>
                      <a:pt x="821" y="577"/>
                    </a:lnTo>
                    <a:lnTo>
                      <a:pt x="814" y="596"/>
                    </a:lnTo>
                    <a:lnTo>
                      <a:pt x="805" y="614"/>
                    </a:lnTo>
                    <a:lnTo>
                      <a:pt x="796" y="631"/>
                    </a:lnTo>
                    <a:lnTo>
                      <a:pt x="786" y="649"/>
                    </a:lnTo>
                    <a:lnTo>
                      <a:pt x="776" y="666"/>
                    </a:lnTo>
                    <a:lnTo>
                      <a:pt x="764" y="682"/>
                    </a:lnTo>
                    <a:lnTo>
                      <a:pt x="752" y="697"/>
                    </a:lnTo>
                    <a:lnTo>
                      <a:pt x="739" y="711"/>
                    </a:lnTo>
                    <a:lnTo>
                      <a:pt x="726" y="726"/>
                    </a:lnTo>
                    <a:lnTo>
                      <a:pt x="711" y="739"/>
                    </a:lnTo>
                    <a:lnTo>
                      <a:pt x="697" y="752"/>
                    </a:lnTo>
                    <a:lnTo>
                      <a:pt x="681" y="764"/>
                    </a:lnTo>
                    <a:lnTo>
                      <a:pt x="665" y="775"/>
                    </a:lnTo>
                    <a:lnTo>
                      <a:pt x="649" y="786"/>
                    </a:lnTo>
                    <a:lnTo>
                      <a:pt x="631" y="796"/>
                    </a:lnTo>
                    <a:lnTo>
                      <a:pt x="614" y="805"/>
                    </a:lnTo>
                    <a:lnTo>
                      <a:pt x="596" y="813"/>
                    </a:lnTo>
                    <a:lnTo>
                      <a:pt x="577" y="821"/>
                    </a:lnTo>
                    <a:lnTo>
                      <a:pt x="558" y="826"/>
                    </a:lnTo>
                    <a:lnTo>
                      <a:pt x="539" y="832"/>
                    </a:lnTo>
                    <a:lnTo>
                      <a:pt x="519" y="837"/>
                    </a:lnTo>
                    <a:lnTo>
                      <a:pt x="499" y="841"/>
                    </a:lnTo>
                    <a:lnTo>
                      <a:pt x="478" y="844"/>
                    </a:lnTo>
                    <a:lnTo>
                      <a:pt x="458" y="845"/>
                    </a:lnTo>
                    <a:lnTo>
                      <a:pt x="437" y="845"/>
                    </a:lnTo>
                    <a:lnTo>
                      <a:pt x="437" y="845"/>
                    </a:lnTo>
                    <a:lnTo>
                      <a:pt x="415" y="845"/>
                    </a:lnTo>
                    <a:lnTo>
                      <a:pt x="395" y="844"/>
                    </a:lnTo>
                    <a:lnTo>
                      <a:pt x="375" y="841"/>
                    </a:lnTo>
                    <a:lnTo>
                      <a:pt x="354" y="837"/>
                    </a:lnTo>
                    <a:lnTo>
                      <a:pt x="335" y="832"/>
                    </a:lnTo>
                    <a:lnTo>
                      <a:pt x="316" y="826"/>
                    </a:lnTo>
                    <a:lnTo>
                      <a:pt x="297" y="821"/>
                    </a:lnTo>
                    <a:lnTo>
                      <a:pt x="278" y="813"/>
                    </a:lnTo>
                    <a:lnTo>
                      <a:pt x="259" y="805"/>
                    </a:lnTo>
                    <a:lnTo>
                      <a:pt x="242" y="796"/>
                    </a:lnTo>
                    <a:lnTo>
                      <a:pt x="226" y="786"/>
                    </a:lnTo>
                    <a:lnTo>
                      <a:pt x="208" y="775"/>
                    </a:lnTo>
                    <a:lnTo>
                      <a:pt x="192" y="764"/>
                    </a:lnTo>
                    <a:lnTo>
                      <a:pt x="178" y="752"/>
                    </a:lnTo>
                    <a:lnTo>
                      <a:pt x="163" y="739"/>
                    </a:lnTo>
                    <a:lnTo>
                      <a:pt x="149" y="726"/>
                    </a:lnTo>
                    <a:lnTo>
                      <a:pt x="136" y="711"/>
                    </a:lnTo>
                    <a:lnTo>
                      <a:pt x="122" y="697"/>
                    </a:lnTo>
                    <a:lnTo>
                      <a:pt x="109" y="682"/>
                    </a:lnTo>
                    <a:lnTo>
                      <a:pt x="99" y="666"/>
                    </a:lnTo>
                    <a:lnTo>
                      <a:pt x="87" y="649"/>
                    </a:lnTo>
                    <a:lnTo>
                      <a:pt x="79" y="631"/>
                    </a:lnTo>
                    <a:lnTo>
                      <a:pt x="68" y="614"/>
                    </a:lnTo>
                    <a:lnTo>
                      <a:pt x="61" y="596"/>
                    </a:lnTo>
                    <a:lnTo>
                      <a:pt x="54" y="577"/>
                    </a:lnTo>
                    <a:lnTo>
                      <a:pt x="47" y="558"/>
                    </a:lnTo>
                    <a:lnTo>
                      <a:pt x="42" y="539"/>
                    </a:lnTo>
                    <a:lnTo>
                      <a:pt x="36" y="519"/>
                    </a:lnTo>
                    <a:lnTo>
                      <a:pt x="33" y="500"/>
                    </a:lnTo>
                    <a:lnTo>
                      <a:pt x="31" y="479"/>
                    </a:lnTo>
                    <a:lnTo>
                      <a:pt x="29" y="458"/>
                    </a:lnTo>
                    <a:lnTo>
                      <a:pt x="29" y="437"/>
                    </a:lnTo>
                    <a:lnTo>
                      <a:pt x="29" y="437"/>
                    </a:lnTo>
                    <a:lnTo>
                      <a:pt x="29" y="417"/>
                    </a:lnTo>
                    <a:lnTo>
                      <a:pt x="31" y="395"/>
                    </a:lnTo>
                    <a:lnTo>
                      <a:pt x="33" y="374"/>
                    </a:lnTo>
                    <a:lnTo>
                      <a:pt x="36" y="356"/>
                    </a:lnTo>
                    <a:lnTo>
                      <a:pt x="42" y="335"/>
                    </a:lnTo>
                    <a:lnTo>
                      <a:pt x="47" y="316"/>
                    </a:lnTo>
                    <a:lnTo>
                      <a:pt x="54" y="297"/>
                    </a:lnTo>
                    <a:lnTo>
                      <a:pt x="61" y="278"/>
                    </a:lnTo>
                    <a:lnTo>
                      <a:pt x="68" y="261"/>
                    </a:lnTo>
                    <a:lnTo>
                      <a:pt x="79" y="243"/>
                    </a:lnTo>
                    <a:lnTo>
                      <a:pt x="87" y="226"/>
                    </a:lnTo>
                    <a:lnTo>
                      <a:pt x="99" y="208"/>
                    </a:lnTo>
                    <a:lnTo>
                      <a:pt x="109" y="192"/>
                    </a:lnTo>
                    <a:lnTo>
                      <a:pt x="122" y="178"/>
                    </a:lnTo>
                    <a:lnTo>
                      <a:pt x="136" y="163"/>
                    </a:lnTo>
                    <a:lnTo>
                      <a:pt x="149" y="148"/>
                    </a:lnTo>
                    <a:lnTo>
                      <a:pt x="163" y="135"/>
                    </a:lnTo>
                    <a:lnTo>
                      <a:pt x="178" y="122"/>
                    </a:lnTo>
                    <a:lnTo>
                      <a:pt x="192" y="111"/>
                    </a:lnTo>
                    <a:lnTo>
                      <a:pt x="208" y="99"/>
                    </a:lnTo>
                    <a:lnTo>
                      <a:pt x="226" y="89"/>
                    </a:lnTo>
                    <a:lnTo>
                      <a:pt x="242" y="79"/>
                    </a:lnTo>
                    <a:lnTo>
                      <a:pt x="259" y="70"/>
                    </a:lnTo>
                    <a:lnTo>
                      <a:pt x="278" y="61"/>
                    </a:lnTo>
                    <a:lnTo>
                      <a:pt x="297" y="54"/>
                    </a:lnTo>
                    <a:lnTo>
                      <a:pt x="316" y="48"/>
                    </a:lnTo>
                    <a:lnTo>
                      <a:pt x="335" y="42"/>
                    </a:lnTo>
                    <a:lnTo>
                      <a:pt x="354" y="38"/>
                    </a:lnTo>
                    <a:lnTo>
                      <a:pt x="375" y="33"/>
                    </a:lnTo>
                    <a:lnTo>
                      <a:pt x="395" y="30"/>
                    </a:lnTo>
                    <a:lnTo>
                      <a:pt x="415" y="29"/>
                    </a:lnTo>
                    <a:lnTo>
                      <a:pt x="437" y="29"/>
                    </a:lnTo>
                    <a:close/>
                    <a:moveTo>
                      <a:pt x="437" y="0"/>
                    </a:moveTo>
                    <a:lnTo>
                      <a:pt x="437" y="0"/>
                    </a:lnTo>
                    <a:lnTo>
                      <a:pt x="437" y="0"/>
                    </a:lnTo>
                    <a:lnTo>
                      <a:pt x="414" y="0"/>
                    </a:lnTo>
                    <a:lnTo>
                      <a:pt x="392" y="3"/>
                    </a:lnTo>
                    <a:lnTo>
                      <a:pt x="370" y="4"/>
                    </a:lnTo>
                    <a:lnTo>
                      <a:pt x="348" y="9"/>
                    </a:lnTo>
                    <a:lnTo>
                      <a:pt x="328" y="13"/>
                    </a:lnTo>
                    <a:lnTo>
                      <a:pt x="308" y="19"/>
                    </a:lnTo>
                    <a:lnTo>
                      <a:pt x="287" y="26"/>
                    </a:lnTo>
                    <a:lnTo>
                      <a:pt x="267" y="35"/>
                    </a:lnTo>
                    <a:lnTo>
                      <a:pt x="248" y="44"/>
                    </a:lnTo>
                    <a:lnTo>
                      <a:pt x="229" y="52"/>
                    </a:lnTo>
                    <a:lnTo>
                      <a:pt x="210" y="62"/>
                    </a:lnTo>
                    <a:lnTo>
                      <a:pt x="192" y="74"/>
                    </a:lnTo>
                    <a:lnTo>
                      <a:pt x="175" y="87"/>
                    </a:lnTo>
                    <a:lnTo>
                      <a:pt x="159" y="100"/>
                    </a:lnTo>
                    <a:lnTo>
                      <a:pt x="143" y="113"/>
                    </a:lnTo>
                    <a:lnTo>
                      <a:pt x="128" y="128"/>
                    </a:lnTo>
                    <a:lnTo>
                      <a:pt x="114" y="143"/>
                    </a:lnTo>
                    <a:lnTo>
                      <a:pt x="99" y="159"/>
                    </a:lnTo>
                    <a:lnTo>
                      <a:pt x="86" y="176"/>
                    </a:lnTo>
                    <a:lnTo>
                      <a:pt x="74" y="192"/>
                    </a:lnTo>
                    <a:lnTo>
                      <a:pt x="63" y="211"/>
                    </a:lnTo>
                    <a:lnTo>
                      <a:pt x="52" y="229"/>
                    </a:lnTo>
                    <a:lnTo>
                      <a:pt x="42" y="248"/>
                    </a:lnTo>
                    <a:lnTo>
                      <a:pt x="33" y="267"/>
                    </a:lnTo>
                    <a:lnTo>
                      <a:pt x="26" y="287"/>
                    </a:lnTo>
                    <a:lnTo>
                      <a:pt x="19" y="307"/>
                    </a:lnTo>
                    <a:lnTo>
                      <a:pt x="13" y="328"/>
                    </a:lnTo>
                    <a:lnTo>
                      <a:pt x="9" y="350"/>
                    </a:lnTo>
                    <a:lnTo>
                      <a:pt x="4" y="370"/>
                    </a:lnTo>
                    <a:lnTo>
                      <a:pt x="1" y="392"/>
                    </a:lnTo>
                    <a:lnTo>
                      <a:pt x="0" y="415"/>
                    </a:lnTo>
                    <a:lnTo>
                      <a:pt x="0" y="437"/>
                    </a:lnTo>
                    <a:lnTo>
                      <a:pt x="0" y="437"/>
                    </a:lnTo>
                    <a:lnTo>
                      <a:pt x="0" y="459"/>
                    </a:lnTo>
                    <a:lnTo>
                      <a:pt x="1" y="482"/>
                    </a:lnTo>
                    <a:lnTo>
                      <a:pt x="4" y="504"/>
                    </a:lnTo>
                    <a:lnTo>
                      <a:pt x="9" y="525"/>
                    </a:lnTo>
                    <a:lnTo>
                      <a:pt x="13" y="547"/>
                    </a:lnTo>
                    <a:lnTo>
                      <a:pt x="19" y="567"/>
                    </a:lnTo>
                    <a:lnTo>
                      <a:pt x="26" y="587"/>
                    </a:lnTo>
                    <a:lnTo>
                      <a:pt x="33" y="608"/>
                    </a:lnTo>
                    <a:lnTo>
                      <a:pt x="42" y="627"/>
                    </a:lnTo>
                    <a:lnTo>
                      <a:pt x="52" y="646"/>
                    </a:lnTo>
                    <a:lnTo>
                      <a:pt x="63" y="663"/>
                    </a:lnTo>
                    <a:lnTo>
                      <a:pt x="74" y="682"/>
                    </a:lnTo>
                    <a:lnTo>
                      <a:pt x="86" y="698"/>
                    </a:lnTo>
                    <a:lnTo>
                      <a:pt x="99" y="716"/>
                    </a:lnTo>
                    <a:lnTo>
                      <a:pt x="114" y="732"/>
                    </a:lnTo>
                    <a:lnTo>
                      <a:pt x="128" y="746"/>
                    </a:lnTo>
                    <a:lnTo>
                      <a:pt x="143" y="761"/>
                    </a:lnTo>
                    <a:lnTo>
                      <a:pt x="159" y="774"/>
                    </a:lnTo>
                    <a:lnTo>
                      <a:pt x="175" y="787"/>
                    </a:lnTo>
                    <a:lnTo>
                      <a:pt x="192" y="800"/>
                    </a:lnTo>
                    <a:lnTo>
                      <a:pt x="210" y="810"/>
                    </a:lnTo>
                    <a:lnTo>
                      <a:pt x="229" y="822"/>
                    </a:lnTo>
                    <a:lnTo>
                      <a:pt x="248" y="831"/>
                    </a:lnTo>
                    <a:lnTo>
                      <a:pt x="267" y="840"/>
                    </a:lnTo>
                    <a:lnTo>
                      <a:pt x="287" y="848"/>
                    </a:lnTo>
                    <a:lnTo>
                      <a:pt x="308" y="854"/>
                    </a:lnTo>
                    <a:lnTo>
                      <a:pt x="328" y="861"/>
                    </a:lnTo>
                    <a:lnTo>
                      <a:pt x="348" y="866"/>
                    </a:lnTo>
                    <a:lnTo>
                      <a:pt x="370" y="870"/>
                    </a:lnTo>
                    <a:lnTo>
                      <a:pt x="392" y="872"/>
                    </a:lnTo>
                    <a:lnTo>
                      <a:pt x="414" y="875"/>
                    </a:lnTo>
                    <a:lnTo>
                      <a:pt x="437" y="875"/>
                    </a:lnTo>
                    <a:lnTo>
                      <a:pt x="437" y="875"/>
                    </a:lnTo>
                    <a:lnTo>
                      <a:pt x="459" y="875"/>
                    </a:lnTo>
                    <a:lnTo>
                      <a:pt x="481" y="872"/>
                    </a:lnTo>
                    <a:lnTo>
                      <a:pt x="503" y="870"/>
                    </a:lnTo>
                    <a:lnTo>
                      <a:pt x="525" y="866"/>
                    </a:lnTo>
                    <a:lnTo>
                      <a:pt x="547" y="861"/>
                    </a:lnTo>
                    <a:lnTo>
                      <a:pt x="567" y="854"/>
                    </a:lnTo>
                    <a:lnTo>
                      <a:pt x="588" y="848"/>
                    </a:lnTo>
                    <a:lnTo>
                      <a:pt x="606" y="840"/>
                    </a:lnTo>
                    <a:lnTo>
                      <a:pt x="627" y="831"/>
                    </a:lnTo>
                    <a:lnTo>
                      <a:pt x="646" y="822"/>
                    </a:lnTo>
                    <a:lnTo>
                      <a:pt x="663" y="810"/>
                    </a:lnTo>
                    <a:lnTo>
                      <a:pt x="681" y="800"/>
                    </a:lnTo>
                    <a:lnTo>
                      <a:pt x="698" y="787"/>
                    </a:lnTo>
                    <a:lnTo>
                      <a:pt x="716" y="774"/>
                    </a:lnTo>
                    <a:lnTo>
                      <a:pt x="730" y="761"/>
                    </a:lnTo>
                    <a:lnTo>
                      <a:pt x="746" y="746"/>
                    </a:lnTo>
                    <a:lnTo>
                      <a:pt x="761" y="732"/>
                    </a:lnTo>
                    <a:lnTo>
                      <a:pt x="774" y="716"/>
                    </a:lnTo>
                    <a:lnTo>
                      <a:pt x="787" y="698"/>
                    </a:lnTo>
                    <a:lnTo>
                      <a:pt x="799" y="682"/>
                    </a:lnTo>
                    <a:lnTo>
                      <a:pt x="811" y="663"/>
                    </a:lnTo>
                    <a:lnTo>
                      <a:pt x="822" y="646"/>
                    </a:lnTo>
                    <a:lnTo>
                      <a:pt x="831" y="627"/>
                    </a:lnTo>
                    <a:lnTo>
                      <a:pt x="840" y="608"/>
                    </a:lnTo>
                    <a:lnTo>
                      <a:pt x="849" y="587"/>
                    </a:lnTo>
                    <a:lnTo>
                      <a:pt x="854" y="567"/>
                    </a:lnTo>
                    <a:lnTo>
                      <a:pt x="860" y="547"/>
                    </a:lnTo>
                    <a:lnTo>
                      <a:pt x="866" y="525"/>
                    </a:lnTo>
                    <a:lnTo>
                      <a:pt x="869" y="504"/>
                    </a:lnTo>
                    <a:lnTo>
                      <a:pt x="872" y="482"/>
                    </a:lnTo>
                    <a:lnTo>
                      <a:pt x="873" y="459"/>
                    </a:lnTo>
                    <a:lnTo>
                      <a:pt x="875" y="437"/>
                    </a:lnTo>
                    <a:lnTo>
                      <a:pt x="875" y="437"/>
                    </a:lnTo>
                    <a:lnTo>
                      <a:pt x="873" y="415"/>
                    </a:lnTo>
                    <a:lnTo>
                      <a:pt x="872" y="392"/>
                    </a:lnTo>
                    <a:lnTo>
                      <a:pt x="869" y="370"/>
                    </a:lnTo>
                    <a:lnTo>
                      <a:pt x="866" y="350"/>
                    </a:lnTo>
                    <a:lnTo>
                      <a:pt x="860" y="328"/>
                    </a:lnTo>
                    <a:lnTo>
                      <a:pt x="854" y="307"/>
                    </a:lnTo>
                    <a:lnTo>
                      <a:pt x="849" y="287"/>
                    </a:lnTo>
                    <a:lnTo>
                      <a:pt x="840" y="267"/>
                    </a:lnTo>
                    <a:lnTo>
                      <a:pt x="831" y="248"/>
                    </a:lnTo>
                    <a:lnTo>
                      <a:pt x="822" y="229"/>
                    </a:lnTo>
                    <a:lnTo>
                      <a:pt x="811" y="211"/>
                    </a:lnTo>
                    <a:lnTo>
                      <a:pt x="799" y="192"/>
                    </a:lnTo>
                    <a:lnTo>
                      <a:pt x="787" y="176"/>
                    </a:lnTo>
                    <a:lnTo>
                      <a:pt x="774" y="159"/>
                    </a:lnTo>
                    <a:lnTo>
                      <a:pt x="761" y="143"/>
                    </a:lnTo>
                    <a:lnTo>
                      <a:pt x="746" y="128"/>
                    </a:lnTo>
                    <a:lnTo>
                      <a:pt x="730" y="113"/>
                    </a:lnTo>
                    <a:lnTo>
                      <a:pt x="716" y="100"/>
                    </a:lnTo>
                    <a:lnTo>
                      <a:pt x="698" y="87"/>
                    </a:lnTo>
                    <a:lnTo>
                      <a:pt x="681" y="74"/>
                    </a:lnTo>
                    <a:lnTo>
                      <a:pt x="663" y="62"/>
                    </a:lnTo>
                    <a:lnTo>
                      <a:pt x="646" y="52"/>
                    </a:lnTo>
                    <a:lnTo>
                      <a:pt x="627" y="44"/>
                    </a:lnTo>
                    <a:lnTo>
                      <a:pt x="606" y="35"/>
                    </a:lnTo>
                    <a:lnTo>
                      <a:pt x="588" y="26"/>
                    </a:lnTo>
                    <a:lnTo>
                      <a:pt x="567" y="19"/>
                    </a:lnTo>
                    <a:lnTo>
                      <a:pt x="547" y="13"/>
                    </a:lnTo>
                    <a:lnTo>
                      <a:pt x="525" y="9"/>
                    </a:lnTo>
                    <a:lnTo>
                      <a:pt x="503" y="4"/>
                    </a:lnTo>
                    <a:lnTo>
                      <a:pt x="481" y="3"/>
                    </a:lnTo>
                    <a:lnTo>
                      <a:pt x="459" y="0"/>
                    </a:lnTo>
                    <a:lnTo>
                      <a:pt x="437" y="0"/>
                    </a:lnTo>
                    <a:lnTo>
                      <a:pt x="437" y="0"/>
                    </a:lnTo>
                    <a:close/>
                  </a:path>
                </a:pathLst>
              </a:custGeom>
              <a:solidFill>
                <a:srgbClr val="F5EC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70" name="Freeform 647">
                <a:extLst>
                  <a:ext uri="{FF2B5EF4-FFF2-40B4-BE49-F238E27FC236}">
                    <a16:creationId xmlns="" xmlns:a16="http://schemas.microsoft.com/office/drawing/2014/main" id="{2F2A8932-D65D-4FE0-992C-B07390385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2379" y="2955861"/>
                <a:ext cx="928895" cy="928895"/>
              </a:xfrm>
              <a:custGeom>
                <a:avLst/>
                <a:gdLst>
                  <a:gd name="T0" fmla="*/ 429 w 817"/>
                  <a:gd name="T1" fmla="*/ 0 h 816"/>
                  <a:gd name="T2" fmla="*/ 490 w 817"/>
                  <a:gd name="T3" fmla="*/ 9 h 816"/>
                  <a:gd name="T4" fmla="*/ 548 w 817"/>
                  <a:gd name="T5" fmla="*/ 25 h 816"/>
                  <a:gd name="T6" fmla="*/ 602 w 817"/>
                  <a:gd name="T7" fmla="*/ 50 h 816"/>
                  <a:gd name="T8" fmla="*/ 652 w 817"/>
                  <a:gd name="T9" fmla="*/ 82 h 816"/>
                  <a:gd name="T10" fmla="*/ 697 w 817"/>
                  <a:gd name="T11" fmla="*/ 119 h 816"/>
                  <a:gd name="T12" fmla="*/ 735 w 817"/>
                  <a:gd name="T13" fmla="*/ 163 h 816"/>
                  <a:gd name="T14" fmla="*/ 767 w 817"/>
                  <a:gd name="T15" fmla="*/ 214 h 816"/>
                  <a:gd name="T16" fmla="*/ 792 w 817"/>
                  <a:gd name="T17" fmla="*/ 268 h 816"/>
                  <a:gd name="T18" fmla="*/ 808 w 817"/>
                  <a:gd name="T19" fmla="*/ 327 h 816"/>
                  <a:gd name="T20" fmla="*/ 815 w 817"/>
                  <a:gd name="T21" fmla="*/ 388 h 816"/>
                  <a:gd name="T22" fmla="*/ 815 w 817"/>
                  <a:gd name="T23" fmla="*/ 429 h 816"/>
                  <a:gd name="T24" fmla="*/ 808 w 817"/>
                  <a:gd name="T25" fmla="*/ 490 h 816"/>
                  <a:gd name="T26" fmla="*/ 792 w 817"/>
                  <a:gd name="T27" fmla="*/ 548 h 816"/>
                  <a:gd name="T28" fmla="*/ 767 w 817"/>
                  <a:gd name="T29" fmla="*/ 602 h 816"/>
                  <a:gd name="T30" fmla="*/ 735 w 817"/>
                  <a:gd name="T31" fmla="*/ 653 h 816"/>
                  <a:gd name="T32" fmla="*/ 697 w 817"/>
                  <a:gd name="T33" fmla="*/ 697 h 816"/>
                  <a:gd name="T34" fmla="*/ 652 w 817"/>
                  <a:gd name="T35" fmla="*/ 735 h 816"/>
                  <a:gd name="T36" fmla="*/ 602 w 817"/>
                  <a:gd name="T37" fmla="*/ 767 h 816"/>
                  <a:gd name="T38" fmla="*/ 548 w 817"/>
                  <a:gd name="T39" fmla="*/ 792 h 816"/>
                  <a:gd name="T40" fmla="*/ 490 w 817"/>
                  <a:gd name="T41" fmla="*/ 808 h 816"/>
                  <a:gd name="T42" fmla="*/ 429 w 817"/>
                  <a:gd name="T43" fmla="*/ 816 h 816"/>
                  <a:gd name="T44" fmla="*/ 386 w 817"/>
                  <a:gd name="T45" fmla="*/ 816 h 816"/>
                  <a:gd name="T46" fmla="*/ 325 w 817"/>
                  <a:gd name="T47" fmla="*/ 808 h 816"/>
                  <a:gd name="T48" fmla="*/ 268 w 817"/>
                  <a:gd name="T49" fmla="*/ 792 h 816"/>
                  <a:gd name="T50" fmla="*/ 213 w 817"/>
                  <a:gd name="T51" fmla="*/ 767 h 816"/>
                  <a:gd name="T52" fmla="*/ 163 w 817"/>
                  <a:gd name="T53" fmla="*/ 735 h 816"/>
                  <a:gd name="T54" fmla="*/ 120 w 817"/>
                  <a:gd name="T55" fmla="*/ 697 h 816"/>
                  <a:gd name="T56" fmla="*/ 80 w 817"/>
                  <a:gd name="T57" fmla="*/ 653 h 816"/>
                  <a:gd name="T58" fmla="*/ 50 w 817"/>
                  <a:gd name="T59" fmla="*/ 602 h 816"/>
                  <a:gd name="T60" fmla="*/ 25 w 817"/>
                  <a:gd name="T61" fmla="*/ 548 h 816"/>
                  <a:gd name="T62" fmla="*/ 7 w 817"/>
                  <a:gd name="T63" fmla="*/ 490 h 816"/>
                  <a:gd name="T64" fmla="*/ 0 w 817"/>
                  <a:gd name="T65" fmla="*/ 429 h 816"/>
                  <a:gd name="T66" fmla="*/ 0 w 817"/>
                  <a:gd name="T67" fmla="*/ 388 h 816"/>
                  <a:gd name="T68" fmla="*/ 7 w 817"/>
                  <a:gd name="T69" fmla="*/ 327 h 816"/>
                  <a:gd name="T70" fmla="*/ 25 w 817"/>
                  <a:gd name="T71" fmla="*/ 268 h 816"/>
                  <a:gd name="T72" fmla="*/ 50 w 817"/>
                  <a:gd name="T73" fmla="*/ 214 h 816"/>
                  <a:gd name="T74" fmla="*/ 80 w 817"/>
                  <a:gd name="T75" fmla="*/ 163 h 816"/>
                  <a:gd name="T76" fmla="*/ 120 w 817"/>
                  <a:gd name="T77" fmla="*/ 119 h 816"/>
                  <a:gd name="T78" fmla="*/ 163 w 817"/>
                  <a:gd name="T79" fmla="*/ 82 h 816"/>
                  <a:gd name="T80" fmla="*/ 213 w 817"/>
                  <a:gd name="T81" fmla="*/ 50 h 816"/>
                  <a:gd name="T82" fmla="*/ 268 w 817"/>
                  <a:gd name="T83" fmla="*/ 25 h 816"/>
                  <a:gd name="T84" fmla="*/ 325 w 817"/>
                  <a:gd name="T85" fmla="*/ 9 h 816"/>
                  <a:gd name="T86" fmla="*/ 386 w 817"/>
                  <a:gd name="T87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17" h="816">
                    <a:moveTo>
                      <a:pt x="408" y="0"/>
                    </a:moveTo>
                    <a:lnTo>
                      <a:pt x="408" y="0"/>
                    </a:lnTo>
                    <a:lnTo>
                      <a:pt x="429" y="0"/>
                    </a:lnTo>
                    <a:lnTo>
                      <a:pt x="449" y="1"/>
                    </a:lnTo>
                    <a:lnTo>
                      <a:pt x="470" y="4"/>
                    </a:lnTo>
                    <a:lnTo>
                      <a:pt x="490" y="9"/>
                    </a:lnTo>
                    <a:lnTo>
                      <a:pt x="510" y="13"/>
                    </a:lnTo>
                    <a:lnTo>
                      <a:pt x="529" y="19"/>
                    </a:lnTo>
                    <a:lnTo>
                      <a:pt x="548" y="25"/>
                    </a:lnTo>
                    <a:lnTo>
                      <a:pt x="567" y="32"/>
                    </a:lnTo>
                    <a:lnTo>
                      <a:pt x="585" y="41"/>
                    </a:lnTo>
                    <a:lnTo>
                      <a:pt x="602" y="50"/>
                    </a:lnTo>
                    <a:lnTo>
                      <a:pt x="620" y="60"/>
                    </a:lnTo>
                    <a:lnTo>
                      <a:pt x="636" y="70"/>
                    </a:lnTo>
                    <a:lnTo>
                      <a:pt x="652" y="82"/>
                    </a:lnTo>
                    <a:lnTo>
                      <a:pt x="668" y="93"/>
                    </a:lnTo>
                    <a:lnTo>
                      <a:pt x="682" y="106"/>
                    </a:lnTo>
                    <a:lnTo>
                      <a:pt x="697" y="119"/>
                    </a:lnTo>
                    <a:lnTo>
                      <a:pt x="710" y="134"/>
                    </a:lnTo>
                    <a:lnTo>
                      <a:pt x="723" y="149"/>
                    </a:lnTo>
                    <a:lnTo>
                      <a:pt x="735" y="163"/>
                    </a:lnTo>
                    <a:lnTo>
                      <a:pt x="747" y="179"/>
                    </a:lnTo>
                    <a:lnTo>
                      <a:pt x="757" y="197"/>
                    </a:lnTo>
                    <a:lnTo>
                      <a:pt x="767" y="214"/>
                    </a:lnTo>
                    <a:lnTo>
                      <a:pt x="776" y="232"/>
                    </a:lnTo>
                    <a:lnTo>
                      <a:pt x="785" y="249"/>
                    </a:lnTo>
                    <a:lnTo>
                      <a:pt x="792" y="268"/>
                    </a:lnTo>
                    <a:lnTo>
                      <a:pt x="798" y="287"/>
                    </a:lnTo>
                    <a:lnTo>
                      <a:pt x="803" y="306"/>
                    </a:lnTo>
                    <a:lnTo>
                      <a:pt x="808" y="327"/>
                    </a:lnTo>
                    <a:lnTo>
                      <a:pt x="812" y="345"/>
                    </a:lnTo>
                    <a:lnTo>
                      <a:pt x="814" y="366"/>
                    </a:lnTo>
                    <a:lnTo>
                      <a:pt x="815" y="388"/>
                    </a:lnTo>
                    <a:lnTo>
                      <a:pt x="817" y="408"/>
                    </a:lnTo>
                    <a:lnTo>
                      <a:pt x="817" y="408"/>
                    </a:lnTo>
                    <a:lnTo>
                      <a:pt x="815" y="429"/>
                    </a:lnTo>
                    <a:lnTo>
                      <a:pt x="814" y="450"/>
                    </a:lnTo>
                    <a:lnTo>
                      <a:pt x="812" y="471"/>
                    </a:lnTo>
                    <a:lnTo>
                      <a:pt x="808" y="490"/>
                    </a:lnTo>
                    <a:lnTo>
                      <a:pt x="803" y="510"/>
                    </a:lnTo>
                    <a:lnTo>
                      <a:pt x="798" y="529"/>
                    </a:lnTo>
                    <a:lnTo>
                      <a:pt x="792" y="548"/>
                    </a:lnTo>
                    <a:lnTo>
                      <a:pt x="785" y="567"/>
                    </a:lnTo>
                    <a:lnTo>
                      <a:pt x="776" y="585"/>
                    </a:lnTo>
                    <a:lnTo>
                      <a:pt x="767" y="602"/>
                    </a:lnTo>
                    <a:lnTo>
                      <a:pt x="757" y="620"/>
                    </a:lnTo>
                    <a:lnTo>
                      <a:pt x="747" y="637"/>
                    </a:lnTo>
                    <a:lnTo>
                      <a:pt x="735" y="653"/>
                    </a:lnTo>
                    <a:lnTo>
                      <a:pt x="723" y="668"/>
                    </a:lnTo>
                    <a:lnTo>
                      <a:pt x="710" y="682"/>
                    </a:lnTo>
                    <a:lnTo>
                      <a:pt x="697" y="697"/>
                    </a:lnTo>
                    <a:lnTo>
                      <a:pt x="682" y="710"/>
                    </a:lnTo>
                    <a:lnTo>
                      <a:pt x="668" y="723"/>
                    </a:lnTo>
                    <a:lnTo>
                      <a:pt x="652" y="735"/>
                    </a:lnTo>
                    <a:lnTo>
                      <a:pt x="636" y="746"/>
                    </a:lnTo>
                    <a:lnTo>
                      <a:pt x="620" y="757"/>
                    </a:lnTo>
                    <a:lnTo>
                      <a:pt x="602" y="767"/>
                    </a:lnTo>
                    <a:lnTo>
                      <a:pt x="585" y="776"/>
                    </a:lnTo>
                    <a:lnTo>
                      <a:pt x="567" y="784"/>
                    </a:lnTo>
                    <a:lnTo>
                      <a:pt x="548" y="792"/>
                    </a:lnTo>
                    <a:lnTo>
                      <a:pt x="529" y="797"/>
                    </a:lnTo>
                    <a:lnTo>
                      <a:pt x="510" y="803"/>
                    </a:lnTo>
                    <a:lnTo>
                      <a:pt x="490" y="808"/>
                    </a:lnTo>
                    <a:lnTo>
                      <a:pt x="470" y="812"/>
                    </a:lnTo>
                    <a:lnTo>
                      <a:pt x="449" y="815"/>
                    </a:lnTo>
                    <a:lnTo>
                      <a:pt x="429" y="816"/>
                    </a:lnTo>
                    <a:lnTo>
                      <a:pt x="408" y="816"/>
                    </a:lnTo>
                    <a:lnTo>
                      <a:pt x="408" y="816"/>
                    </a:lnTo>
                    <a:lnTo>
                      <a:pt x="386" y="816"/>
                    </a:lnTo>
                    <a:lnTo>
                      <a:pt x="366" y="815"/>
                    </a:lnTo>
                    <a:lnTo>
                      <a:pt x="346" y="812"/>
                    </a:lnTo>
                    <a:lnTo>
                      <a:pt x="325" y="808"/>
                    </a:lnTo>
                    <a:lnTo>
                      <a:pt x="306" y="803"/>
                    </a:lnTo>
                    <a:lnTo>
                      <a:pt x="287" y="797"/>
                    </a:lnTo>
                    <a:lnTo>
                      <a:pt x="268" y="792"/>
                    </a:lnTo>
                    <a:lnTo>
                      <a:pt x="249" y="784"/>
                    </a:lnTo>
                    <a:lnTo>
                      <a:pt x="230" y="776"/>
                    </a:lnTo>
                    <a:lnTo>
                      <a:pt x="213" y="767"/>
                    </a:lnTo>
                    <a:lnTo>
                      <a:pt x="197" y="757"/>
                    </a:lnTo>
                    <a:lnTo>
                      <a:pt x="179" y="746"/>
                    </a:lnTo>
                    <a:lnTo>
                      <a:pt x="163" y="735"/>
                    </a:lnTo>
                    <a:lnTo>
                      <a:pt x="149" y="723"/>
                    </a:lnTo>
                    <a:lnTo>
                      <a:pt x="134" y="710"/>
                    </a:lnTo>
                    <a:lnTo>
                      <a:pt x="120" y="697"/>
                    </a:lnTo>
                    <a:lnTo>
                      <a:pt x="107" y="682"/>
                    </a:lnTo>
                    <a:lnTo>
                      <a:pt x="93" y="668"/>
                    </a:lnTo>
                    <a:lnTo>
                      <a:pt x="80" y="653"/>
                    </a:lnTo>
                    <a:lnTo>
                      <a:pt x="70" y="637"/>
                    </a:lnTo>
                    <a:lnTo>
                      <a:pt x="58" y="620"/>
                    </a:lnTo>
                    <a:lnTo>
                      <a:pt x="50" y="602"/>
                    </a:lnTo>
                    <a:lnTo>
                      <a:pt x="39" y="585"/>
                    </a:lnTo>
                    <a:lnTo>
                      <a:pt x="32" y="567"/>
                    </a:lnTo>
                    <a:lnTo>
                      <a:pt x="25" y="548"/>
                    </a:lnTo>
                    <a:lnTo>
                      <a:pt x="18" y="529"/>
                    </a:lnTo>
                    <a:lnTo>
                      <a:pt x="13" y="510"/>
                    </a:lnTo>
                    <a:lnTo>
                      <a:pt x="7" y="490"/>
                    </a:lnTo>
                    <a:lnTo>
                      <a:pt x="4" y="471"/>
                    </a:lnTo>
                    <a:lnTo>
                      <a:pt x="2" y="450"/>
                    </a:lnTo>
                    <a:lnTo>
                      <a:pt x="0" y="429"/>
                    </a:lnTo>
                    <a:lnTo>
                      <a:pt x="0" y="408"/>
                    </a:lnTo>
                    <a:lnTo>
                      <a:pt x="0" y="408"/>
                    </a:lnTo>
                    <a:lnTo>
                      <a:pt x="0" y="388"/>
                    </a:lnTo>
                    <a:lnTo>
                      <a:pt x="2" y="366"/>
                    </a:lnTo>
                    <a:lnTo>
                      <a:pt x="4" y="345"/>
                    </a:lnTo>
                    <a:lnTo>
                      <a:pt x="7" y="327"/>
                    </a:lnTo>
                    <a:lnTo>
                      <a:pt x="13" y="306"/>
                    </a:lnTo>
                    <a:lnTo>
                      <a:pt x="18" y="287"/>
                    </a:lnTo>
                    <a:lnTo>
                      <a:pt x="25" y="268"/>
                    </a:lnTo>
                    <a:lnTo>
                      <a:pt x="32" y="249"/>
                    </a:lnTo>
                    <a:lnTo>
                      <a:pt x="39" y="232"/>
                    </a:lnTo>
                    <a:lnTo>
                      <a:pt x="50" y="214"/>
                    </a:lnTo>
                    <a:lnTo>
                      <a:pt x="58" y="197"/>
                    </a:lnTo>
                    <a:lnTo>
                      <a:pt x="70" y="179"/>
                    </a:lnTo>
                    <a:lnTo>
                      <a:pt x="80" y="163"/>
                    </a:lnTo>
                    <a:lnTo>
                      <a:pt x="93" y="149"/>
                    </a:lnTo>
                    <a:lnTo>
                      <a:pt x="107" y="134"/>
                    </a:lnTo>
                    <a:lnTo>
                      <a:pt x="120" y="119"/>
                    </a:lnTo>
                    <a:lnTo>
                      <a:pt x="134" y="106"/>
                    </a:lnTo>
                    <a:lnTo>
                      <a:pt x="149" y="93"/>
                    </a:lnTo>
                    <a:lnTo>
                      <a:pt x="163" y="82"/>
                    </a:lnTo>
                    <a:lnTo>
                      <a:pt x="179" y="70"/>
                    </a:lnTo>
                    <a:lnTo>
                      <a:pt x="197" y="60"/>
                    </a:lnTo>
                    <a:lnTo>
                      <a:pt x="213" y="50"/>
                    </a:lnTo>
                    <a:lnTo>
                      <a:pt x="230" y="41"/>
                    </a:lnTo>
                    <a:lnTo>
                      <a:pt x="249" y="32"/>
                    </a:lnTo>
                    <a:lnTo>
                      <a:pt x="268" y="25"/>
                    </a:lnTo>
                    <a:lnTo>
                      <a:pt x="287" y="19"/>
                    </a:lnTo>
                    <a:lnTo>
                      <a:pt x="306" y="13"/>
                    </a:lnTo>
                    <a:lnTo>
                      <a:pt x="325" y="9"/>
                    </a:lnTo>
                    <a:lnTo>
                      <a:pt x="346" y="4"/>
                    </a:lnTo>
                    <a:lnTo>
                      <a:pt x="366" y="1"/>
                    </a:lnTo>
                    <a:lnTo>
                      <a:pt x="386" y="0"/>
                    </a:lnTo>
                    <a:lnTo>
                      <a:pt x="40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71" name="Freeform 648">
                <a:extLst>
                  <a:ext uri="{FF2B5EF4-FFF2-40B4-BE49-F238E27FC236}">
                    <a16:creationId xmlns="" xmlns:a16="http://schemas.microsoft.com/office/drawing/2014/main" id="{F97047A3-F794-479C-A977-05441CEAC1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68228" y="2921713"/>
                <a:ext cx="994920" cy="997195"/>
              </a:xfrm>
              <a:custGeom>
                <a:avLst/>
                <a:gdLst>
                  <a:gd name="T0" fmla="*/ 437 w 875"/>
                  <a:gd name="T1" fmla="*/ 0 h 875"/>
                  <a:gd name="T2" fmla="*/ 370 w 875"/>
                  <a:gd name="T3" fmla="*/ 4 h 875"/>
                  <a:gd name="T4" fmla="*/ 308 w 875"/>
                  <a:gd name="T5" fmla="*/ 19 h 875"/>
                  <a:gd name="T6" fmla="*/ 248 w 875"/>
                  <a:gd name="T7" fmla="*/ 44 h 875"/>
                  <a:gd name="T8" fmla="*/ 192 w 875"/>
                  <a:gd name="T9" fmla="*/ 74 h 875"/>
                  <a:gd name="T10" fmla="*/ 143 w 875"/>
                  <a:gd name="T11" fmla="*/ 113 h 875"/>
                  <a:gd name="T12" fmla="*/ 99 w 875"/>
                  <a:gd name="T13" fmla="*/ 159 h 875"/>
                  <a:gd name="T14" fmla="*/ 63 w 875"/>
                  <a:gd name="T15" fmla="*/ 211 h 875"/>
                  <a:gd name="T16" fmla="*/ 33 w 875"/>
                  <a:gd name="T17" fmla="*/ 267 h 875"/>
                  <a:gd name="T18" fmla="*/ 13 w 875"/>
                  <a:gd name="T19" fmla="*/ 328 h 875"/>
                  <a:gd name="T20" fmla="*/ 1 w 875"/>
                  <a:gd name="T21" fmla="*/ 392 h 875"/>
                  <a:gd name="T22" fmla="*/ 0 w 875"/>
                  <a:gd name="T23" fmla="*/ 437 h 875"/>
                  <a:gd name="T24" fmla="*/ 4 w 875"/>
                  <a:gd name="T25" fmla="*/ 504 h 875"/>
                  <a:gd name="T26" fmla="*/ 19 w 875"/>
                  <a:gd name="T27" fmla="*/ 567 h 875"/>
                  <a:gd name="T28" fmla="*/ 42 w 875"/>
                  <a:gd name="T29" fmla="*/ 627 h 875"/>
                  <a:gd name="T30" fmla="*/ 74 w 875"/>
                  <a:gd name="T31" fmla="*/ 682 h 875"/>
                  <a:gd name="T32" fmla="*/ 114 w 875"/>
                  <a:gd name="T33" fmla="*/ 732 h 875"/>
                  <a:gd name="T34" fmla="*/ 159 w 875"/>
                  <a:gd name="T35" fmla="*/ 774 h 875"/>
                  <a:gd name="T36" fmla="*/ 210 w 875"/>
                  <a:gd name="T37" fmla="*/ 810 h 875"/>
                  <a:gd name="T38" fmla="*/ 267 w 875"/>
                  <a:gd name="T39" fmla="*/ 840 h 875"/>
                  <a:gd name="T40" fmla="*/ 328 w 875"/>
                  <a:gd name="T41" fmla="*/ 861 h 875"/>
                  <a:gd name="T42" fmla="*/ 392 w 875"/>
                  <a:gd name="T43" fmla="*/ 872 h 875"/>
                  <a:gd name="T44" fmla="*/ 437 w 875"/>
                  <a:gd name="T45" fmla="*/ 875 h 875"/>
                  <a:gd name="T46" fmla="*/ 503 w 875"/>
                  <a:gd name="T47" fmla="*/ 870 h 875"/>
                  <a:gd name="T48" fmla="*/ 567 w 875"/>
                  <a:gd name="T49" fmla="*/ 854 h 875"/>
                  <a:gd name="T50" fmla="*/ 627 w 875"/>
                  <a:gd name="T51" fmla="*/ 831 h 875"/>
                  <a:gd name="T52" fmla="*/ 681 w 875"/>
                  <a:gd name="T53" fmla="*/ 800 h 875"/>
                  <a:gd name="T54" fmla="*/ 730 w 875"/>
                  <a:gd name="T55" fmla="*/ 761 h 875"/>
                  <a:gd name="T56" fmla="*/ 774 w 875"/>
                  <a:gd name="T57" fmla="*/ 716 h 875"/>
                  <a:gd name="T58" fmla="*/ 811 w 875"/>
                  <a:gd name="T59" fmla="*/ 663 h 875"/>
                  <a:gd name="T60" fmla="*/ 840 w 875"/>
                  <a:gd name="T61" fmla="*/ 608 h 875"/>
                  <a:gd name="T62" fmla="*/ 860 w 875"/>
                  <a:gd name="T63" fmla="*/ 547 h 875"/>
                  <a:gd name="T64" fmla="*/ 872 w 875"/>
                  <a:gd name="T65" fmla="*/ 482 h 875"/>
                  <a:gd name="T66" fmla="*/ 875 w 875"/>
                  <a:gd name="T67" fmla="*/ 437 h 875"/>
                  <a:gd name="T68" fmla="*/ 869 w 875"/>
                  <a:gd name="T69" fmla="*/ 370 h 875"/>
                  <a:gd name="T70" fmla="*/ 854 w 875"/>
                  <a:gd name="T71" fmla="*/ 307 h 875"/>
                  <a:gd name="T72" fmla="*/ 831 w 875"/>
                  <a:gd name="T73" fmla="*/ 248 h 875"/>
                  <a:gd name="T74" fmla="*/ 799 w 875"/>
                  <a:gd name="T75" fmla="*/ 192 h 875"/>
                  <a:gd name="T76" fmla="*/ 761 w 875"/>
                  <a:gd name="T77" fmla="*/ 143 h 875"/>
                  <a:gd name="T78" fmla="*/ 716 w 875"/>
                  <a:gd name="T79" fmla="*/ 100 h 875"/>
                  <a:gd name="T80" fmla="*/ 663 w 875"/>
                  <a:gd name="T81" fmla="*/ 62 h 875"/>
                  <a:gd name="T82" fmla="*/ 606 w 875"/>
                  <a:gd name="T83" fmla="*/ 35 h 875"/>
                  <a:gd name="T84" fmla="*/ 547 w 875"/>
                  <a:gd name="T85" fmla="*/ 13 h 875"/>
                  <a:gd name="T86" fmla="*/ 481 w 875"/>
                  <a:gd name="T87" fmla="*/ 3 h 875"/>
                  <a:gd name="T88" fmla="*/ 437 w 875"/>
                  <a:gd name="T89" fmla="*/ 0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75" h="875">
                    <a:moveTo>
                      <a:pt x="437" y="0"/>
                    </a:moveTo>
                    <a:lnTo>
                      <a:pt x="437" y="0"/>
                    </a:lnTo>
                    <a:lnTo>
                      <a:pt x="437" y="0"/>
                    </a:lnTo>
                    <a:lnTo>
                      <a:pt x="414" y="0"/>
                    </a:lnTo>
                    <a:lnTo>
                      <a:pt x="392" y="3"/>
                    </a:lnTo>
                    <a:lnTo>
                      <a:pt x="370" y="4"/>
                    </a:lnTo>
                    <a:lnTo>
                      <a:pt x="348" y="9"/>
                    </a:lnTo>
                    <a:lnTo>
                      <a:pt x="328" y="13"/>
                    </a:lnTo>
                    <a:lnTo>
                      <a:pt x="308" y="19"/>
                    </a:lnTo>
                    <a:lnTo>
                      <a:pt x="287" y="26"/>
                    </a:lnTo>
                    <a:lnTo>
                      <a:pt x="267" y="35"/>
                    </a:lnTo>
                    <a:lnTo>
                      <a:pt x="248" y="44"/>
                    </a:lnTo>
                    <a:lnTo>
                      <a:pt x="229" y="52"/>
                    </a:lnTo>
                    <a:lnTo>
                      <a:pt x="210" y="62"/>
                    </a:lnTo>
                    <a:lnTo>
                      <a:pt x="192" y="74"/>
                    </a:lnTo>
                    <a:lnTo>
                      <a:pt x="175" y="87"/>
                    </a:lnTo>
                    <a:lnTo>
                      <a:pt x="159" y="100"/>
                    </a:lnTo>
                    <a:lnTo>
                      <a:pt x="143" y="113"/>
                    </a:lnTo>
                    <a:lnTo>
                      <a:pt x="128" y="128"/>
                    </a:lnTo>
                    <a:lnTo>
                      <a:pt x="114" y="143"/>
                    </a:lnTo>
                    <a:lnTo>
                      <a:pt x="99" y="159"/>
                    </a:lnTo>
                    <a:lnTo>
                      <a:pt x="86" y="176"/>
                    </a:lnTo>
                    <a:lnTo>
                      <a:pt x="74" y="192"/>
                    </a:lnTo>
                    <a:lnTo>
                      <a:pt x="63" y="211"/>
                    </a:lnTo>
                    <a:lnTo>
                      <a:pt x="52" y="229"/>
                    </a:lnTo>
                    <a:lnTo>
                      <a:pt x="42" y="248"/>
                    </a:lnTo>
                    <a:lnTo>
                      <a:pt x="33" y="267"/>
                    </a:lnTo>
                    <a:lnTo>
                      <a:pt x="26" y="287"/>
                    </a:lnTo>
                    <a:lnTo>
                      <a:pt x="19" y="307"/>
                    </a:lnTo>
                    <a:lnTo>
                      <a:pt x="13" y="328"/>
                    </a:lnTo>
                    <a:lnTo>
                      <a:pt x="9" y="350"/>
                    </a:lnTo>
                    <a:lnTo>
                      <a:pt x="4" y="370"/>
                    </a:lnTo>
                    <a:lnTo>
                      <a:pt x="1" y="392"/>
                    </a:lnTo>
                    <a:lnTo>
                      <a:pt x="0" y="415"/>
                    </a:lnTo>
                    <a:lnTo>
                      <a:pt x="0" y="437"/>
                    </a:lnTo>
                    <a:lnTo>
                      <a:pt x="0" y="437"/>
                    </a:lnTo>
                    <a:lnTo>
                      <a:pt x="0" y="459"/>
                    </a:lnTo>
                    <a:lnTo>
                      <a:pt x="1" y="482"/>
                    </a:lnTo>
                    <a:lnTo>
                      <a:pt x="4" y="504"/>
                    </a:lnTo>
                    <a:lnTo>
                      <a:pt x="9" y="525"/>
                    </a:lnTo>
                    <a:lnTo>
                      <a:pt x="13" y="547"/>
                    </a:lnTo>
                    <a:lnTo>
                      <a:pt x="19" y="567"/>
                    </a:lnTo>
                    <a:lnTo>
                      <a:pt x="26" y="587"/>
                    </a:lnTo>
                    <a:lnTo>
                      <a:pt x="33" y="608"/>
                    </a:lnTo>
                    <a:lnTo>
                      <a:pt x="42" y="627"/>
                    </a:lnTo>
                    <a:lnTo>
                      <a:pt x="52" y="646"/>
                    </a:lnTo>
                    <a:lnTo>
                      <a:pt x="63" y="663"/>
                    </a:lnTo>
                    <a:lnTo>
                      <a:pt x="74" y="682"/>
                    </a:lnTo>
                    <a:lnTo>
                      <a:pt x="86" y="698"/>
                    </a:lnTo>
                    <a:lnTo>
                      <a:pt x="99" y="716"/>
                    </a:lnTo>
                    <a:lnTo>
                      <a:pt x="114" y="732"/>
                    </a:lnTo>
                    <a:lnTo>
                      <a:pt x="128" y="746"/>
                    </a:lnTo>
                    <a:lnTo>
                      <a:pt x="143" y="761"/>
                    </a:lnTo>
                    <a:lnTo>
                      <a:pt x="159" y="774"/>
                    </a:lnTo>
                    <a:lnTo>
                      <a:pt x="175" y="787"/>
                    </a:lnTo>
                    <a:lnTo>
                      <a:pt x="192" y="800"/>
                    </a:lnTo>
                    <a:lnTo>
                      <a:pt x="210" y="810"/>
                    </a:lnTo>
                    <a:lnTo>
                      <a:pt x="229" y="822"/>
                    </a:lnTo>
                    <a:lnTo>
                      <a:pt x="248" y="831"/>
                    </a:lnTo>
                    <a:lnTo>
                      <a:pt x="267" y="840"/>
                    </a:lnTo>
                    <a:lnTo>
                      <a:pt x="287" y="848"/>
                    </a:lnTo>
                    <a:lnTo>
                      <a:pt x="308" y="854"/>
                    </a:lnTo>
                    <a:lnTo>
                      <a:pt x="328" y="861"/>
                    </a:lnTo>
                    <a:lnTo>
                      <a:pt x="348" y="866"/>
                    </a:lnTo>
                    <a:lnTo>
                      <a:pt x="370" y="870"/>
                    </a:lnTo>
                    <a:lnTo>
                      <a:pt x="392" y="872"/>
                    </a:lnTo>
                    <a:lnTo>
                      <a:pt x="414" y="875"/>
                    </a:lnTo>
                    <a:lnTo>
                      <a:pt x="437" y="875"/>
                    </a:lnTo>
                    <a:lnTo>
                      <a:pt x="437" y="875"/>
                    </a:lnTo>
                    <a:lnTo>
                      <a:pt x="459" y="875"/>
                    </a:lnTo>
                    <a:lnTo>
                      <a:pt x="481" y="872"/>
                    </a:lnTo>
                    <a:lnTo>
                      <a:pt x="503" y="870"/>
                    </a:lnTo>
                    <a:lnTo>
                      <a:pt x="525" y="866"/>
                    </a:lnTo>
                    <a:lnTo>
                      <a:pt x="547" y="861"/>
                    </a:lnTo>
                    <a:lnTo>
                      <a:pt x="567" y="854"/>
                    </a:lnTo>
                    <a:lnTo>
                      <a:pt x="588" y="848"/>
                    </a:lnTo>
                    <a:lnTo>
                      <a:pt x="606" y="840"/>
                    </a:lnTo>
                    <a:lnTo>
                      <a:pt x="627" y="831"/>
                    </a:lnTo>
                    <a:lnTo>
                      <a:pt x="646" y="822"/>
                    </a:lnTo>
                    <a:lnTo>
                      <a:pt x="663" y="810"/>
                    </a:lnTo>
                    <a:lnTo>
                      <a:pt x="681" y="800"/>
                    </a:lnTo>
                    <a:lnTo>
                      <a:pt x="698" y="787"/>
                    </a:lnTo>
                    <a:lnTo>
                      <a:pt x="716" y="774"/>
                    </a:lnTo>
                    <a:lnTo>
                      <a:pt x="730" y="761"/>
                    </a:lnTo>
                    <a:lnTo>
                      <a:pt x="746" y="746"/>
                    </a:lnTo>
                    <a:lnTo>
                      <a:pt x="761" y="732"/>
                    </a:lnTo>
                    <a:lnTo>
                      <a:pt x="774" y="716"/>
                    </a:lnTo>
                    <a:lnTo>
                      <a:pt x="787" y="698"/>
                    </a:lnTo>
                    <a:lnTo>
                      <a:pt x="799" y="682"/>
                    </a:lnTo>
                    <a:lnTo>
                      <a:pt x="811" y="663"/>
                    </a:lnTo>
                    <a:lnTo>
                      <a:pt x="822" y="646"/>
                    </a:lnTo>
                    <a:lnTo>
                      <a:pt x="831" y="627"/>
                    </a:lnTo>
                    <a:lnTo>
                      <a:pt x="840" y="608"/>
                    </a:lnTo>
                    <a:lnTo>
                      <a:pt x="849" y="587"/>
                    </a:lnTo>
                    <a:lnTo>
                      <a:pt x="854" y="567"/>
                    </a:lnTo>
                    <a:lnTo>
                      <a:pt x="860" y="547"/>
                    </a:lnTo>
                    <a:lnTo>
                      <a:pt x="866" y="525"/>
                    </a:lnTo>
                    <a:lnTo>
                      <a:pt x="869" y="504"/>
                    </a:lnTo>
                    <a:lnTo>
                      <a:pt x="872" y="482"/>
                    </a:lnTo>
                    <a:lnTo>
                      <a:pt x="873" y="459"/>
                    </a:lnTo>
                    <a:lnTo>
                      <a:pt x="875" y="437"/>
                    </a:lnTo>
                    <a:lnTo>
                      <a:pt x="875" y="437"/>
                    </a:lnTo>
                    <a:lnTo>
                      <a:pt x="873" y="415"/>
                    </a:lnTo>
                    <a:lnTo>
                      <a:pt x="872" y="392"/>
                    </a:lnTo>
                    <a:lnTo>
                      <a:pt x="869" y="370"/>
                    </a:lnTo>
                    <a:lnTo>
                      <a:pt x="866" y="350"/>
                    </a:lnTo>
                    <a:lnTo>
                      <a:pt x="860" y="328"/>
                    </a:lnTo>
                    <a:lnTo>
                      <a:pt x="854" y="307"/>
                    </a:lnTo>
                    <a:lnTo>
                      <a:pt x="849" y="287"/>
                    </a:lnTo>
                    <a:lnTo>
                      <a:pt x="840" y="267"/>
                    </a:lnTo>
                    <a:lnTo>
                      <a:pt x="831" y="248"/>
                    </a:lnTo>
                    <a:lnTo>
                      <a:pt x="822" y="229"/>
                    </a:lnTo>
                    <a:lnTo>
                      <a:pt x="811" y="211"/>
                    </a:lnTo>
                    <a:lnTo>
                      <a:pt x="799" y="192"/>
                    </a:lnTo>
                    <a:lnTo>
                      <a:pt x="787" y="176"/>
                    </a:lnTo>
                    <a:lnTo>
                      <a:pt x="774" y="159"/>
                    </a:lnTo>
                    <a:lnTo>
                      <a:pt x="761" y="143"/>
                    </a:lnTo>
                    <a:lnTo>
                      <a:pt x="746" y="128"/>
                    </a:lnTo>
                    <a:lnTo>
                      <a:pt x="730" y="113"/>
                    </a:lnTo>
                    <a:lnTo>
                      <a:pt x="716" y="100"/>
                    </a:lnTo>
                    <a:lnTo>
                      <a:pt x="698" y="87"/>
                    </a:lnTo>
                    <a:lnTo>
                      <a:pt x="681" y="74"/>
                    </a:lnTo>
                    <a:lnTo>
                      <a:pt x="663" y="62"/>
                    </a:lnTo>
                    <a:lnTo>
                      <a:pt x="646" y="52"/>
                    </a:lnTo>
                    <a:lnTo>
                      <a:pt x="627" y="44"/>
                    </a:lnTo>
                    <a:lnTo>
                      <a:pt x="606" y="35"/>
                    </a:lnTo>
                    <a:lnTo>
                      <a:pt x="588" y="26"/>
                    </a:lnTo>
                    <a:lnTo>
                      <a:pt x="567" y="19"/>
                    </a:lnTo>
                    <a:lnTo>
                      <a:pt x="547" y="13"/>
                    </a:lnTo>
                    <a:lnTo>
                      <a:pt x="525" y="9"/>
                    </a:lnTo>
                    <a:lnTo>
                      <a:pt x="503" y="4"/>
                    </a:lnTo>
                    <a:lnTo>
                      <a:pt x="481" y="3"/>
                    </a:lnTo>
                    <a:lnTo>
                      <a:pt x="459" y="0"/>
                    </a:lnTo>
                    <a:lnTo>
                      <a:pt x="437" y="0"/>
                    </a:lnTo>
                    <a:lnTo>
                      <a:pt x="43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72" name="Group 1">
              <a:extLst>
                <a:ext uri="{FF2B5EF4-FFF2-40B4-BE49-F238E27FC236}">
                  <a16:creationId xmlns="" xmlns:a16="http://schemas.microsoft.com/office/drawing/2014/main" id="{C3C18C18-A0FC-4FEF-94E6-8C963D002941}"/>
                </a:ext>
              </a:extLst>
            </p:cNvPr>
            <p:cNvGrpSpPr/>
            <p:nvPr/>
          </p:nvGrpSpPr>
          <p:grpSpPr>
            <a:xfrm>
              <a:off x="4341276" y="3538609"/>
              <a:ext cx="522021" cy="318681"/>
              <a:chOff x="2013404" y="3537068"/>
              <a:chExt cx="516852" cy="315526"/>
            </a:xfrm>
            <a:effectLst>
              <a:outerShdw blurRad="25400" dist="12700" algn="l" rotWithShape="0">
                <a:prstClr val="black">
                  <a:alpha val="14000"/>
                </a:prstClr>
              </a:outerShdw>
            </a:effectLst>
          </p:grpSpPr>
          <p:grpSp>
            <p:nvGrpSpPr>
              <p:cNvPr id="173" name="Group 136">
                <a:extLst>
                  <a:ext uri="{FF2B5EF4-FFF2-40B4-BE49-F238E27FC236}">
                    <a16:creationId xmlns="" xmlns:a16="http://schemas.microsoft.com/office/drawing/2014/main" id="{AF58B1EB-1CEF-4651-8315-4545238AF521}"/>
                  </a:ext>
                </a:extLst>
              </p:cNvPr>
              <p:cNvGrpSpPr/>
              <p:nvPr/>
            </p:nvGrpSpPr>
            <p:grpSpPr>
              <a:xfrm>
                <a:off x="2288461" y="3537068"/>
                <a:ext cx="241795" cy="315526"/>
                <a:chOff x="4308475" y="4721225"/>
                <a:chExt cx="354013" cy="461963"/>
              </a:xfrm>
              <a:solidFill>
                <a:schemeClr val="bg1"/>
              </a:solidFill>
            </p:grpSpPr>
            <p:sp>
              <p:nvSpPr>
                <p:cNvPr id="177" name="Freeform 137">
                  <a:extLst>
                    <a:ext uri="{FF2B5EF4-FFF2-40B4-BE49-F238E27FC236}">
                      <a16:creationId xmlns="" xmlns:a16="http://schemas.microsoft.com/office/drawing/2014/main" id="{3D3D085F-11C4-48FD-8747-8EC5C08F6C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5625" y="4721225"/>
                  <a:ext cx="241300" cy="268288"/>
                </a:xfrm>
                <a:custGeom>
                  <a:avLst/>
                  <a:gdLst>
                    <a:gd name="T0" fmla="*/ 99 w 608"/>
                    <a:gd name="T1" fmla="*/ 450 h 676"/>
                    <a:gd name="T2" fmla="*/ 104 w 608"/>
                    <a:gd name="T3" fmla="*/ 392 h 676"/>
                    <a:gd name="T4" fmla="*/ 111 w 608"/>
                    <a:gd name="T5" fmla="*/ 381 h 676"/>
                    <a:gd name="T6" fmla="*/ 135 w 608"/>
                    <a:gd name="T7" fmla="*/ 352 h 676"/>
                    <a:gd name="T8" fmla="*/ 169 w 608"/>
                    <a:gd name="T9" fmla="*/ 321 h 676"/>
                    <a:gd name="T10" fmla="*/ 200 w 608"/>
                    <a:gd name="T11" fmla="*/ 299 h 676"/>
                    <a:gd name="T12" fmla="*/ 223 w 608"/>
                    <a:gd name="T13" fmla="*/ 287 h 676"/>
                    <a:gd name="T14" fmla="*/ 275 w 608"/>
                    <a:gd name="T15" fmla="*/ 334 h 676"/>
                    <a:gd name="T16" fmla="*/ 305 w 608"/>
                    <a:gd name="T17" fmla="*/ 357 h 676"/>
                    <a:gd name="T18" fmla="*/ 339 w 608"/>
                    <a:gd name="T19" fmla="*/ 377 h 676"/>
                    <a:gd name="T20" fmla="*/ 377 w 608"/>
                    <a:gd name="T21" fmla="*/ 396 h 676"/>
                    <a:gd name="T22" fmla="*/ 416 w 608"/>
                    <a:gd name="T23" fmla="*/ 411 h 676"/>
                    <a:gd name="T24" fmla="*/ 461 w 608"/>
                    <a:gd name="T25" fmla="*/ 422 h 676"/>
                    <a:gd name="T26" fmla="*/ 508 w 608"/>
                    <a:gd name="T27" fmla="*/ 429 h 676"/>
                    <a:gd name="T28" fmla="*/ 509 w 608"/>
                    <a:gd name="T29" fmla="*/ 450 h 676"/>
                    <a:gd name="T30" fmla="*/ 508 w 608"/>
                    <a:gd name="T31" fmla="*/ 468 h 676"/>
                    <a:gd name="T32" fmla="*/ 505 w 608"/>
                    <a:gd name="T33" fmla="*/ 503 h 676"/>
                    <a:gd name="T34" fmla="*/ 497 w 608"/>
                    <a:gd name="T35" fmla="*/ 537 h 676"/>
                    <a:gd name="T36" fmla="*/ 488 w 608"/>
                    <a:gd name="T37" fmla="*/ 567 h 676"/>
                    <a:gd name="T38" fmla="*/ 474 w 608"/>
                    <a:gd name="T39" fmla="*/ 596 h 676"/>
                    <a:gd name="T40" fmla="*/ 459 w 608"/>
                    <a:gd name="T41" fmla="*/ 622 h 676"/>
                    <a:gd name="T42" fmla="*/ 439 w 608"/>
                    <a:gd name="T43" fmla="*/ 647 h 676"/>
                    <a:gd name="T44" fmla="*/ 419 w 608"/>
                    <a:gd name="T45" fmla="*/ 667 h 676"/>
                    <a:gd name="T46" fmla="*/ 608 w 608"/>
                    <a:gd name="T47" fmla="*/ 676 h 676"/>
                    <a:gd name="T48" fmla="*/ 608 w 608"/>
                    <a:gd name="T49" fmla="*/ 260 h 676"/>
                    <a:gd name="T50" fmla="*/ 606 w 608"/>
                    <a:gd name="T51" fmla="*/ 234 h 676"/>
                    <a:gd name="T52" fmla="*/ 602 w 608"/>
                    <a:gd name="T53" fmla="*/ 207 h 676"/>
                    <a:gd name="T54" fmla="*/ 594 w 608"/>
                    <a:gd name="T55" fmla="*/ 183 h 676"/>
                    <a:gd name="T56" fmla="*/ 571 w 608"/>
                    <a:gd name="T57" fmla="*/ 136 h 676"/>
                    <a:gd name="T58" fmla="*/ 538 w 608"/>
                    <a:gd name="T59" fmla="*/ 95 h 676"/>
                    <a:gd name="T60" fmla="*/ 497 w 608"/>
                    <a:gd name="T61" fmla="*/ 59 h 676"/>
                    <a:gd name="T62" fmla="*/ 449 w 608"/>
                    <a:gd name="T63" fmla="*/ 31 h 676"/>
                    <a:gd name="T64" fmla="*/ 395 w 608"/>
                    <a:gd name="T65" fmla="*/ 12 h 676"/>
                    <a:gd name="T66" fmla="*/ 335 w 608"/>
                    <a:gd name="T67" fmla="*/ 1 h 676"/>
                    <a:gd name="T68" fmla="*/ 304 w 608"/>
                    <a:gd name="T69" fmla="*/ 0 h 676"/>
                    <a:gd name="T70" fmla="*/ 242 w 608"/>
                    <a:gd name="T71" fmla="*/ 4 h 676"/>
                    <a:gd name="T72" fmla="*/ 186 w 608"/>
                    <a:gd name="T73" fmla="*/ 20 h 676"/>
                    <a:gd name="T74" fmla="*/ 134 w 608"/>
                    <a:gd name="T75" fmla="*/ 44 h 676"/>
                    <a:gd name="T76" fmla="*/ 89 w 608"/>
                    <a:gd name="T77" fmla="*/ 76 h 676"/>
                    <a:gd name="T78" fmla="*/ 52 w 608"/>
                    <a:gd name="T79" fmla="*/ 114 h 676"/>
                    <a:gd name="T80" fmla="*/ 24 w 608"/>
                    <a:gd name="T81" fmla="*/ 159 h 676"/>
                    <a:gd name="T82" fmla="*/ 9 w 608"/>
                    <a:gd name="T83" fmla="*/ 195 h 676"/>
                    <a:gd name="T84" fmla="*/ 3 w 608"/>
                    <a:gd name="T85" fmla="*/ 221 h 676"/>
                    <a:gd name="T86" fmla="*/ 0 w 608"/>
                    <a:gd name="T87" fmla="*/ 247 h 676"/>
                    <a:gd name="T88" fmla="*/ 0 w 608"/>
                    <a:gd name="T89" fmla="*/ 676 h 676"/>
                    <a:gd name="T90" fmla="*/ 200 w 608"/>
                    <a:gd name="T91" fmla="*/ 676 h 676"/>
                    <a:gd name="T92" fmla="*/ 179 w 608"/>
                    <a:gd name="T93" fmla="*/ 657 h 676"/>
                    <a:gd name="T94" fmla="*/ 158 w 608"/>
                    <a:gd name="T95" fmla="*/ 635 h 676"/>
                    <a:gd name="T96" fmla="*/ 141 w 608"/>
                    <a:gd name="T97" fmla="*/ 610 h 676"/>
                    <a:gd name="T98" fmla="*/ 127 w 608"/>
                    <a:gd name="T99" fmla="*/ 583 h 676"/>
                    <a:gd name="T100" fmla="*/ 115 w 608"/>
                    <a:gd name="T101" fmla="*/ 552 h 676"/>
                    <a:gd name="T102" fmla="*/ 106 w 608"/>
                    <a:gd name="T103" fmla="*/ 520 h 676"/>
                    <a:gd name="T104" fmla="*/ 101 w 608"/>
                    <a:gd name="T105" fmla="*/ 486 h 676"/>
                    <a:gd name="T106" fmla="*/ 99 w 608"/>
                    <a:gd name="T107" fmla="*/ 450 h 6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608" h="676">
                      <a:moveTo>
                        <a:pt x="99" y="450"/>
                      </a:moveTo>
                      <a:lnTo>
                        <a:pt x="99" y="450"/>
                      </a:lnTo>
                      <a:lnTo>
                        <a:pt x="100" y="421"/>
                      </a:lnTo>
                      <a:lnTo>
                        <a:pt x="104" y="392"/>
                      </a:lnTo>
                      <a:lnTo>
                        <a:pt x="104" y="392"/>
                      </a:lnTo>
                      <a:lnTo>
                        <a:pt x="111" y="381"/>
                      </a:lnTo>
                      <a:lnTo>
                        <a:pt x="118" y="370"/>
                      </a:lnTo>
                      <a:lnTo>
                        <a:pt x="135" y="352"/>
                      </a:lnTo>
                      <a:lnTo>
                        <a:pt x="152" y="335"/>
                      </a:lnTo>
                      <a:lnTo>
                        <a:pt x="169" y="321"/>
                      </a:lnTo>
                      <a:lnTo>
                        <a:pt x="185" y="309"/>
                      </a:lnTo>
                      <a:lnTo>
                        <a:pt x="200" y="299"/>
                      </a:lnTo>
                      <a:lnTo>
                        <a:pt x="223" y="287"/>
                      </a:lnTo>
                      <a:lnTo>
                        <a:pt x="223" y="287"/>
                      </a:lnTo>
                      <a:lnTo>
                        <a:pt x="247" y="311"/>
                      </a:lnTo>
                      <a:lnTo>
                        <a:pt x="275" y="334"/>
                      </a:lnTo>
                      <a:lnTo>
                        <a:pt x="290" y="346"/>
                      </a:lnTo>
                      <a:lnTo>
                        <a:pt x="305" y="357"/>
                      </a:lnTo>
                      <a:lnTo>
                        <a:pt x="322" y="368"/>
                      </a:lnTo>
                      <a:lnTo>
                        <a:pt x="339" y="377"/>
                      </a:lnTo>
                      <a:lnTo>
                        <a:pt x="357" y="387"/>
                      </a:lnTo>
                      <a:lnTo>
                        <a:pt x="377" y="396"/>
                      </a:lnTo>
                      <a:lnTo>
                        <a:pt x="396" y="404"/>
                      </a:lnTo>
                      <a:lnTo>
                        <a:pt x="416" y="411"/>
                      </a:lnTo>
                      <a:lnTo>
                        <a:pt x="438" y="417"/>
                      </a:lnTo>
                      <a:lnTo>
                        <a:pt x="461" y="422"/>
                      </a:lnTo>
                      <a:lnTo>
                        <a:pt x="484" y="427"/>
                      </a:lnTo>
                      <a:lnTo>
                        <a:pt x="508" y="429"/>
                      </a:lnTo>
                      <a:lnTo>
                        <a:pt x="508" y="429"/>
                      </a:lnTo>
                      <a:lnTo>
                        <a:pt x="509" y="450"/>
                      </a:lnTo>
                      <a:lnTo>
                        <a:pt x="509" y="450"/>
                      </a:lnTo>
                      <a:lnTo>
                        <a:pt x="508" y="468"/>
                      </a:lnTo>
                      <a:lnTo>
                        <a:pt x="507" y="486"/>
                      </a:lnTo>
                      <a:lnTo>
                        <a:pt x="505" y="503"/>
                      </a:lnTo>
                      <a:lnTo>
                        <a:pt x="502" y="520"/>
                      </a:lnTo>
                      <a:lnTo>
                        <a:pt x="497" y="537"/>
                      </a:lnTo>
                      <a:lnTo>
                        <a:pt x="492" y="552"/>
                      </a:lnTo>
                      <a:lnTo>
                        <a:pt x="488" y="567"/>
                      </a:lnTo>
                      <a:lnTo>
                        <a:pt x="482" y="583"/>
                      </a:lnTo>
                      <a:lnTo>
                        <a:pt x="474" y="596"/>
                      </a:lnTo>
                      <a:lnTo>
                        <a:pt x="466" y="610"/>
                      </a:lnTo>
                      <a:lnTo>
                        <a:pt x="459" y="622"/>
                      </a:lnTo>
                      <a:lnTo>
                        <a:pt x="449" y="635"/>
                      </a:lnTo>
                      <a:lnTo>
                        <a:pt x="439" y="647"/>
                      </a:lnTo>
                      <a:lnTo>
                        <a:pt x="430" y="657"/>
                      </a:lnTo>
                      <a:lnTo>
                        <a:pt x="419" y="667"/>
                      </a:lnTo>
                      <a:lnTo>
                        <a:pt x="408" y="676"/>
                      </a:lnTo>
                      <a:lnTo>
                        <a:pt x="608" y="676"/>
                      </a:lnTo>
                      <a:lnTo>
                        <a:pt x="608" y="260"/>
                      </a:lnTo>
                      <a:lnTo>
                        <a:pt x="608" y="260"/>
                      </a:lnTo>
                      <a:lnTo>
                        <a:pt x="607" y="247"/>
                      </a:lnTo>
                      <a:lnTo>
                        <a:pt x="606" y="234"/>
                      </a:lnTo>
                      <a:lnTo>
                        <a:pt x="605" y="221"/>
                      </a:lnTo>
                      <a:lnTo>
                        <a:pt x="602" y="207"/>
                      </a:lnTo>
                      <a:lnTo>
                        <a:pt x="599" y="195"/>
                      </a:lnTo>
                      <a:lnTo>
                        <a:pt x="594" y="183"/>
                      </a:lnTo>
                      <a:lnTo>
                        <a:pt x="584" y="159"/>
                      </a:lnTo>
                      <a:lnTo>
                        <a:pt x="571" y="136"/>
                      </a:lnTo>
                      <a:lnTo>
                        <a:pt x="556" y="114"/>
                      </a:lnTo>
                      <a:lnTo>
                        <a:pt x="538" y="95"/>
                      </a:lnTo>
                      <a:lnTo>
                        <a:pt x="519" y="76"/>
                      </a:lnTo>
                      <a:lnTo>
                        <a:pt x="497" y="59"/>
                      </a:lnTo>
                      <a:lnTo>
                        <a:pt x="474" y="44"/>
                      </a:lnTo>
                      <a:lnTo>
                        <a:pt x="449" y="31"/>
                      </a:lnTo>
                      <a:lnTo>
                        <a:pt x="422" y="20"/>
                      </a:lnTo>
                      <a:lnTo>
                        <a:pt x="395" y="12"/>
                      </a:lnTo>
                      <a:lnTo>
                        <a:pt x="366" y="4"/>
                      </a:lnTo>
                      <a:lnTo>
                        <a:pt x="335" y="1"/>
                      </a:lnTo>
                      <a:lnTo>
                        <a:pt x="304" y="0"/>
                      </a:lnTo>
                      <a:lnTo>
                        <a:pt x="304" y="0"/>
                      </a:lnTo>
                      <a:lnTo>
                        <a:pt x="273" y="1"/>
                      </a:lnTo>
                      <a:lnTo>
                        <a:pt x="242" y="4"/>
                      </a:lnTo>
                      <a:lnTo>
                        <a:pt x="214" y="12"/>
                      </a:lnTo>
                      <a:lnTo>
                        <a:pt x="186" y="20"/>
                      </a:lnTo>
                      <a:lnTo>
                        <a:pt x="159" y="31"/>
                      </a:lnTo>
                      <a:lnTo>
                        <a:pt x="134" y="44"/>
                      </a:lnTo>
                      <a:lnTo>
                        <a:pt x="111" y="59"/>
                      </a:lnTo>
                      <a:lnTo>
                        <a:pt x="89" y="76"/>
                      </a:lnTo>
                      <a:lnTo>
                        <a:pt x="69" y="95"/>
                      </a:lnTo>
                      <a:lnTo>
                        <a:pt x="52" y="114"/>
                      </a:lnTo>
                      <a:lnTo>
                        <a:pt x="36" y="136"/>
                      </a:lnTo>
                      <a:lnTo>
                        <a:pt x="24" y="159"/>
                      </a:lnTo>
                      <a:lnTo>
                        <a:pt x="13" y="183"/>
                      </a:lnTo>
                      <a:lnTo>
                        <a:pt x="9" y="195"/>
                      </a:lnTo>
                      <a:lnTo>
                        <a:pt x="6" y="207"/>
                      </a:lnTo>
                      <a:lnTo>
                        <a:pt x="3" y="221"/>
                      </a:lnTo>
                      <a:lnTo>
                        <a:pt x="1" y="234"/>
                      </a:lnTo>
                      <a:lnTo>
                        <a:pt x="0" y="247"/>
                      </a:lnTo>
                      <a:lnTo>
                        <a:pt x="0" y="260"/>
                      </a:lnTo>
                      <a:lnTo>
                        <a:pt x="0" y="676"/>
                      </a:lnTo>
                      <a:lnTo>
                        <a:pt x="200" y="676"/>
                      </a:lnTo>
                      <a:lnTo>
                        <a:pt x="200" y="676"/>
                      </a:lnTo>
                      <a:lnTo>
                        <a:pt x="189" y="667"/>
                      </a:lnTo>
                      <a:lnTo>
                        <a:pt x="179" y="657"/>
                      </a:lnTo>
                      <a:lnTo>
                        <a:pt x="168" y="647"/>
                      </a:lnTo>
                      <a:lnTo>
                        <a:pt x="158" y="635"/>
                      </a:lnTo>
                      <a:lnTo>
                        <a:pt x="150" y="622"/>
                      </a:lnTo>
                      <a:lnTo>
                        <a:pt x="141" y="610"/>
                      </a:lnTo>
                      <a:lnTo>
                        <a:pt x="134" y="596"/>
                      </a:lnTo>
                      <a:lnTo>
                        <a:pt x="127" y="583"/>
                      </a:lnTo>
                      <a:lnTo>
                        <a:pt x="121" y="567"/>
                      </a:lnTo>
                      <a:lnTo>
                        <a:pt x="115" y="552"/>
                      </a:lnTo>
                      <a:lnTo>
                        <a:pt x="110" y="537"/>
                      </a:lnTo>
                      <a:lnTo>
                        <a:pt x="106" y="520"/>
                      </a:lnTo>
                      <a:lnTo>
                        <a:pt x="102" y="503"/>
                      </a:lnTo>
                      <a:lnTo>
                        <a:pt x="101" y="486"/>
                      </a:lnTo>
                      <a:lnTo>
                        <a:pt x="99" y="468"/>
                      </a:lnTo>
                      <a:lnTo>
                        <a:pt x="99" y="450"/>
                      </a:lnTo>
                      <a:lnTo>
                        <a:pt x="99" y="45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5000"/>
                </a:p>
              </p:txBody>
            </p:sp>
            <p:sp>
              <p:nvSpPr>
                <p:cNvPr id="178" name="Freeform 138">
                  <a:extLst>
                    <a:ext uri="{FF2B5EF4-FFF2-40B4-BE49-F238E27FC236}">
                      <a16:creationId xmlns="" xmlns:a16="http://schemas.microsoft.com/office/drawing/2014/main" id="{7B66E660-1A79-4A38-8FF1-06D0553FDD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8475" y="5032375"/>
                  <a:ext cx="354013" cy="150813"/>
                </a:xfrm>
                <a:custGeom>
                  <a:avLst/>
                  <a:gdLst>
                    <a:gd name="T0" fmla="*/ 891 w 891"/>
                    <a:gd name="T1" fmla="*/ 169 h 382"/>
                    <a:gd name="T2" fmla="*/ 891 w 891"/>
                    <a:gd name="T3" fmla="*/ 169 h 382"/>
                    <a:gd name="T4" fmla="*/ 889 w 891"/>
                    <a:gd name="T5" fmla="*/ 155 h 382"/>
                    <a:gd name="T6" fmla="*/ 886 w 891"/>
                    <a:gd name="T7" fmla="*/ 141 h 382"/>
                    <a:gd name="T8" fmla="*/ 881 w 891"/>
                    <a:gd name="T9" fmla="*/ 129 h 382"/>
                    <a:gd name="T10" fmla="*/ 874 w 891"/>
                    <a:gd name="T11" fmla="*/ 118 h 382"/>
                    <a:gd name="T12" fmla="*/ 865 w 891"/>
                    <a:gd name="T13" fmla="*/ 108 h 382"/>
                    <a:gd name="T14" fmla="*/ 856 w 891"/>
                    <a:gd name="T15" fmla="*/ 99 h 382"/>
                    <a:gd name="T16" fmla="*/ 844 w 891"/>
                    <a:gd name="T17" fmla="*/ 92 h 382"/>
                    <a:gd name="T18" fmla="*/ 831 w 891"/>
                    <a:gd name="T19" fmla="*/ 87 h 382"/>
                    <a:gd name="T20" fmla="*/ 560 w 891"/>
                    <a:gd name="T21" fmla="*/ 0 h 382"/>
                    <a:gd name="T22" fmla="*/ 455 w 891"/>
                    <a:gd name="T23" fmla="*/ 246 h 382"/>
                    <a:gd name="T24" fmla="*/ 329 w 891"/>
                    <a:gd name="T25" fmla="*/ 0 h 382"/>
                    <a:gd name="T26" fmla="*/ 59 w 891"/>
                    <a:gd name="T27" fmla="*/ 87 h 382"/>
                    <a:gd name="T28" fmla="*/ 59 w 891"/>
                    <a:gd name="T29" fmla="*/ 87 h 382"/>
                    <a:gd name="T30" fmla="*/ 45 w 891"/>
                    <a:gd name="T31" fmla="*/ 92 h 382"/>
                    <a:gd name="T32" fmla="*/ 35 w 891"/>
                    <a:gd name="T33" fmla="*/ 99 h 382"/>
                    <a:gd name="T34" fmla="*/ 24 w 891"/>
                    <a:gd name="T35" fmla="*/ 108 h 382"/>
                    <a:gd name="T36" fmla="*/ 15 w 891"/>
                    <a:gd name="T37" fmla="*/ 118 h 382"/>
                    <a:gd name="T38" fmla="*/ 8 w 891"/>
                    <a:gd name="T39" fmla="*/ 129 h 382"/>
                    <a:gd name="T40" fmla="*/ 3 w 891"/>
                    <a:gd name="T41" fmla="*/ 141 h 382"/>
                    <a:gd name="T42" fmla="*/ 1 w 891"/>
                    <a:gd name="T43" fmla="*/ 155 h 382"/>
                    <a:gd name="T44" fmla="*/ 0 w 891"/>
                    <a:gd name="T45" fmla="*/ 169 h 382"/>
                    <a:gd name="T46" fmla="*/ 0 w 891"/>
                    <a:gd name="T47" fmla="*/ 382 h 382"/>
                    <a:gd name="T48" fmla="*/ 891 w 891"/>
                    <a:gd name="T49" fmla="*/ 382 h 382"/>
                    <a:gd name="T50" fmla="*/ 891 w 891"/>
                    <a:gd name="T51" fmla="*/ 169 h 3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91" h="382">
                      <a:moveTo>
                        <a:pt x="891" y="169"/>
                      </a:moveTo>
                      <a:lnTo>
                        <a:pt x="891" y="169"/>
                      </a:lnTo>
                      <a:lnTo>
                        <a:pt x="889" y="155"/>
                      </a:lnTo>
                      <a:lnTo>
                        <a:pt x="886" y="141"/>
                      </a:lnTo>
                      <a:lnTo>
                        <a:pt x="881" y="129"/>
                      </a:lnTo>
                      <a:lnTo>
                        <a:pt x="874" y="118"/>
                      </a:lnTo>
                      <a:lnTo>
                        <a:pt x="865" y="108"/>
                      </a:lnTo>
                      <a:lnTo>
                        <a:pt x="856" y="99"/>
                      </a:lnTo>
                      <a:lnTo>
                        <a:pt x="844" y="92"/>
                      </a:lnTo>
                      <a:lnTo>
                        <a:pt x="831" y="87"/>
                      </a:lnTo>
                      <a:lnTo>
                        <a:pt x="560" y="0"/>
                      </a:lnTo>
                      <a:lnTo>
                        <a:pt x="455" y="246"/>
                      </a:lnTo>
                      <a:lnTo>
                        <a:pt x="329" y="0"/>
                      </a:lnTo>
                      <a:lnTo>
                        <a:pt x="59" y="87"/>
                      </a:lnTo>
                      <a:lnTo>
                        <a:pt x="59" y="87"/>
                      </a:lnTo>
                      <a:lnTo>
                        <a:pt x="45" y="92"/>
                      </a:lnTo>
                      <a:lnTo>
                        <a:pt x="35" y="99"/>
                      </a:lnTo>
                      <a:lnTo>
                        <a:pt x="24" y="108"/>
                      </a:lnTo>
                      <a:lnTo>
                        <a:pt x="15" y="118"/>
                      </a:lnTo>
                      <a:lnTo>
                        <a:pt x="8" y="129"/>
                      </a:lnTo>
                      <a:lnTo>
                        <a:pt x="3" y="141"/>
                      </a:lnTo>
                      <a:lnTo>
                        <a:pt x="1" y="155"/>
                      </a:lnTo>
                      <a:lnTo>
                        <a:pt x="0" y="169"/>
                      </a:lnTo>
                      <a:lnTo>
                        <a:pt x="0" y="382"/>
                      </a:lnTo>
                      <a:lnTo>
                        <a:pt x="891" y="382"/>
                      </a:lnTo>
                      <a:lnTo>
                        <a:pt x="891" y="16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5000"/>
                </a:p>
              </p:txBody>
            </p:sp>
          </p:grpSp>
          <p:grpSp>
            <p:nvGrpSpPr>
              <p:cNvPr id="174" name="Group 139">
                <a:extLst>
                  <a:ext uri="{FF2B5EF4-FFF2-40B4-BE49-F238E27FC236}">
                    <a16:creationId xmlns="" xmlns:a16="http://schemas.microsoft.com/office/drawing/2014/main" id="{0627ABC5-612F-4188-91B8-3F780D998FD1}"/>
                  </a:ext>
                </a:extLst>
              </p:cNvPr>
              <p:cNvGrpSpPr/>
              <p:nvPr/>
            </p:nvGrpSpPr>
            <p:grpSpPr>
              <a:xfrm>
                <a:off x="2013404" y="3537068"/>
                <a:ext cx="258059" cy="312274"/>
                <a:chOff x="3640138" y="4718050"/>
                <a:chExt cx="377825" cy="457200"/>
              </a:xfrm>
              <a:solidFill>
                <a:schemeClr val="bg1"/>
              </a:solidFill>
            </p:grpSpPr>
            <p:sp>
              <p:nvSpPr>
                <p:cNvPr id="175" name="Freeform 140">
                  <a:extLst>
                    <a:ext uri="{FF2B5EF4-FFF2-40B4-BE49-F238E27FC236}">
                      <a16:creationId xmlns="" xmlns:a16="http://schemas.microsoft.com/office/drawing/2014/main" id="{697C7C8E-2FE6-4C90-8BAD-86EEF29D2C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40138" y="5000625"/>
                  <a:ext cx="377825" cy="174625"/>
                </a:xfrm>
                <a:custGeom>
                  <a:avLst/>
                  <a:gdLst>
                    <a:gd name="T0" fmla="*/ 950 w 950"/>
                    <a:gd name="T1" fmla="*/ 208 h 441"/>
                    <a:gd name="T2" fmla="*/ 950 w 950"/>
                    <a:gd name="T3" fmla="*/ 208 h 441"/>
                    <a:gd name="T4" fmla="*/ 949 w 950"/>
                    <a:gd name="T5" fmla="*/ 194 h 441"/>
                    <a:gd name="T6" fmla="*/ 947 w 950"/>
                    <a:gd name="T7" fmla="*/ 181 h 441"/>
                    <a:gd name="T8" fmla="*/ 942 w 950"/>
                    <a:gd name="T9" fmla="*/ 169 h 441"/>
                    <a:gd name="T10" fmla="*/ 936 w 950"/>
                    <a:gd name="T11" fmla="*/ 157 h 441"/>
                    <a:gd name="T12" fmla="*/ 927 w 950"/>
                    <a:gd name="T13" fmla="*/ 147 h 441"/>
                    <a:gd name="T14" fmla="*/ 918 w 950"/>
                    <a:gd name="T15" fmla="*/ 138 h 441"/>
                    <a:gd name="T16" fmla="*/ 907 w 950"/>
                    <a:gd name="T17" fmla="*/ 129 h 441"/>
                    <a:gd name="T18" fmla="*/ 895 w 950"/>
                    <a:gd name="T19" fmla="*/ 123 h 441"/>
                    <a:gd name="T20" fmla="*/ 687 w 950"/>
                    <a:gd name="T21" fmla="*/ 35 h 441"/>
                    <a:gd name="T22" fmla="*/ 532 w 950"/>
                    <a:gd name="T23" fmla="*/ 237 h 441"/>
                    <a:gd name="T24" fmla="*/ 519 w 950"/>
                    <a:gd name="T25" fmla="*/ 69 h 441"/>
                    <a:gd name="T26" fmla="*/ 578 w 950"/>
                    <a:gd name="T27" fmla="*/ 42 h 441"/>
                    <a:gd name="T28" fmla="*/ 559 w 950"/>
                    <a:gd name="T29" fmla="*/ 0 h 441"/>
                    <a:gd name="T30" fmla="*/ 484 w 950"/>
                    <a:gd name="T31" fmla="*/ 34 h 441"/>
                    <a:gd name="T32" fmla="*/ 410 w 950"/>
                    <a:gd name="T33" fmla="*/ 0 h 441"/>
                    <a:gd name="T34" fmla="*/ 391 w 950"/>
                    <a:gd name="T35" fmla="*/ 42 h 441"/>
                    <a:gd name="T36" fmla="*/ 450 w 950"/>
                    <a:gd name="T37" fmla="*/ 69 h 441"/>
                    <a:gd name="T38" fmla="*/ 437 w 950"/>
                    <a:gd name="T39" fmla="*/ 240 h 441"/>
                    <a:gd name="T40" fmla="*/ 264 w 950"/>
                    <a:gd name="T41" fmla="*/ 35 h 441"/>
                    <a:gd name="T42" fmla="*/ 55 w 950"/>
                    <a:gd name="T43" fmla="*/ 123 h 441"/>
                    <a:gd name="T44" fmla="*/ 55 w 950"/>
                    <a:gd name="T45" fmla="*/ 123 h 441"/>
                    <a:gd name="T46" fmla="*/ 43 w 950"/>
                    <a:gd name="T47" fmla="*/ 129 h 441"/>
                    <a:gd name="T48" fmla="*/ 33 w 950"/>
                    <a:gd name="T49" fmla="*/ 138 h 441"/>
                    <a:gd name="T50" fmla="*/ 23 w 950"/>
                    <a:gd name="T51" fmla="*/ 147 h 441"/>
                    <a:gd name="T52" fmla="*/ 16 w 950"/>
                    <a:gd name="T53" fmla="*/ 157 h 441"/>
                    <a:gd name="T54" fmla="*/ 8 w 950"/>
                    <a:gd name="T55" fmla="*/ 169 h 441"/>
                    <a:gd name="T56" fmla="*/ 4 w 950"/>
                    <a:gd name="T57" fmla="*/ 181 h 441"/>
                    <a:gd name="T58" fmla="*/ 1 w 950"/>
                    <a:gd name="T59" fmla="*/ 194 h 441"/>
                    <a:gd name="T60" fmla="*/ 0 w 950"/>
                    <a:gd name="T61" fmla="*/ 208 h 441"/>
                    <a:gd name="T62" fmla="*/ 0 w 950"/>
                    <a:gd name="T63" fmla="*/ 441 h 441"/>
                    <a:gd name="T64" fmla="*/ 950 w 950"/>
                    <a:gd name="T65" fmla="*/ 441 h 441"/>
                    <a:gd name="T66" fmla="*/ 950 w 950"/>
                    <a:gd name="T67" fmla="*/ 208 h 4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950" h="441">
                      <a:moveTo>
                        <a:pt x="950" y="208"/>
                      </a:moveTo>
                      <a:lnTo>
                        <a:pt x="950" y="208"/>
                      </a:lnTo>
                      <a:lnTo>
                        <a:pt x="949" y="194"/>
                      </a:lnTo>
                      <a:lnTo>
                        <a:pt x="947" y="181"/>
                      </a:lnTo>
                      <a:lnTo>
                        <a:pt x="942" y="169"/>
                      </a:lnTo>
                      <a:lnTo>
                        <a:pt x="936" y="157"/>
                      </a:lnTo>
                      <a:lnTo>
                        <a:pt x="927" y="147"/>
                      </a:lnTo>
                      <a:lnTo>
                        <a:pt x="918" y="138"/>
                      </a:lnTo>
                      <a:lnTo>
                        <a:pt x="907" y="129"/>
                      </a:lnTo>
                      <a:lnTo>
                        <a:pt x="895" y="123"/>
                      </a:lnTo>
                      <a:lnTo>
                        <a:pt x="687" y="35"/>
                      </a:lnTo>
                      <a:lnTo>
                        <a:pt x="532" y="237"/>
                      </a:lnTo>
                      <a:lnTo>
                        <a:pt x="519" y="69"/>
                      </a:lnTo>
                      <a:lnTo>
                        <a:pt x="578" y="42"/>
                      </a:lnTo>
                      <a:lnTo>
                        <a:pt x="559" y="0"/>
                      </a:lnTo>
                      <a:lnTo>
                        <a:pt x="484" y="34"/>
                      </a:lnTo>
                      <a:lnTo>
                        <a:pt x="410" y="0"/>
                      </a:lnTo>
                      <a:lnTo>
                        <a:pt x="391" y="42"/>
                      </a:lnTo>
                      <a:lnTo>
                        <a:pt x="450" y="69"/>
                      </a:lnTo>
                      <a:lnTo>
                        <a:pt x="437" y="240"/>
                      </a:lnTo>
                      <a:lnTo>
                        <a:pt x="264" y="35"/>
                      </a:lnTo>
                      <a:lnTo>
                        <a:pt x="55" y="123"/>
                      </a:lnTo>
                      <a:lnTo>
                        <a:pt x="55" y="123"/>
                      </a:lnTo>
                      <a:lnTo>
                        <a:pt x="43" y="129"/>
                      </a:lnTo>
                      <a:lnTo>
                        <a:pt x="33" y="138"/>
                      </a:lnTo>
                      <a:lnTo>
                        <a:pt x="23" y="147"/>
                      </a:lnTo>
                      <a:lnTo>
                        <a:pt x="16" y="157"/>
                      </a:lnTo>
                      <a:lnTo>
                        <a:pt x="8" y="169"/>
                      </a:lnTo>
                      <a:lnTo>
                        <a:pt x="4" y="181"/>
                      </a:lnTo>
                      <a:lnTo>
                        <a:pt x="1" y="194"/>
                      </a:lnTo>
                      <a:lnTo>
                        <a:pt x="0" y="208"/>
                      </a:lnTo>
                      <a:lnTo>
                        <a:pt x="0" y="441"/>
                      </a:lnTo>
                      <a:lnTo>
                        <a:pt x="950" y="441"/>
                      </a:lnTo>
                      <a:lnTo>
                        <a:pt x="950" y="2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5000"/>
                </a:p>
              </p:txBody>
            </p:sp>
            <p:sp>
              <p:nvSpPr>
                <p:cNvPr id="176" name="Freeform 141">
                  <a:extLst>
                    <a:ext uri="{FF2B5EF4-FFF2-40B4-BE49-F238E27FC236}">
                      <a16:creationId xmlns="" xmlns:a16="http://schemas.microsoft.com/office/drawing/2014/main" id="{46B44957-9651-4738-968D-0A3CCCCE5C0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25863" y="4718050"/>
                  <a:ext cx="227013" cy="261938"/>
                </a:xfrm>
                <a:custGeom>
                  <a:avLst/>
                  <a:gdLst>
                    <a:gd name="T0" fmla="*/ 43 w 571"/>
                    <a:gd name="T1" fmla="*/ 438 h 660"/>
                    <a:gd name="T2" fmla="*/ 50 w 571"/>
                    <a:gd name="T3" fmla="*/ 498 h 660"/>
                    <a:gd name="T4" fmla="*/ 72 w 571"/>
                    <a:gd name="T5" fmla="*/ 556 h 660"/>
                    <a:gd name="T6" fmla="*/ 93 w 571"/>
                    <a:gd name="T7" fmla="*/ 591 h 660"/>
                    <a:gd name="T8" fmla="*/ 135 w 571"/>
                    <a:gd name="T9" fmla="*/ 632 h 660"/>
                    <a:gd name="T10" fmla="*/ 190 w 571"/>
                    <a:gd name="T11" fmla="*/ 655 h 660"/>
                    <a:gd name="T12" fmla="*/ 228 w 571"/>
                    <a:gd name="T13" fmla="*/ 660 h 660"/>
                    <a:gd name="T14" fmla="*/ 300 w 571"/>
                    <a:gd name="T15" fmla="*/ 660 h 660"/>
                    <a:gd name="T16" fmla="*/ 340 w 571"/>
                    <a:gd name="T17" fmla="*/ 655 h 660"/>
                    <a:gd name="T18" fmla="*/ 393 w 571"/>
                    <a:gd name="T19" fmla="*/ 632 h 660"/>
                    <a:gd name="T20" fmla="*/ 436 w 571"/>
                    <a:gd name="T21" fmla="*/ 591 h 660"/>
                    <a:gd name="T22" fmla="*/ 457 w 571"/>
                    <a:gd name="T23" fmla="*/ 556 h 660"/>
                    <a:gd name="T24" fmla="*/ 478 w 571"/>
                    <a:gd name="T25" fmla="*/ 498 h 660"/>
                    <a:gd name="T26" fmla="*/ 486 w 571"/>
                    <a:gd name="T27" fmla="*/ 438 h 660"/>
                    <a:gd name="T28" fmla="*/ 562 w 571"/>
                    <a:gd name="T29" fmla="*/ 245 h 660"/>
                    <a:gd name="T30" fmla="*/ 571 w 571"/>
                    <a:gd name="T31" fmla="*/ 199 h 660"/>
                    <a:gd name="T32" fmla="*/ 563 w 571"/>
                    <a:gd name="T33" fmla="*/ 153 h 660"/>
                    <a:gd name="T34" fmla="*/ 546 w 571"/>
                    <a:gd name="T35" fmla="*/ 125 h 660"/>
                    <a:gd name="T36" fmla="*/ 511 w 571"/>
                    <a:gd name="T37" fmla="*/ 94 h 660"/>
                    <a:gd name="T38" fmla="*/ 466 w 571"/>
                    <a:gd name="T39" fmla="*/ 79 h 660"/>
                    <a:gd name="T40" fmla="*/ 434 w 571"/>
                    <a:gd name="T41" fmla="*/ 80 h 660"/>
                    <a:gd name="T42" fmla="*/ 416 w 571"/>
                    <a:gd name="T43" fmla="*/ 66 h 660"/>
                    <a:gd name="T44" fmla="*/ 359 w 571"/>
                    <a:gd name="T45" fmla="*/ 32 h 660"/>
                    <a:gd name="T46" fmla="*/ 297 w 571"/>
                    <a:gd name="T47" fmla="*/ 10 h 660"/>
                    <a:gd name="T48" fmla="*/ 236 w 571"/>
                    <a:gd name="T49" fmla="*/ 1 h 660"/>
                    <a:gd name="T50" fmla="*/ 174 w 571"/>
                    <a:gd name="T51" fmla="*/ 2 h 660"/>
                    <a:gd name="T52" fmla="*/ 115 w 571"/>
                    <a:gd name="T53" fmla="*/ 14 h 660"/>
                    <a:gd name="T54" fmla="*/ 85 w 571"/>
                    <a:gd name="T55" fmla="*/ 26 h 660"/>
                    <a:gd name="T56" fmla="*/ 46 w 571"/>
                    <a:gd name="T57" fmla="*/ 55 h 660"/>
                    <a:gd name="T58" fmla="*/ 17 w 571"/>
                    <a:gd name="T59" fmla="*/ 95 h 660"/>
                    <a:gd name="T60" fmla="*/ 5 w 571"/>
                    <a:gd name="T61" fmla="*/ 125 h 660"/>
                    <a:gd name="T62" fmla="*/ 0 w 571"/>
                    <a:gd name="T63" fmla="*/ 173 h 660"/>
                    <a:gd name="T64" fmla="*/ 9 w 571"/>
                    <a:gd name="T65" fmla="*/ 220 h 660"/>
                    <a:gd name="T66" fmla="*/ 429 w 571"/>
                    <a:gd name="T67" fmla="*/ 438 h 660"/>
                    <a:gd name="T68" fmla="*/ 424 w 571"/>
                    <a:gd name="T69" fmla="*/ 485 h 660"/>
                    <a:gd name="T70" fmla="*/ 407 w 571"/>
                    <a:gd name="T71" fmla="*/ 531 h 660"/>
                    <a:gd name="T72" fmla="*/ 390 w 571"/>
                    <a:gd name="T73" fmla="*/ 558 h 660"/>
                    <a:gd name="T74" fmla="*/ 361 w 571"/>
                    <a:gd name="T75" fmla="*/ 585 h 660"/>
                    <a:gd name="T76" fmla="*/ 326 w 571"/>
                    <a:gd name="T77" fmla="*/ 601 h 660"/>
                    <a:gd name="T78" fmla="*/ 265 w 571"/>
                    <a:gd name="T79" fmla="*/ 604 h 660"/>
                    <a:gd name="T80" fmla="*/ 215 w 571"/>
                    <a:gd name="T81" fmla="*/ 603 h 660"/>
                    <a:gd name="T82" fmla="*/ 178 w 571"/>
                    <a:gd name="T83" fmla="*/ 591 h 660"/>
                    <a:gd name="T84" fmla="*/ 148 w 571"/>
                    <a:gd name="T85" fmla="*/ 568 h 660"/>
                    <a:gd name="T86" fmla="*/ 129 w 571"/>
                    <a:gd name="T87" fmla="*/ 545 h 660"/>
                    <a:gd name="T88" fmla="*/ 109 w 571"/>
                    <a:gd name="T89" fmla="*/ 501 h 660"/>
                    <a:gd name="T90" fmla="*/ 99 w 571"/>
                    <a:gd name="T91" fmla="*/ 453 h 660"/>
                    <a:gd name="T92" fmla="*/ 99 w 571"/>
                    <a:gd name="T93" fmla="*/ 332 h 660"/>
                    <a:gd name="T94" fmla="*/ 163 w 571"/>
                    <a:gd name="T95" fmla="*/ 339 h 660"/>
                    <a:gd name="T96" fmla="*/ 218 w 571"/>
                    <a:gd name="T97" fmla="*/ 336 h 660"/>
                    <a:gd name="T98" fmla="*/ 274 w 571"/>
                    <a:gd name="T99" fmla="*/ 326 h 660"/>
                    <a:gd name="T100" fmla="*/ 334 w 571"/>
                    <a:gd name="T101" fmla="*/ 304 h 660"/>
                    <a:gd name="T102" fmla="*/ 394 w 571"/>
                    <a:gd name="T103" fmla="*/ 269 h 660"/>
                    <a:gd name="T104" fmla="*/ 400 w 571"/>
                    <a:gd name="T105" fmla="*/ 295 h 660"/>
                    <a:gd name="T106" fmla="*/ 419 w 571"/>
                    <a:gd name="T107" fmla="*/ 341 h 6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71" h="660">
                      <a:moveTo>
                        <a:pt x="43" y="317"/>
                      </a:moveTo>
                      <a:lnTo>
                        <a:pt x="43" y="438"/>
                      </a:lnTo>
                      <a:lnTo>
                        <a:pt x="43" y="438"/>
                      </a:lnTo>
                      <a:lnTo>
                        <a:pt x="44" y="458"/>
                      </a:lnTo>
                      <a:lnTo>
                        <a:pt x="46" y="479"/>
                      </a:lnTo>
                      <a:lnTo>
                        <a:pt x="50" y="498"/>
                      </a:lnTo>
                      <a:lnTo>
                        <a:pt x="56" y="519"/>
                      </a:lnTo>
                      <a:lnTo>
                        <a:pt x="63" y="538"/>
                      </a:lnTo>
                      <a:lnTo>
                        <a:pt x="72" y="556"/>
                      </a:lnTo>
                      <a:lnTo>
                        <a:pt x="81" y="574"/>
                      </a:lnTo>
                      <a:lnTo>
                        <a:pt x="93" y="591"/>
                      </a:lnTo>
                      <a:lnTo>
                        <a:pt x="93" y="591"/>
                      </a:lnTo>
                      <a:lnTo>
                        <a:pt x="105" y="607"/>
                      </a:lnTo>
                      <a:lnTo>
                        <a:pt x="120" y="620"/>
                      </a:lnTo>
                      <a:lnTo>
                        <a:pt x="135" y="632"/>
                      </a:lnTo>
                      <a:lnTo>
                        <a:pt x="152" y="642"/>
                      </a:lnTo>
                      <a:lnTo>
                        <a:pt x="171" y="650"/>
                      </a:lnTo>
                      <a:lnTo>
                        <a:pt x="190" y="655"/>
                      </a:lnTo>
                      <a:lnTo>
                        <a:pt x="209" y="659"/>
                      </a:lnTo>
                      <a:lnTo>
                        <a:pt x="228" y="660"/>
                      </a:lnTo>
                      <a:lnTo>
                        <a:pt x="228" y="660"/>
                      </a:lnTo>
                      <a:lnTo>
                        <a:pt x="265" y="660"/>
                      </a:lnTo>
                      <a:lnTo>
                        <a:pt x="265" y="660"/>
                      </a:lnTo>
                      <a:lnTo>
                        <a:pt x="300" y="660"/>
                      </a:lnTo>
                      <a:lnTo>
                        <a:pt x="300" y="660"/>
                      </a:lnTo>
                      <a:lnTo>
                        <a:pt x="320" y="659"/>
                      </a:lnTo>
                      <a:lnTo>
                        <a:pt x="340" y="655"/>
                      </a:lnTo>
                      <a:lnTo>
                        <a:pt x="358" y="650"/>
                      </a:lnTo>
                      <a:lnTo>
                        <a:pt x="376" y="642"/>
                      </a:lnTo>
                      <a:lnTo>
                        <a:pt x="393" y="632"/>
                      </a:lnTo>
                      <a:lnTo>
                        <a:pt x="408" y="620"/>
                      </a:lnTo>
                      <a:lnTo>
                        <a:pt x="423" y="607"/>
                      </a:lnTo>
                      <a:lnTo>
                        <a:pt x="436" y="591"/>
                      </a:lnTo>
                      <a:lnTo>
                        <a:pt x="436" y="591"/>
                      </a:lnTo>
                      <a:lnTo>
                        <a:pt x="447" y="574"/>
                      </a:lnTo>
                      <a:lnTo>
                        <a:pt x="457" y="556"/>
                      </a:lnTo>
                      <a:lnTo>
                        <a:pt x="466" y="538"/>
                      </a:lnTo>
                      <a:lnTo>
                        <a:pt x="474" y="519"/>
                      </a:lnTo>
                      <a:lnTo>
                        <a:pt x="478" y="498"/>
                      </a:lnTo>
                      <a:lnTo>
                        <a:pt x="483" y="479"/>
                      </a:lnTo>
                      <a:lnTo>
                        <a:pt x="486" y="458"/>
                      </a:lnTo>
                      <a:lnTo>
                        <a:pt x="486" y="438"/>
                      </a:lnTo>
                      <a:lnTo>
                        <a:pt x="486" y="418"/>
                      </a:lnTo>
                      <a:lnTo>
                        <a:pt x="562" y="245"/>
                      </a:lnTo>
                      <a:lnTo>
                        <a:pt x="562" y="245"/>
                      </a:lnTo>
                      <a:lnTo>
                        <a:pt x="567" y="230"/>
                      </a:lnTo>
                      <a:lnTo>
                        <a:pt x="570" y="214"/>
                      </a:lnTo>
                      <a:lnTo>
                        <a:pt x="571" y="199"/>
                      </a:lnTo>
                      <a:lnTo>
                        <a:pt x="570" y="183"/>
                      </a:lnTo>
                      <a:lnTo>
                        <a:pt x="568" y="167"/>
                      </a:lnTo>
                      <a:lnTo>
                        <a:pt x="563" y="153"/>
                      </a:lnTo>
                      <a:lnTo>
                        <a:pt x="556" y="138"/>
                      </a:lnTo>
                      <a:lnTo>
                        <a:pt x="546" y="125"/>
                      </a:lnTo>
                      <a:lnTo>
                        <a:pt x="546" y="125"/>
                      </a:lnTo>
                      <a:lnTo>
                        <a:pt x="536" y="113"/>
                      </a:lnTo>
                      <a:lnTo>
                        <a:pt x="524" y="102"/>
                      </a:lnTo>
                      <a:lnTo>
                        <a:pt x="511" y="94"/>
                      </a:lnTo>
                      <a:lnTo>
                        <a:pt x="497" y="88"/>
                      </a:lnTo>
                      <a:lnTo>
                        <a:pt x="482" y="83"/>
                      </a:lnTo>
                      <a:lnTo>
                        <a:pt x="466" y="79"/>
                      </a:lnTo>
                      <a:lnTo>
                        <a:pt x="451" y="79"/>
                      </a:lnTo>
                      <a:lnTo>
                        <a:pt x="434" y="80"/>
                      </a:lnTo>
                      <a:lnTo>
                        <a:pt x="434" y="80"/>
                      </a:lnTo>
                      <a:lnTo>
                        <a:pt x="434" y="80"/>
                      </a:lnTo>
                      <a:lnTo>
                        <a:pt x="434" y="80"/>
                      </a:lnTo>
                      <a:lnTo>
                        <a:pt x="416" y="66"/>
                      </a:lnTo>
                      <a:lnTo>
                        <a:pt x="398" y="53"/>
                      </a:lnTo>
                      <a:lnTo>
                        <a:pt x="378" y="42"/>
                      </a:lnTo>
                      <a:lnTo>
                        <a:pt x="359" y="32"/>
                      </a:lnTo>
                      <a:lnTo>
                        <a:pt x="338" y="24"/>
                      </a:lnTo>
                      <a:lnTo>
                        <a:pt x="318" y="17"/>
                      </a:lnTo>
                      <a:lnTo>
                        <a:pt x="297" y="10"/>
                      </a:lnTo>
                      <a:lnTo>
                        <a:pt x="277" y="6"/>
                      </a:lnTo>
                      <a:lnTo>
                        <a:pt x="256" y="3"/>
                      </a:lnTo>
                      <a:lnTo>
                        <a:pt x="236" y="1"/>
                      </a:lnTo>
                      <a:lnTo>
                        <a:pt x="215" y="0"/>
                      </a:lnTo>
                      <a:lnTo>
                        <a:pt x="195" y="1"/>
                      </a:lnTo>
                      <a:lnTo>
                        <a:pt x="174" y="2"/>
                      </a:lnTo>
                      <a:lnTo>
                        <a:pt x="154" y="6"/>
                      </a:lnTo>
                      <a:lnTo>
                        <a:pt x="134" y="9"/>
                      </a:lnTo>
                      <a:lnTo>
                        <a:pt x="115" y="14"/>
                      </a:lnTo>
                      <a:lnTo>
                        <a:pt x="115" y="14"/>
                      </a:lnTo>
                      <a:lnTo>
                        <a:pt x="99" y="20"/>
                      </a:lnTo>
                      <a:lnTo>
                        <a:pt x="85" y="26"/>
                      </a:lnTo>
                      <a:lnTo>
                        <a:pt x="70" y="35"/>
                      </a:lnTo>
                      <a:lnTo>
                        <a:pt x="58" y="44"/>
                      </a:lnTo>
                      <a:lnTo>
                        <a:pt x="46" y="55"/>
                      </a:lnTo>
                      <a:lnTo>
                        <a:pt x="35" y="67"/>
                      </a:lnTo>
                      <a:lnTo>
                        <a:pt x="26" y="80"/>
                      </a:lnTo>
                      <a:lnTo>
                        <a:pt x="17" y="95"/>
                      </a:lnTo>
                      <a:lnTo>
                        <a:pt x="17" y="95"/>
                      </a:lnTo>
                      <a:lnTo>
                        <a:pt x="11" y="109"/>
                      </a:lnTo>
                      <a:lnTo>
                        <a:pt x="5" y="125"/>
                      </a:lnTo>
                      <a:lnTo>
                        <a:pt x="1" y="141"/>
                      </a:lnTo>
                      <a:lnTo>
                        <a:pt x="0" y="157"/>
                      </a:lnTo>
                      <a:lnTo>
                        <a:pt x="0" y="173"/>
                      </a:lnTo>
                      <a:lnTo>
                        <a:pt x="1" y="189"/>
                      </a:lnTo>
                      <a:lnTo>
                        <a:pt x="4" y="205"/>
                      </a:lnTo>
                      <a:lnTo>
                        <a:pt x="9" y="220"/>
                      </a:lnTo>
                      <a:lnTo>
                        <a:pt x="43" y="317"/>
                      </a:lnTo>
                      <a:close/>
                      <a:moveTo>
                        <a:pt x="429" y="438"/>
                      </a:moveTo>
                      <a:lnTo>
                        <a:pt x="429" y="438"/>
                      </a:lnTo>
                      <a:lnTo>
                        <a:pt x="429" y="453"/>
                      </a:lnTo>
                      <a:lnTo>
                        <a:pt x="426" y="469"/>
                      </a:lnTo>
                      <a:lnTo>
                        <a:pt x="424" y="485"/>
                      </a:lnTo>
                      <a:lnTo>
                        <a:pt x="419" y="501"/>
                      </a:lnTo>
                      <a:lnTo>
                        <a:pt x="413" y="516"/>
                      </a:lnTo>
                      <a:lnTo>
                        <a:pt x="407" y="531"/>
                      </a:lnTo>
                      <a:lnTo>
                        <a:pt x="399" y="545"/>
                      </a:lnTo>
                      <a:lnTo>
                        <a:pt x="390" y="558"/>
                      </a:lnTo>
                      <a:lnTo>
                        <a:pt x="390" y="558"/>
                      </a:lnTo>
                      <a:lnTo>
                        <a:pt x="382" y="568"/>
                      </a:lnTo>
                      <a:lnTo>
                        <a:pt x="372" y="578"/>
                      </a:lnTo>
                      <a:lnTo>
                        <a:pt x="361" y="585"/>
                      </a:lnTo>
                      <a:lnTo>
                        <a:pt x="350" y="591"/>
                      </a:lnTo>
                      <a:lnTo>
                        <a:pt x="338" y="597"/>
                      </a:lnTo>
                      <a:lnTo>
                        <a:pt x="326" y="601"/>
                      </a:lnTo>
                      <a:lnTo>
                        <a:pt x="313" y="603"/>
                      </a:lnTo>
                      <a:lnTo>
                        <a:pt x="300" y="604"/>
                      </a:lnTo>
                      <a:lnTo>
                        <a:pt x="265" y="604"/>
                      </a:lnTo>
                      <a:lnTo>
                        <a:pt x="228" y="604"/>
                      </a:lnTo>
                      <a:lnTo>
                        <a:pt x="228" y="604"/>
                      </a:lnTo>
                      <a:lnTo>
                        <a:pt x="215" y="603"/>
                      </a:lnTo>
                      <a:lnTo>
                        <a:pt x="203" y="601"/>
                      </a:lnTo>
                      <a:lnTo>
                        <a:pt x="190" y="597"/>
                      </a:lnTo>
                      <a:lnTo>
                        <a:pt x="178" y="591"/>
                      </a:lnTo>
                      <a:lnTo>
                        <a:pt x="167" y="585"/>
                      </a:lnTo>
                      <a:lnTo>
                        <a:pt x="156" y="578"/>
                      </a:lnTo>
                      <a:lnTo>
                        <a:pt x="148" y="568"/>
                      </a:lnTo>
                      <a:lnTo>
                        <a:pt x="139" y="558"/>
                      </a:lnTo>
                      <a:lnTo>
                        <a:pt x="139" y="558"/>
                      </a:lnTo>
                      <a:lnTo>
                        <a:pt x="129" y="545"/>
                      </a:lnTo>
                      <a:lnTo>
                        <a:pt x="122" y="531"/>
                      </a:lnTo>
                      <a:lnTo>
                        <a:pt x="115" y="516"/>
                      </a:lnTo>
                      <a:lnTo>
                        <a:pt x="109" y="501"/>
                      </a:lnTo>
                      <a:lnTo>
                        <a:pt x="105" y="485"/>
                      </a:lnTo>
                      <a:lnTo>
                        <a:pt x="102" y="469"/>
                      </a:lnTo>
                      <a:lnTo>
                        <a:pt x="99" y="453"/>
                      </a:lnTo>
                      <a:lnTo>
                        <a:pt x="99" y="438"/>
                      </a:lnTo>
                      <a:lnTo>
                        <a:pt x="99" y="332"/>
                      </a:lnTo>
                      <a:lnTo>
                        <a:pt x="99" y="332"/>
                      </a:lnTo>
                      <a:lnTo>
                        <a:pt x="131" y="336"/>
                      </a:lnTo>
                      <a:lnTo>
                        <a:pt x="146" y="339"/>
                      </a:lnTo>
                      <a:lnTo>
                        <a:pt x="163" y="339"/>
                      </a:lnTo>
                      <a:lnTo>
                        <a:pt x="181" y="339"/>
                      </a:lnTo>
                      <a:lnTo>
                        <a:pt x="199" y="339"/>
                      </a:lnTo>
                      <a:lnTo>
                        <a:pt x="218" y="336"/>
                      </a:lnTo>
                      <a:lnTo>
                        <a:pt x="236" y="334"/>
                      </a:lnTo>
                      <a:lnTo>
                        <a:pt x="255" y="330"/>
                      </a:lnTo>
                      <a:lnTo>
                        <a:pt x="274" y="326"/>
                      </a:lnTo>
                      <a:lnTo>
                        <a:pt x="294" y="319"/>
                      </a:lnTo>
                      <a:lnTo>
                        <a:pt x="314" y="312"/>
                      </a:lnTo>
                      <a:lnTo>
                        <a:pt x="334" y="304"/>
                      </a:lnTo>
                      <a:lnTo>
                        <a:pt x="354" y="293"/>
                      </a:lnTo>
                      <a:lnTo>
                        <a:pt x="373" y="282"/>
                      </a:lnTo>
                      <a:lnTo>
                        <a:pt x="394" y="269"/>
                      </a:lnTo>
                      <a:lnTo>
                        <a:pt x="394" y="269"/>
                      </a:lnTo>
                      <a:lnTo>
                        <a:pt x="395" y="276"/>
                      </a:lnTo>
                      <a:lnTo>
                        <a:pt x="400" y="295"/>
                      </a:lnTo>
                      <a:lnTo>
                        <a:pt x="404" y="309"/>
                      </a:lnTo>
                      <a:lnTo>
                        <a:pt x="411" y="324"/>
                      </a:lnTo>
                      <a:lnTo>
                        <a:pt x="419" y="341"/>
                      </a:lnTo>
                      <a:lnTo>
                        <a:pt x="429" y="358"/>
                      </a:lnTo>
                      <a:lnTo>
                        <a:pt x="429" y="4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5000"/>
                </a:p>
              </p:txBody>
            </p:sp>
          </p:grpSp>
        </p:grpSp>
        <p:grpSp>
          <p:nvGrpSpPr>
            <p:cNvPr id="179" name="Group 143">
              <a:extLst>
                <a:ext uri="{FF2B5EF4-FFF2-40B4-BE49-F238E27FC236}">
                  <a16:creationId xmlns="" xmlns:a16="http://schemas.microsoft.com/office/drawing/2014/main" id="{633E2C45-0A1C-445F-AA20-1D327F8B1AAF}"/>
                </a:ext>
              </a:extLst>
            </p:cNvPr>
            <p:cNvGrpSpPr/>
            <p:nvPr/>
          </p:nvGrpSpPr>
          <p:grpSpPr>
            <a:xfrm>
              <a:off x="5721861" y="2194850"/>
              <a:ext cx="425451" cy="427039"/>
              <a:chOff x="2957513" y="5392738"/>
              <a:chExt cx="425450" cy="427038"/>
            </a:xfrm>
            <a:solidFill>
              <a:schemeClr val="bg1"/>
            </a:solidFill>
            <a:effectLst>
              <a:outerShdw blurRad="25400" dist="12700" algn="l" rotWithShape="0">
                <a:prstClr val="black">
                  <a:alpha val="14000"/>
                </a:prstClr>
              </a:outerShdw>
            </a:effectLst>
          </p:grpSpPr>
          <p:sp>
            <p:nvSpPr>
              <p:cNvPr id="180" name="Freeform 144">
                <a:extLst>
                  <a:ext uri="{FF2B5EF4-FFF2-40B4-BE49-F238E27FC236}">
                    <a16:creationId xmlns="" xmlns:a16="http://schemas.microsoft.com/office/drawing/2014/main" id="{E843D0FC-140D-40BC-88E3-C011275A58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513" y="5392738"/>
                <a:ext cx="425450" cy="295275"/>
              </a:xfrm>
              <a:custGeom>
                <a:avLst/>
                <a:gdLst>
                  <a:gd name="T0" fmla="*/ 914 w 1075"/>
                  <a:gd name="T1" fmla="*/ 746 h 747"/>
                  <a:gd name="T2" fmla="*/ 966 w 1075"/>
                  <a:gd name="T3" fmla="*/ 732 h 747"/>
                  <a:gd name="T4" fmla="*/ 1010 w 1075"/>
                  <a:gd name="T5" fmla="*/ 706 h 747"/>
                  <a:gd name="T6" fmla="*/ 1045 w 1075"/>
                  <a:gd name="T7" fmla="*/ 668 h 747"/>
                  <a:gd name="T8" fmla="*/ 1066 w 1075"/>
                  <a:gd name="T9" fmla="*/ 621 h 747"/>
                  <a:gd name="T10" fmla="*/ 1075 w 1075"/>
                  <a:gd name="T11" fmla="*/ 568 h 747"/>
                  <a:gd name="T12" fmla="*/ 1070 w 1075"/>
                  <a:gd name="T13" fmla="*/ 529 h 747"/>
                  <a:gd name="T14" fmla="*/ 1050 w 1075"/>
                  <a:gd name="T15" fmla="*/ 478 h 747"/>
                  <a:gd name="T16" fmla="*/ 1015 w 1075"/>
                  <a:gd name="T17" fmla="*/ 435 h 747"/>
                  <a:gd name="T18" fmla="*/ 1015 w 1075"/>
                  <a:gd name="T19" fmla="*/ 420 h 747"/>
                  <a:gd name="T20" fmla="*/ 1007 w 1075"/>
                  <a:gd name="T21" fmla="*/ 369 h 747"/>
                  <a:gd name="T22" fmla="*/ 987 w 1075"/>
                  <a:gd name="T23" fmla="*/ 326 h 747"/>
                  <a:gd name="T24" fmla="*/ 954 w 1075"/>
                  <a:gd name="T25" fmla="*/ 289 h 747"/>
                  <a:gd name="T26" fmla="*/ 912 w 1075"/>
                  <a:gd name="T27" fmla="*/ 264 h 747"/>
                  <a:gd name="T28" fmla="*/ 864 w 1075"/>
                  <a:gd name="T29" fmla="*/ 252 h 747"/>
                  <a:gd name="T30" fmla="*/ 830 w 1075"/>
                  <a:gd name="T31" fmla="*/ 252 h 747"/>
                  <a:gd name="T32" fmla="*/ 780 w 1075"/>
                  <a:gd name="T33" fmla="*/ 264 h 747"/>
                  <a:gd name="T34" fmla="*/ 769 w 1075"/>
                  <a:gd name="T35" fmla="*/ 211 h 747"/>
                  <a:gd name="T36" fmla="*/ 736 w 1075"/>
                  <a:gd name="T37" fmla="*/ 137 h 747"/>
                  <a:gd name="T38" fmla="*/ 684 w 1075"/>
                  <a:gd name="T39" fmla="*/ 77 h 747"/>
                  <a:gd name="T40" fmla="*/ 619 w 1075"/>
                  <a:gd name="T41" fmla="*/ 31 h 747"/>
                  <a:gd name="T42" fmla="*/ 541 w 1075"/>
                  <a:gd name="T43" fmla="*/ 6 h 747"/>
                  <a:gd name="T44" fmla="*/ 484 w 1075"/>
                  <a:gd name="T45" fmla="*/ 0 h 747"/>
                  <a:gd name="T46" fmla="*/ 440 w 1075"/>
                  <a:gd name="T47" fmla="*/ 3 h 747"/>
                  <a:gd name="T48" fmla="*/ 371 w 1075"/>
                  <a:gd name="T49" fmla="*/ 23 h 747"/>
                  <a:gd name="T50" fmla="*/ 297 w 1075"/>
                  <a:gd name="T51" fmla="*/ 67 h 747"/>
                  <a:gd name="T52" fmla="*/ 241 w 1075"/>
                  <a:gd name="T53" fmla="*/ 129 h 747"/>
                  <a:gd name="T54" fmla="*/ 202 w 1075"/>
                  <a:gd name="T55" fmla="*/ 205 h 747"/>
                  <a:gd name="T56" fmla="*/ 190 w 1075"/>
                  <a:gd name="T57" fmla="*/ 263 h 747"/>
                  <a:gd name="T58" fmla="*/ 187 w 1075"/>
                  <a:gd name="T59" fmla="*/ 292 h 747"/>
                  <a:gd name="T60" fmla="*/ 131 w 1075"/>
                  <a:gd name="T61" fmla="*/ 311 h 747"/>
                  <a:gd name="T62" fmla="*/ 81 w 1075"/>
                  <a:gd name="T63" fmla="*/ 342 h 747"/>
                  <a:gd name="T64" fmla="*/ 43 w 1075"/>
                  <a:gd name="T65" fmla="*/ 386 h 747"/>
                  <a:gd name="T66" fmla="*/ 15 w 1075"/>
                  <a:gd name="T67" fmla="*/ 438 h 747"/>
                  <a:gd name="T68" fmla="*/ 2 w 1075"/>
                  <a:gd name="T69" fmla="*/ 497 h 747"/>
                  <a:gd name="T70" fmla="*/ 0 w 1075"/>
                  <a:gd name="T71" fmla="*/ 531 h 747"/>
                  <a:gd name="T72" fmla="*/ 6 w 1075"/>
                  <a:gd name="T73" fmla="*/ 572 h 747"/>
                  <a:gd name="T74" fmla="*/ 20 w 1075"/>
                  <a:gd name="T75" fmla="*/ 609 h 747"/>
                  <a:gd name="T76" fmla="*/ 38 w 1075"/>
                  <a:gd name="T77" fmla="*/ 643 h 747"/>
                  <a:gd name="T78" fmla="*/ 72 w 1075"/>
                  <a:gd name="T79" fmla="*/ 683 h 747"/>
                  <a:gd name="T80" fmla="*/ 103 w 1075"/>
                  <a:gd name="T81" fmla="*/ 709 h 747"/>
                  <a:gd name="T82" fmla="*/ 145 w 1075"/>
                  <a:gd name="T83" fmla="*/ 733 h 747"/>
                  <a:gd name="T84" fmla="*/ 193 w 1075"/>
                  <a:gd name="T85" fmla="*/ 746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75" h="747">
                    <a:moveTo>
                      <a:pt x="896" y="747"/>
                    </a:moveTo>
                    <a:lnTo>
                      <a:pt x="896" y="747"/>
                    </a:lnTo>
                    <a:lnTo>
                      <a:pt x="914" y="746"/>
                    </a:lnTo>
                    <a:lnTo>
                      <a:pt x="932" y="743"/>
                    </a:lnTo>
                    <a:lnTo>
                      <a:pt x="949" y="738"/>
                    </a:lnTo>
                    <a:lnTo>
                      <a:pt x="966" y="732"/>
                    </a:lnTo>
                    <a:lnTo>
                      <a:pt x="982" y="725"/>
                    </a:lnTo>
                    <a:lnTo>
                      <a:pt x="996" y="717"/>
                    </a:lnTo>
                    <a:lnTo>
                      <a:pt x="1010" y="706"/>
                    </a:lnTo>
                    <a:lnTo>
                      <a:pt x="1023" y="695"/>
                    </a:lnTo>
                    <a:lnTo>
                      <a:pt x="1034" y="682"/>
                    </a:lnTo>
                    <a:lnTo>
                      <a:pt x="1045" y="668"/>
                    </a:lnTo>
                    <a:lnTo>
                      <a:pt x="1053" y="654"/>
                    </a:lnTo>
                    <a:lnTo>
                      <a:pt x="1060" y="638"/>
                    </a:lnTo>
                    <a:lnTo>
                      <a:pt x="1066" y="621"/>
                    </a:lnTo>
                    <a:lnTo>
                      <a:pt x="1071" y="604"/>
                    </a:lnTo>
                    <a:lnTo>
                      <a:pt x="1074" y="586"/>
                    </a:lnTo>
                    <a:lnTo>
                      <a:pt x="1075" y="568"/>
                    </a:lnTo>
                    <a:lnTo>
                      <a:pt x="1075" y="568"/>
                    </a:lnTo>
                    <a:lnTo>
                      <a:pt x="1074" y="549"/>
                    </a:lnTo>
                    <a:lnTo>
                      <a:pt x="1070" y="529"/>
                    </a:lnTo>
                    <a:lnTo>
                      <a:pt x="1065" y="511"/>
                    </a:lnTo>
                    <a:lnTo>
                      <a:pt x="1058" y="494"/>
                    </a:lnTo>
                    <a:lnTo>
                      <a:pt x="1050" y="478"/>
                    </a:lnTo>
                    <a:lnTo>
                      <a:pt x="1040" y="462"/>
                    </a:lnTo>
                    <a:lnTo>
                      <a:pt x="1028" y="447"/>
                    </a:lnTo>
                    <a:lnTo>
                      <a:pt x="1015" y="435"/>
                    </a:lnTo>
                    <a:lnTo>
                      <a:pt x="1015" y="435"/>
                    </a:lnTo>
                    <a:lnTo>
                      <a:pt x="1015" y="420"/>
                    </a:lnTo>
                    <a:lnTo>
                      <a:pt x="1015" y="420"/>
                    </a:lnTo>
                    <a:lnTo>
                      <a:pt x="1015" y="403"/>
                    </a:lnTo>
                    <a:lnTo>
                      <a:pt x="1012" y="386"/>
                    </a:lnTo>
                    <a:lnTo>
                      <a:pt x="1007" y="369"/>
                    </a:lnTo>
                    <a:lnTo>
                      <a:pt x="1002" y="354"/>
                    </a:lnTo>
                    <a:lnTo>
                      <a:pt x="995" y="339"/>
                    </a:lnTo>
                    <a:lnTo>
                      <a:pt x="987" y="326"/>
                    </a:lnTo>
                    <a:lnTo>
                      <a:pt x="977" y="312"/>
                    </a:lnTo>
                    <a:lnTo>
                      <a:pt x="966" y="300"/>
                    </a:lnTo>
                    <a:lnTo>
                      <a:pt x="954" y="289"/>
                    </a:lnTo>
                    <a:lnTo>
                      <a:pt x="941" y="280"/>
                    </a:lnTo>
                    <a:lnTo>
                      <a:pt x="926" y="271"/>
                    </a:lnTo>
                    <a:lnTo>
                      <a:pt x="912" y="264"/>
                    </a:lnTo>
                    <a:lnTo>
                      <a:pt x="896" y="259"/>
                    </a:lnTo>
                    <a:lnTo>
                      <a:pt x="881" y="254"/>
                    </a:lnTo>
                    <a:lnTo>
                      <a:pt x="864" y="252"/>
                    </a:lnTo>
                    <a:lnTo>
                      <a:pt x="847" y="251"/>
                    </a:lnTo>
                    <a:lnTo>
                      <a:pt x="847" y="251"/>
                    </a:lnTo>
                    <a:lnTo>
                      <a:pt x="830" y="252"/>
                    </a:lnTo>
                    <a:lnTo>
                      <a:pt x="813" y="254"/>
                    </a:lnTo>
                    <a:lnTo>
                      <a:pt x="796" y="259"/>
                    </a:lnTo>
                    <a:lnTo>
                      <a:pt x="780" y="264"/>
                    </a:lnTo>
                    <a:lnTo>
                      <a:pt x="780" y="264"/>
                    </a:lnTo>
                    <a:lnTo>
                      <a:pt x="777" y="237"/>
                    </a:lnTo>
                    <a:lnTo>
                      <a:pt x="769" y="211"/>
                    </a:lnTo>
                    <a:lnTo>
                      <a:pt x="761" y="184"/>
                    </a:lnTo>
                    <a:lnTo>
                      <a:pt x="749" y="160"/>
                    </a:lnTo>
                    <a:lnTo>
                      <a:pt x="736" y="137"/>
                    </a:lnTo>
                    <a:lnTo>
                      <a:pt x="720" y="115"/>
                    </a:lnTo>
                    <a:lnTo>
                      <a:pt x="703" y="95"/>
                    </a:lnTo>
                    <a:lnTo>
                      <a:pt x="684" y="77"/>
                    </a:lnTo>
                    <a:lnTo>
                      <a:pt x="663" y="60"/>
                    </a:lnTo>
                    <a:lnTo>
                      <a:pt x="641" y="44"/>
                    </a:lnTo>
                    <a:lnTo>
                      <a:pt x="619" y="31"/>
                    </a:lnTo>
                    <a:lnTo>
                      <a:pt x="593" y="20"/>
                    </a:lnTo>
                    <a:lnTo>
                      <a:pt x="568" y="12"/>
                    </a:lnTo>
                    <a:lnTo>
                      <a:pt x="541" y="6"/>
                    </a:lnTo>
                    <a:lnTo>
                      <a:pt x="513" y="2"/>
                    </a:lnTo>
                    <a:lnTo>
                      <a:pt x="484" y="0"/>
                    </a:lnTo>
                    <a:lnTo>
                      <a:pt x="484" y="0"/>
                    </a:lnTo>
                    <a:lnTo>
                      <a:pt x="470" y="1"/>
                    </a:lnTo>
                    <a:lnTo>
                      <a:pt x="456" y="2"/>
                    </a:lnTo>
                    <a:lnTo>
                      <a:pt x="440" y="3"/>
                    </a:lnTo>
                    <a:lnTo>
                      <a:pt x="425" y="6"/>
                    </a:lnTo>
                    <a:lnTo>
                      <a:pt x="398" y="13"/>
                    </a:lnTo>
                    <a:lnTo>
                      <a:pt x="371" y="23"/>
                    </a:lnTo>
                    <a:lnTo>
                      <a:pt x="344" y="36"/>
                    </a:lnTo>
                    <a:lnTo>
                      <a:pt x="320" y="50"/>
                    </a:lnTo>
                    <a:lnTo>
                      <a:pt x="297" y="67"/>
                    </a:lnTo>
                    <a:lnTo>
                      <a:pt x="277" y="85"/>
                    </a:lnTo>
                    <a:lnTo>
                      <a:pt x="257" y="106"/>
                    </a:lnTo>
                    <a:lnTo>
                      <a:pt x="241" y="129"/>
                    </a:lnTo>
                    <a:lnTo>
                      <a:pt x="225" y="153"/>
                    </a:lnTo>
                    <a:lnTo>
                      <a:pt x="213" y="178"/>
                    </a:lnTo>
                    <a:lnTo>
                      <a:pt x="202" y="205"/>
                    </a:lnTo>
                    <a:lnTo>
                      <a:pt x="195" y="234"/>
                    </a:lnTo>
                    <a:lnTo>
                      <a:pt x="192" y="247"/>
                    </a:lnTo>
                    <a:lnTo>
                      <a:pt x="190" y="263"/>
                    </a:lnTo>
                    <a:lnTo>
                      <a:pt x="189" y="277"/>
                    </a:lnTo>
                    <a:lnTo>
                      <a:pt x="187" y="292"/>
                    </a:lnTo>
                    <a:lnTo>
                      <a:pt x="187" y="292"/>
                    </a:lnTo>
                    <a:lnTo>
                      <a:pt x="168" y="297"/>
                    </a:lnTo>
                    <a:lnTo>
                      <a:pt x="149" y="303"/>
                    </a:lnTo>
                    <a:lnTo>
                      <a:pt x="131" y="311"/>
                    </a:lnTo>
                    <a:lnTo>
                      <a:pt x="114" y="319"/>
                    </a:lnTo>
                    <a:lnTo>
                      <a:pt x="97" y="330"/>
                    </a:lnTo>
                    <a:lnTo>
                      <a:pt x="81" y="342"/>
                    </a:lnTo>
                    <a:lnTo>
                      <a:pt x="67" y="356"/>
                    </a:lnTo>
                    <a:lnTo>
                      <a:pt x="55" y="370"/>
                    </a:lnTo>
                    <a:lnTo>
                      <a:pt x="43" y="386"/>
                    </a:lnTo>
                    <a:lnTo>
                      <a:pt x="32" y="402"/>
                    </a:lnTo>
                    <a:lnTo>
                      <a:pt x="22" y="420"/>
                    </a:lnTo>
                    <a:lnTo>
                      <a:pt x="15" y="438"/>
                    </a:lnTo>
                    <a:lnTo>
                      <a:pt x="9" y="457"/>
                    </a:lnTo>
                    <a:lnTo>
                      <a:pt x="4" y="476"/>
                    </a:lnTo>
                    <a:lnTo>
                      <a:pt x="2" y="497"/>
                    </a:lnTo>
                    <a:lnTo>
                      <a:pt x="0" y="517"/>
                    </a:lnTo>
                    <a:lnTo>
                      <a:pt x="0" y="517"/>
                    </a:lnTo>
                    <a:lnTo>
                      <a:pt x="0" y="531"/>
                    </a:lnTo>
                    <a:lnTo>
                      <a:pt x="2" y="545"/>
                    </a:lnTo>
                    <a:lnTo>
                      <a:pt x="4" y="558"/>
                    </a:lnTo>
                    <a:lnTo>
                      <a:pt x="6" y="572"/>
                    </a:lnTo>
                    <a:lnTo>
                      <a:pt x="10" y="584"/>
                    </a:lnTo>
                    <a:lnTo>
                      <a:pt x="15" y="597"/>
                    </a:lnTo>
                    <a:lnTo>
                      <a:pt x="20" y="609"/>
                    </a:lnTo>
                    <a:lnTo>
                      <a:pt x="24" y="620"/>
                    </a:lnTo>
                    <a:lnTo>
                      <a:pt x="32" y="632"/>
                    </a:lnTo>
                    <a:lnTo>
                      <a:pt x="38" y="643"/>
                    </a:lnTo>
                    <a:lnTo>
                      <a:pt x="45" y="654"/>
                    </a:lnTo>
                    <a:lnTo>
                      <a:pt x="53" y="663"/>
                    </a:lnTo>
                    <a:lnTo>
                      <a:pt x="72" y="683"/>
                    </a:lnTo>
                    <a:lnTo>
                      <a:pt x="91" y="700"/>
                    </a:lnTo>
                    <a:lnTo>
                      <a:pt x="91" y="700"/>
                    </a:lnTo>
                    <a:lnTo>
                      <a:pt x="103" y="709"/>
                    </a:lnTo>
                    <a:lnTo>
                      <a:pt x="116" y="719"/>
                    </a:lnTo>
                    <a:lnTo>
                      <a:pt x="131" y="727"/>
                    </a:lnTo>
                    <a:lnTo>
                      <a:pt x="145" y="733"/>
                    </a:lnTo>
                    <a:lnTo>
                      <a:pt x="161" y="739"/>
                    </a:lnTo>
                    <a:lnTo>
                      <a:pt x="178" y="743"/>
                    </a:lnTo>
                    <a:lnTo>
                      <a:pt x="193" y="746"/>
                    </a:lnTo>
                    <a:lnTo>
                      <a:pt x="212" y="747"/>
                    </a:lnTo>
                    <a:lnTo>
                      <a:pt x="896" y="7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1" name="Freeform 145">
                <a:extLst>
                  <a:ext uri="{FF2B5EF4-FFF2-40B4-BE49-F238E27FC236}">
                    <a16:creationId xmlns="" xmlns:a16="http://schemas.microsoft.com/office/drawing/2014/main" id="{10B6F9A0-9900-4EF6-B16E-59E5252107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1813" y="5729288"/>
                <a:ext cx="228600" cy="90488"/>
              </a:xfrm>
              <a:custGeom>
                <a:avLst/>
                <a:gdLst>
                  <a:gd name="T0" fmla="*/ 0 w 577"/>
                  <a:gd name="T1" fmla="*/ 0 h 226"/>
                  <a:gd name="T2" fmla="*/ 7 w 577"/>
                  <a:gd name="T3" fmla="*/ 22 h 226"/>
                  <a:gd name="T4" fmla="*/ 26 w 577"/>
                  <a:gd name="T5" fmla="*/ 68 h 226"/>
                  <a:gd name="T6" fmla="*/ 53 w 577"/>
                  <a:gd name="T7" fmla="*/ 109 h 226"/>
                  <a:gd name="T8" fmla="*/ 86 w 577"/>
                  <a:gd name="T9" fmla="*/ 146 h 226"/>
                  <a:gd name="T10" fmla="*/ 123 w 577"/>
                  <a:gd name="T11" fmla="*/ 176 h 226"/>
                  <a:gd name="T12" fmla="*/ 167 w 577"/>
                  <a:gd name="T13" fmla="*/ 200 h 226"/>
                  <a:gd name="T14" fmla="*/ 212 w 577"/>
                  <a:gd name="T15" fmla="*/ 217 h 226"/>
                  <a:gd name="T16" fmla="*/ 263 w 577"/>
                  <a:gd name="T17" fmla="*/ 225 h 226"/>
                  <a:gd name="T18" fmla="*/ 288 w 577"/>
                  <a:gd name="T19" fmla="*/ 226 h 226"/>
                  <a:gd name="T20" fmla="*/ 339 w 577"/>
                  <a:gd name="T21" fmla="*/ 222 h 226"/>
                  <a:gd name="T22" fmla="*/ 387 w 577"/>
                  <a:gd name="T23" fmla="*/ 210 h 226"/>
                  <a:gd name="T24" fmla="*/ 432 w 577"/>
                  <a:gd name="T25" fmla="*/ 189 h 226"/>
                  <a:gd name="T26" fmla="*/ 473 w 577"/>
                  <a:gd name="T27" fmla="*/ 161 h 226"/>
                  <a:gd name="T28" fmla="*/ 508 w 577"/>
                  <a:gd name="T29" fmla="*/ 129 h 226"/>
                  <a:gd name="T30" fmla="*/ 538 w 577"/>
                  <a:gd name="T31" fmla="*/ 89 h 226"/>
                  <a:gd name="T32" fmla="*/ 561 w 577"/>
                  <a:gd name="T33" fmla="*/ 47 h 226"/>
                  <a:gd name="T34" fmla="*/ 577 w 577"/>
                  <a:gd name="T35" fmla="*/ 0 h 226"/>
                  <a:gd name="T36" fmla="*/ 502 w 577"/>
                  <a:gd name="T37" fmla="*/ 0 h 226"/>
                  <a:gd name="T38" fmla="*/ 489 w 577"/>
                  <a:gd name="T39" fmla="*/ 31 h 226"/>
                  <a:gd name="T40" fmla="*/ 471 w 577"/>
                  <a:gd name="T41" fmla="*/ 61 h 226"/>
                  <a:gd name="T42" fmla="*/ 448 w 577"/>
                  <a:gd name="T43" fmla="*/ 88 h 226"/>
                  <a:gd name="T44" fmla="*/ 421 w 577"/>
                  <a:gd name="T45" fmla="*/ 111 h 226"/>
                  <a:gd name="T46" fmla="*/ 392 w 577"/>
                  <a:gd name="T47" fmla="*/ 129 h 226"/>
                  <a:gd name="T48" fmla="*/ 360 w 577"/>
                  <a:gd name="T49" fmla="*/ 143 h 226"/>
                  <a:gd name="T50" fmla="*/ 325 w 577"/>
                  <a:gd name="T51" fmla="*/ 152 h 226"/>
                  <a:gd name="T52" fmla="*/ 288 w 577"/>
                  <a:gd name="T53" fmla="*/ 154 h 226"/>
                  <a:gd name="T54" fmla="*/ 270 w 577"/>
                  <a:gd name="T55" fmla="*/ 154 h 226"/>
                  <a:gd name="T56" fmla="*/ 234 w 577"/>
                  <a:gd name="T57" fmla="*/ 148 h 226"/>
                  <a:gd name="T58" fmla="*/ 200 w 577"/>
                  <a:gd name="T59" fmla="*/ 136 h 226"/>
                  <a:gd name="T60" fmla="*/ 170 w 577"/>
                  <a:gd name="T61" fmla="*/ 120 h 226"/>
                  <a:gd name="T62" fmla="*/ 141 w 577"/>
                  <a:gd name="T63" fmla="*/ 100 h 226"/>
                  <a:gd name="T64" fmla="*/ 117 w 577"/>
                  <a:gd name="T65" fmla="*/ 74 h 226"/>
                  <a:gd name="T66" fmla="*/ 96 w 577"/>
                  <a:gd name="T67" fmla="*/ 47 h 226"/>
                  <a:gd name="T68" fmla="*/ 81 w 577"/>
                  <a:gd name="T69" fmla="*/ 15 h 226"/>
                  <a:gd name="T70" fmla="*/ 75 w 577"/>
                  <a:gd name="T71" fmla="*/ 0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7" h="226">
                    <a:moveTo>
                      <a:pt x="75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7" y="22"/>
                    </a:lnTo>
                    <a:lnTo>
                      <a:pt x="16" y="47"/>
                    </a:lnTo>
                    <a:lnTo>
                      <a:pt x="26" y="68"/>
                    </a:lnTo>
                    <a:lnTo>
                      <a:pt x="39" y="89"/>
                    </a:lnTo>
                    <a:lnTo>
                      <a:pt x="53" y="109"/>
                    </a:lnTo>
                    <a:lnTo>
                      <a:pt x="69" y="129"/>
                    </a:lnTo>
                    <a:lnTo>
                      <a:pt x="86" y="146"/>
                    </a:lnTo>
                    <a:lnTo>
                      <a:pt x="104" y="161"/>
                    </a:lnTo>
                    <a:lnTo>
                      <a:pt x="123" y="176"/>
                    </a:lnTo>
                    <a:lnTo>
                      <a:pt x="144" y="189"/>
                    </a:lnTo>
                    <a:lnTo>
                      <a:pt x="167" y="200"/>
                    </a:lnTo>
                    <a:lnTo>
                      <a:pt x="189" y="210"/>
                    </a:lnTo>
                    <a:lnTo>
                      <a:pt x="212" y="217"/>
                    </a:lnTo>
                    <a:lnTo>
                      <a:pt x="238" y="222"/>
                    </a:lnTo>
                    <a:lnTo>
                      <a:pt x="263" y="225"/>
                    </a:lnTo>
                    <a:lnTo>
                      <a:pt x="288" y="226"/>
                    </a:lnTo>
                    <a:lnTo>
                      <a:pt x="288" y="226"/>
                    </a:lnTo>
                    <a:lnTo>
                      <a:pt x="314" y="225"/>
                    </a:lnTo>
                    <a:lnTo>
                      <a:pt x="339" y="222"/>
                    </a:lnTo>
                    <a:lnTo>
                      <a:pt x="365" y="217"/>
                    </a:lnTo>
                    <a:lnTo>
                      <a:pt x="387" y="210"/>
                    </a:lnTo>
                    <a:lnTo>
                      <a:pt x="410" y="200"/>
                    </a:lnTo>
                    <a:lnTo>
                      <a:pt x="432" y="189"/>
                    </a:lnTo>
                    <a:lnTo>
                      <a:pt x="454" y="176"/>
                    </a:lnTo>
                    <a:lnTo>
                      <a:pt x="473" y="161"/>
                    </a:lnTo>
                    <a:lnTo>
                      <a:pt x="491" y="146"/>
                    </a:lnTo>
                    <a:lnTo>
                      <a:pt x="508" y="129"/>
                    </a:lnTo>
                    <a:lnTo>
                      <a:pt x="524" y="109"/>
                    </a:lnTo>
                    <a:lnTo>
                      <a:pt x="538" y="89"/>
                    </a:lnTo>
                    <a:lnTo>
                      <a:pt x="550" y="68"/>
                    </a:lnTo>
                    <a:lnTo>
                      <a:pt x="561" y="47"/>
                    </a:lnTo>
                    <a:lnTo>
                      <a:pt x="570" y="22"/>
                    </a:lnTo>
                    <a:lnTo>
                      <a:pt x="577" y="0"/>
                    </a:lnTo>
                    <a:lnTo>
                      <a:pt x="502" y="0"/>
                    </a:lnTo>
                    <a:lnTo>
                      <a:pt x="502" y="0"/>
                    </a:lnTo>
                    <a:lnTo>
                      <a:pt x="496" y="15"/>
                    </a:lnTo>
                    <a:lnTo>
                      <a:pt x="489" y="31"/>
                    </a:lnTo>
                    <a:lnTo>
                      <a:pt x="480" y="47"/>
                    </a:lnTo>
                    <a:lnTo>
                      <a:pt x="471" y="61"/>
                    </a:lnTo>
                    <a:lnTo>
                      <a:pt x="460" y="74"/>
                    </a:lnTo>
                    <a:lnTo>
                      <a:pt x="448" y="88"/>
                    </a:lnTo>
                    <a:lnTo>
                      <a:pt x="436" y="100"/>
                    </a:lnTo>
                    <a:lnTo>
                      <a:pt x="421" y="111"/>
                    </a:lnTo>
                    <a:lnTo>
                      <a:pt x="407" y="120"/>
                    </a:lnTo>
                    <a:lnTo>
                      <a:pt x="392" y="129"/>
                    </a:lnTo>
                    <a:lnTo>
                      <a:pt x="377" y="136"/>
                    </a:lnTo>
                    <a:lnTo>
                      <a:pt x="360" y="143"/>
                    </a:lnTo>
                    <a:lnTo>
                      <a:pt x="343" y="148"/>
                    </a:lnTo>
                    <a:lnTo>
                      <a:pt x="325" y="152"/>
                    </a:lnTo>
                    <a:lnTo>
                      <a:pt x="307" y="154"/>
                    </a:lnTo>
                    <a:lnTo>
                      <a:pt x="288" y="154"/>
                    </a:lnTo>
                    <a:lnTo>
                      <a:pt x="288" y="154"/>
                    </a:lnTo>
                    <a:lnTo>
                      <a:pt x="270" y="154"/>
                    </a:lnTo>
                    <a:lnTo>
                      <a:pt x="252" y="152"/>
                    </a:lnTo>
                    <a:lnTo>
                      <a:pt x="234" y="148"/>
                    </a:lnTo>
                    <a:lnTo>
                      <a:pt x="217" y="143"/>
                    </a:lnTo>
                    <a:lnTo>
                      <a:pt x="200" y="136"/>
                    </a:lnTo>
                    <a:lnTo>
                      <a:pt x="185" y="129"/>
                    </a:lnTo>
                    <a:lnTo>
                      <a:pt x="170" y="120"/>
                    </a:lnTo>
                    <a:lnTo>
                      <a:pt x="156" y="111"/>
                    </a:lnTo>
                    <a:lnTo>
                      <a:pt x="141" y="100"/>
                    </a:lnTo>
                    <a:lnTo>
                      <a:pt x="129" y="88"/>
                    </a:lnTo>
                    <a:lnTo>
                      <a:pt x="117" y="74"/>
                    </a:lnTo>
                    <a:lnTo>
                      <a:pt x="106" y="61"/>
                    </a:lnTo>
                    <a:lnTo>
                      <a:pt x="96" y="47"/>
                    </a:lnTo>
                    <a:lnTo>
                      <a:pt x="88" y="31"/>
                    </a:lnTo>
                    <a:lnTo>
                      <a:pt x="81" y="15"/>
                    </a:lnTo>
                    <a:lnTo>
                      <a:pt x="75" y="0"/>
                    </a:lnTo>
                    <a:lnTo>
                      <a:pt x="7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2" name="Freeform 146">
                <a:extLst>
                  <a:ext uri="{FF2B5EF4-FFF2-40B4-BE49-F238E27FC236}">
                    <a16:creationId xmlns="" xmlns:a16="http://schemas.microsoft.com/office/drawing/2014/main" id="{EAFEFA12-2F16-41C8-9294-7CF487C619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200" y="5719763"/>
                <a:ext cx="123825" cy="44450"/>
              </a:xfrm>
              <a:custGeom>
                <a:avLst/>
                <a:gdLst>
                  <a:gd name="T0" fmla="*/ 314 w 314"/>
                  <a:gd name="T1" fmla="*/ 0 h 110"/>
                  <a:gd name="T2" fmla="*/ 248 w 314"/>
                  <a:gd name="T3" fmla="*/ 0 h 110"/>
                  <a:gd name="T4" fmla="*/ 248 w 314"/>
                  <a:gd name="T5" fmla="*/ 0 h 110"/>
                  <a:gd name="T6" fmla="*/ 240 w 314"/>
                  <a:gd name="T7" fmla="*/ 11 h 110"/>
                  <a:gd name="T8" fmla="*/ 231 w 314"/>
                  <a:gd name="T9" fmla="*/ 21 h 110"/>
                  <a:gd name="T10" fmla="*/ 220 w 314"/>
                  <a:gd name="T11" fmla="*/ 29 h 110"/>
                  <a:gd name="T12" fmla="*/ 209 w 314"/>
                  <a:gd name="T13" fmla="*/ 36 h 110"/>
                  <a:gd name="T14" fmla="*/ 197 w 314"/>
                  <a:gd name="T15" fmla="*/ 42 h 110"/>
                  <a:gd name="T16" fmla="*/ 185 w 314"/>
                  <a:gd name="T17" fmla="*/ 46 h 110"/>
                  <a:gd name="T18" fmla="*/ 172 w 314"/>
                  <a:gd name="T19" fmla="*/ 48 h 110"/>
                  <a:gd name="T20" fmla="*/ 157 w 314"/>
                  <a:gd name="T21" fmla="*/ 50 h 110"/>
                  <a:gd name="T22" fmla="*/ 157 w 314"/>
                  <a:gd name="T23" fmla="*/ 50 h 110"/>
                  <a:gd name="T24" fmla="*/ 143 w 314"/>
                  <a:gd name="T25" fmla="*/ 48 h 110"/>
                  <a:gd name="T26" fmla="*/ 130 w 314"/>
                  <a:gd name="T27" fmla="*/ 46 h 110"/>
                  <a:gd name="T28" fmla="*/ 118 w 314"/>
                  <a:gd name="T29" fmla="*/ 42 h 110"/>
                  <a:gd name="T30" fmla="*/ 106 w 314"/>
                  <a:gd name="T31" fmla="*/ 36 h 110"/>
                  <a:gd name="T32" fmla="*/ 95 w 314"/>
                  <a:gd name="T33" fmla="*/ 29 h 110"/>
                  <a:gd name="T34" fmla="*/ 84 w 314"/>
                  <a:gd name="T35" fmla="*/ 21 h 110"/>
                  <a:gd name="T36" fmla="*/ 75 w 314"/>
                  <a:gd name="T37" fmla="*/ 11 h 110"/>
                  <a:gd name="T38" fmla="*/ 67 w 314"/>
                  <a:gd name="T39" fmla="*/ 0 h 110"/>
                  <a:gd name="T40" fmla="*/ 0 w 314"/>
                  <a:gd name="T41" fmla="*/ 0 h 110"/>
                  <a:gd name="T42" fmla="*/ 0 w 314"/>
                  <a:gd name="T43" fmla="*/ 0 h 110"/>
                  <a:gd name="T44" fmla="*/ 5 w 314"/>
                  <a:gd name="T45" fmla="*/ 12 h 110"/>
                  <a:gd name="T46" fmla="*/ 11 w 314"/>
                  <a:gd name="T47" fmla="*/ 23 h 110"/>
                  <a:gd name="T48" fmla="*/ 17 w 314"/>
                  <a:gd name="T49" fmla="*/ 34 h 110"/>
                  <a:gd name="T50" fmla="*/ 25 w 314"/>
                  <a:gd name="T51" fmla="*/ 44 h 110"/>
                  <a:gd name="T52" fmla="*/ 33 w 314"/>
                  <a:gd name="T53" fmla="*/ 53 h 110"/>
                  <a:gd name="T54" fmla="*/ 42 w 314"/>
                  <a:gd name="T55" fmla="*/ 63 h 110"/>
                  <a:gd name="T56" fmla="*/ 51 w 314"/>
                  <a:gd name="T57" fmla="*/ 71 h 110"/>
                  <a:gd name="T58" fmla="*/ 61 w 314"/>
                  <a:gd name="T59" fmla="*/ 79 h 110"/>
                  <a:gd name="T60" fmla="*/ 72 w 314"/>
                  <a:gd name="T61" fmla="*/ 86 h 110"/>
                  <a:gd name="T62" fmla="*/ 83 w 314"/>
                  <a:gd name="T63" fmla="*/ 92 h 110"/>
                  <a:gd name="T64" fmla="*/ 93 w 314"/>
                  <a:gd name="T65" fmla="*/ 97 h 110"/>
                  <a:gd name="T66" fmla="*/ 106 w 314"/>
                  <a:gd name="T67" fmla="*/ 102 h 110"/>
                  <a:gd name="T68" fmla="*/ 119 w 314"/>
                  <a:gd name="T69" fmla="*/ 105 h 110"/>
                  <a:gd name="T70" fmla="*/ 131 w 314"/>
                  <a:gd name="T71" fmla="*/ 108 h 110"/>
                  <a:gd name="T72" fmla="*/ 144 w 314"/>
                  <a:gd name="T73" fmla="*/ 109 h 110"/>
                  <a:gd name="T74" fmla="*/ 157 w 314"/>
                  <a:gd name="T75" fmla="*/ 110 h 110"/>
                  <a:gd name="T76" fmla="*/ 157 w 314"/>
                  <a:gd name="T77" fmla="*/ 110 h 110"/>
                  <a:gd name="T78" fmla="*/ 171 w 314"/>
                  <a:gd name="T79" fmla="*/ 109 h 110"/>
                  <a:gd name="T80" fmla="*/ 184 w 314"/>
                  <a:gd name="T81" fmla="*/ 108 h 110"/>
                  <a:gd name="T82" fmla="*/ 196 w 314"/>
                  <a:gd name="T83" fmla="*/ 105 h 110"/>
                  <a:gd name="T84" fmla="*/ 209 w 314"/>
                  <a:gd name="T85" fmla="*/ 102 h 110"/>
                  <a:gd name="T86" fmla="*/ 221 w 314"/>
                  <a:gd name="T87" fmla="*/ 97 h 110"/>
                  <a:gd name="T88" fmla="*/ 232 w 314"/>
                  <a:gd name="T89" fmla="*/ 92 h 110"/>
                  <a:gd name="T90" fmla="*/ 243 w 314"/>
                  <a:gd name="T91" fmla="*/ 86 h 110"/>
                  <a:gd name="T92" fmla="*/ 254 w 314"/>
                  <a:gd name="T93" fmla="*/ 79 h 110"/>
                  <a:gd name="T94" fmla="*/ 264 w 314"/>
                  <a:gd name="T95" fmla="*/ 71 h 110"/>
                  <a:gd name="T96" fmla="*/ 273 w 314"/>
                  <a:gd name="T97" fmla="*/ 63 h 110"/>
                  <a:gd name="T98" fmla="*/ 282 w 314"/>
                  <a:gd name="T99" fmla="*/ 53 h 110"/>
                  <a:gd name="T100" fmla="*/ 290 w 314"/>
                  <a:gd name="T101" fmla="*/ 44 h 110"/>
                  <a:gd name="T102" fmla="*/ 298 w 314"/>
                  <a:gd name="T103" fmla="*/ 34 h 110"/>
                  <a:gd name="T104" fmla="*/ 304 w 314"/>
                  <a:gd name="T105" fmla="*/ 23 h 110"/>
                  <a:gd name="T106" fmla="*/ 310 w 314"/>
                  <a:gd name="T107" fmla="*/ 12 h 110"/>
                  <a:gd name="T108" fmla="*/ 314 w 314"/>
                  <a:gd name="T109" fmla="*/ 0 h 110"/>
                  <a:gd name="T110" fmla="*/ 314 w 314"/>
                  <a:gd name="T111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14" h="110">
                    <a:moveTo>
                      <a:pt x="314" y="0"/>
                    </a:moveTo>
                    <a:lnTo>
                      <a:pt x="248" y="0"/>
                    </a:lnTo>
                    <a:lnTo>
                      <a:pt x="248" y="0"/>
                    </a:lnTo>
                    <a:lnTo>
                      <a:pt x="240" y="11"/>
                    </a:lnTo>
                    <a:lnTo>
                      <a:pt x="231" y="21"/>
                    </a:lnTo>
                    <a:lnTo>
                      <a:pt x="220" y="29"/>
                    </a:lnTo>
                    <a:lnTo>
                      <a:pt x="209" y="36"/>
                    </a:lnTo>
                    <a:lnTo>
                      <a:pt x="197" y="42"/>
                    </a:lnTo>
                    <a:lnTo>
                      <a:pt x="185" y="46"/>
                    </a:lnTo>
                    <a:lnTo>
                      <a:pt x="172" y="48"/>
                    </a:lnTo>
                    <a:lnTo>
                      <a:pt x="157" y="50"/>
                    </a:lnTo>
                    <a:lnTo>
                      <a:pt x="157" y="50"/>
                    </a:lnTo>
                    <a:lnTo>
                      <a:pt x="143" y="48"/>
                    </a:lnTo>
                    <a:lnTo>
                      <a:pt x="130" y="46"/>
                    </a:lnTo>
                    <a:lnTo>
                      <a:pt x="118" y="42"/>
                    </a:lnTo>
                    <a:lnTo>
                      <a:pt x="106" y="36"/>
                    </a:lnTo>
                    <a:lnTo>
                      <a:pt x="95" y="29"/>
                    </a:lnTo>
                    <a:lnTo>
                      <a:pt x="84" y="21"/>
                    </a:lnTo>
                    <a:lnTo>
                      <a:pt x="75" y="11"/>
                    </a:lnTo>
                    <a:lnTo>
                      <a:pt x="67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5" y="12"/>
                    </a:lnTo>
                    <a:lnTo>
                      <a:pt x="11" y="23"/>
                    </a:lnTo>
                    <a:lnTo>
                      <a:pt x="17" y="34"/>
                    </a:lnTo>
                    <a:lnTo>
                      <a:pt x="25" y="44"/>
                    </a:lnTo>
                    <a:lnTo>
                      <a:pt x="33" y="53"/>
                    </a:lnTo>
                    <a:lnTo>
                      <a:pt x="42" y="63"/>
                    </a:lnTo>
                    <a:lnTo>
                      <a:pt x="51" y="71"/>
                    </a:lnTo>
                    <a:lnTo>
                      <a:pt x="61" y="79"/>
                    </a:lnTo>
                    <a:lnTo>
                      <a:pt x="72" y="86"/>
                    </a:lnTo>
                    <a:lnTo>
                      <a:pt x="83" y="92"/>
                    </a:lnTo>
                    <a:lnTo>
                      <a:pt x="93" y="97"/>
                    </a:lnTo>
                    <a:lnTo>
                      <a:pt x="106" y="102"/>
                    </a:lnTo>
                    <a:lnTo>
                      <a:pt x="119" y="105"/>
                    </a:lnTo>
                    <a:lnTo>
                      <a:pt x="131" y="108"/>
                    </a:lnTo>
                    <a:lnTo>
                      <a:pt x="144" y="109"/>
                    </a:lnTo>
                    <a:lnTo>
                      <a:pt x="157" y="110"/>
                    </a:lnTo>
                    <a:lnTo>
                      <a:pt x="157" y="110"/>
                    </a:lnTo>
                    <a:lnTo>
                      <a:pt x="171" y="109"/>
                    </a:lnTo>
                    <a:lnTo>
                      <a:pt x="184" y="108"/>
                    </a:lnTo>
                    <a:lnTo>
                      <a:pt x="196" y="105"/>
                    </a:lnTo>
                    <a:lnTo>
                      <a:pt x="209" y="102"/>
                    </a:lnTo>
                    <a:lnTo>
                      <a:pt x="221" y="97"/>
                    </a:lnTo>
                    <a:lnTo>
                      <a:pt x="232" y="92"/>
                    </a:lnTo>
                    <a:lnTo>
                      <a:pt x="243" y="86"/>
                    </a:lnTo>
                    <a:lnTo>
                      <a:pt x="254" y="79"/>
                    </a:lnTo>
                    <a:lnTo>
                      <a:pt x="264" y="71"/>
                    </a:lnTo>
                    <a:lnTo>
                      <a:pt x="273" y="63"/>
                    </a:lnTo>
                    <a:lnTo>
                      <a:pt x="282" y="53"/>
                    </a:lnTo>
                    <a:lnTo>
                      <a:pt x="290" y="44"/>
                    </a:lnTo>
                    <a:lnTo>
                      <a:pt x="298" y="34"/>
                    </a:lnTo>
                    <a:lnTo>
                      <a:pt x="304" y="23"/>
                    </a:lnTo>
                    <a:lnTo>
                      <a:pt x="310" y="12"/>
                    </a:lnTo>
                    <a:lnTo>
                      <a:pt x="314" y="0"/>
                    </a:lnTo>
                    <a:lnTo>
                      <a:pt x="31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83" name="Group 148">
              <a:extLst>
                <a:ext uri="{FF2B5EF4-FFF2-40B4-BE49-F238E27FC236}">
                  <a16:creationId xmlns="" xmlns:a16="http://schemas.microsoft.com/office/drawing/2014/main" id="{B196D747-4D46-4A32-B401-87FBBD8E1387}"/>
                </a:ext>
              </a:extLst>
            </p:cNvPr>
            <p:cNvGrpSpPr/>
            <p:nvPr/>
          </p:nvGrpSpPr>
          <p:grpSpPr>
            <a:xfrm>
              <a:off x="5694780" y="3381957"/>
              <a:ext cx="436891" cy="418523"/>
              <a:chOff x="6108701" y="3689351"/>
              <a:chExt cx="528637" cy="506413"/>
            </a:xfrm>
            <a:solidFill>
              <a:srgbClr val="350705"/>
            </a:solidFill>
          </p:grpSpPr>
          <p:sp>
            <p:nvSpPr>
              <p:cNvPr id="184" name="Freeform 247">
                <a:extLst>
                  <a:ext uri="{FF2B5EF4-FFF2-40B4-BE49-F238E27FC236}">
                    <a16:creationId xmlns="" xmlns:a16="http://schemas.microsoft.com/office/drawing/2014/main" id="{93370B9D-2937-4117-AFE0-925795FAD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8701" y="3690938"/>
                <a:ext cx="485775" cy="366713"/>
              </a:xfrm>
              <a:custGeom>
                <a:avLst/>
                <a:gdLst>
                  <a:gd name="T0" fmla="*/ 275 w 306"/>
                  <a:gd name="T1" fmla="*/ 2 h 231"/>
                  <a:gd name="T2" fmla="*/ 275 w 306"/>
                  <a:gd name="T3" fmla="*/ 2 h 231"/>
                  <a:gd name="T4" fmla="*/ 272 w 306"/>
                  <a:gd name="T5" fmla="*/ 0 h 231"/>
                  <a:gd name="T6" fmla="*/ 269 w 306"/>
                  <a:gd name="T7" fmla="*/ 0 h 231"/>
                  <a:gd name="T8" fmla="*/ 267 w 306"/>
                  <a:gd name="T9" fmla="*/ 0 h 231"/>
                  <a:gd name="T10" fmla="*/ 264 w 306"/>
                  <a:gd name="T11" fmla="*/ 2 h 231"/>
                  <a:gd name="T12" fmla="*/ 116 w 306"/>
                  <a:gd name="T13" fmla="*/ 149 h 231"/>
                  <a:gd name="T14" fmla="*/ 116 w 306"/>
                  <a:gd name="T15" fmla="*/ 149 h 231"/>
                  <a:gd name="T16" fmla="*/ 114 w 306"/>
                  <a:gd name="T17" fmla="*/ 151 h 231"/>
                  <a:gd name="T18" fmla="*/ 112 w 306"/>
                  <a:gd name="T19" fmla="*/ 152 h 231"/>
                  <a:gd name="T20" fmla="*/ 109 w 306"/>
                  <a:gd name="T21" fmla="*/ 151 h 231"/>
                  <a:gd name="T22" fmla="*/ 106 w 306"/>
                  <a:gd name="T23" fmla="*/ 149 h 231"/>
                  <a:gd name="T24" fmla="*/ 43 w 306"/>
                  <a:gd name="T25" fmla="*/ 86 h 231"/>
                  <a:gd name="T26" fmla="*/ 43 w 306"/>
                  <a:gd name="T27" fmla="*/ 86 h 231"/>
                  <a:gd name="T28" fmla="*/ 40 w 306"/>
                  <a:gd name="T29" fmla="*/ 85 h 231"/>
                  <a:gd name="T30" fmla="*/ 38 w 306"/>
                  <a:gd name="T31" fmla="*/ 84 h 231"/>
                  <a:gd name="T32" fmla="*/ 35 w 306"/>
                  <a:gd name="T33" fmla="*/ 85 h 231"/>
                  <a:gd name="T34" fmla="*/ 32 w 306"/>
                  <a:gd name="T35" fmla="*/ 86 h 231"/>
                  <a:gd name="T36" fmla="*/ 3 w 306"/>
                  <a:gd name="T37" fmla="*/ 115 h 231"/>
                  <a:gd name="T38" fmla="*/ 3 w 306"/>
                  <a:gd name="T39" fmla="*/ 115 h 231"/>
                  <a:gd name="T40" fmla="*/ 2 w 306"/>
                  <a:gd name="T41" fmla="*/ 118 h 231"/>
                  <a:gd name="T42" fmla="*/ 0 w 306"/>
                  <a:gd name="T43" fmla="*/ 121 h 231"/>
                  <a:gd name="T44" fmla="*/ 2 w 306"/>
                  <a:gd name="T45" fmla="*/ 123 h 231"/>
                  <a:gd name="T46" fmla="*/ 3 w 306"/>
                  <a:gd name="T47" fmla="*/ 126 h 231"/>
                  <a:gd name="T48" fmla="*/ 106 w 306"/>
                  <a:gd name="T49" fmla="*/ 229 h 231"/>
                  <a:gd name="T50" fmla="*/ 106 w 306"/>
                  <a:gd name="T51" fmla="*/ 229 h 231"/>
                  <a:gd name="T52" fmla="*/ 109 w 306"/>
                  <a:gd name="T53" fmla="*/ 230 h 231"/>
                  <a:gd name="T54" fmla="*/ 112 w 306"/>
                  <a:gd name="T55" fmla="*/ 231 h 231"/>
                  <a:gd name="T56" fmla="*/ 114 w 306"/>
                  <a:gd name="T57" fmla="*/ 230 h 231"/>
                  <a:gd name="T58" fmla="*/ 116 w 306"/>
                  <a:gd name="T59" fmla="*/ 229 h 231"/>
                  <a:gd name="T60" fmla="*/ 304 w 306"/>
                  <a:gd name="T61" fmla="*/ 41 h 231"/>
                  <a:gd name="T62" fmla="*/ 304 w 306"/>
                  <a:gd name="T63" fmla="*/ 41 h 231"/>
                  <a:gd name="T64" fmla="*/ 305 w 306"/>
                  <a:gd name="T65" fmla="*/ 39 h 231"/>
                  <a:gd name="T66" fmla="*/ 306 w 306"/>
                  <a:gd name="T67" fmla="*/ 37 h 231"/>
                  <a:gd name="T68" fmla="*/ 305 w 306"/>
                  <a:gd name="T69" fmla="*/ 33 h 231"/>
                  <a:gd name="T70" fmla="*/ 304 w 306"/>
                  <a:gd name="T71" fmla="*/ 31 h 231"/>
                  <a:gd name="T72" fmla="*/ 275 w 306"/>
                  <a:gd name="T73" fmla="*/ 2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06" h="231">
                    <a:moveTo>
                      <a:pt x="275" y="2"/>
                    </a:moveTo>
                    <a:lnTo>
                      <a:pt x="275" y="2"/>
                    </a:lnTo>
                    <a:lnTo>
                      <a:pt x="272" y="0"/>
                    </a:lnTo>
                    <a:lnTo>
                      <a:pt x="269" y="0"/>
                    </a:lnTo>
                    <a:lnTo>
                      <a:pt x="267" y="0"/>
                    </a:lnTo>
                    <a:lnTo>
                      <a:pt x="264" y="2"/>
                    </a:lnTo>
                    <a:lnTo>
                      <a:pt x="116" y="149"/>
                    </a:lnTo>
                    <a:lnTo>
                      <a:pt x="116" y="149"/>
                    </a:lnTo>
                    <a:lnTo>
                      <a:pt x="114" y="151"/>
                    </a:lnTo>
                    <a:lnTo>
                      <a:pt x="112" y="152"/>
                    </a:lnTo>
                    <a:lnTo>
                      <a:pt x="109" y="151"/>
                    </a:lnTo>
                    <a:lnTo>
                      <a:pt x="106" y="149"/>
                    </a:lnTo>
                    <a:lnTo>
                      <a:pt x="43" y="86"/>
                    </a:lnTo>
                    <a:lnTo>
                      <a:pt x="43" y="86"/>
                    </a:lnTo>
                    <a:lnTo>
                      <a:pt x="40" y="85"/>
                    </a:lnTo>
                    <a:lnTo>
                      <a:pt x="38" y="84"/>
                    </a:lnTo>
                    <a:lnTo>
                      <a:pt x="35" y="85"/>
                    </a:lnTo>
                    <a:lnTo>
                      <a:pt x="32" y="86"/>
                    </a:lnTo>
                    <a:lnTo>
                      <a:pt x="3" y="115"/>
                    </a:lnTo>
                    <a:lnTo>
                      <a:pt x="3" y="115"/>
                    </a:lnTo>
                    <a:lnTo>
                      <a:pt x="2" y="118"/>
                    </a:lnTo>
                    <a:lnTo>
                      <a:pt x="0" y="121"/>
                    </a:lnTo>
                    <a:lnTo>
                      <a:pt x="2" y="123"/>
                    </a:lnTo>
                    <a:lnTo>
                      <a:pt x="3" y="126"/>
                    </a:lnTo>
                    <a:lnTo>
                      <a:pt x="106" y="229"/>
                    </a:lnTo>
                    <a:lnTo>
                      <a:pt x="106" y="229"/>
                    </a:lnTo>
                    <a:lnTo>
                      <a:pt x="109" y="230"/>
                    </a:lnTo>
                    <a:lnTo>
                      <a:pt x="112" y="231"/>
                    </a:lnTo>
                    <a:lnTo>
                      <a:pt x="114" y="230"/>
                    </a:lnTo>
                    <a:lnTo>
                      <a:pt x="116" y="229"/>
                    </a:lnTo>
                    <a:lnTo>
                      <a:pt x="304" y="41"/>
                    </a:lnTo>
                    <a:lnTo>
                      <a:pt x="304" y="41"/>
                    </a:lnTo>
                    <a:lnTo>
                      <a:pt x="305" y="39"/>
                    </a:lnTo>
                    <a:lnTo>
                      <a:pt x="306" y="37"/>
                    </a:lnTo>
                    <a:lnTo>
                      <a:pt x="305" y="33"/>
                    </a:lnTo>
                    <a:lnTo>
                      <a:pt x="304" y="31"/>
                    </a:lnTo>
                    <a:lnTo>
                      <a:pt x="275" y="2"/>
                    </a:lnTo>
                    <a:close/>
                  </a:path>
                </a:pathLst>
              </a:custGeom>
              <a:solidFill>
                <a:srgbClr val="EF41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5" name="Freeform 248">
                <a:extLst>
                  <a:ext uri="{FF2B5EF4-FFF2-40B4-BE49-F238E27FC236}">
                    <a16:creationId xmlns="" xmlns:a16="http://schemas.microsoft.com/office/drawing/2014/main" id="{512CD902-1AEF-44D9-B735-DCCB22B06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4426" y="4005263"/>
                <a:ext cx="87313" cy="190500"/>
              </a:xfrm>
              <a:custGeom>
                <a:avLst/>
                <a:gdLst>
                  <a:gd name="T0" fmla="*/ 42 w 55"/>
                  <a:gd name="T1" fmla="*/ 41 h 120"/>
                  <a:gd name="T2" fmla="*/ 0 w 55"/>
                  <a:gd name="T3" fmla="*/ 0 h 120"/>
                  <a:gd name="T4" fmla="*/ 0 w 55"/>
                  <a:gd name="T5" fmla="*/ 112 h 120"/>
                  <a:gd name="T6" fmla="*/ 0 w 55"/>
                  <a:gd name="T7" fmla="*/ 112 h 120"/>
                  <a:gd name="T8" fmla="*/ 1 w 55"/>
                  <a:gd name="T9" fmla="*/ 115 h 120"/>
                  <a:gd name="T10" fmla="*/ 2 w 55"/>
                  <a:gd name="T11" fmla="*/ 118 h 120"/>
                  <a:gd name="T12" fmla="*/ 4 w 55"/>
                  <a:gd name="T13" fmla="*/ 119 h 120"/>
                  <a:gd name="T14" fmla="*/ 8 w 55"/>
                  <a:gd name="T15" fmla="*/ 120 h 120"/>
                  <a:gd name="T16" fmla="*/ 47 w 55"/>
                  <a:gd name="T17" fmla="*/ 120 h 120"/>
                  <a:gd name="T18" fmla="*/ 47 w 55"/>
                  <a:gd name="T19" fmla="*/ 120 h 120"/>
                  <a:gd name="T20" fmla="*/ 50 w 55"/>
                  <a:gd name="T21" fmla="*/ 119 h 120"/>
                  <a:gd name="T22" fmla="*/ 52 w 55"/>
                  <a:gd name="T23" fmla="*/ 118 h 120"/>
                  <a:gd name="T24" fmla="*/ 53 w 55"/>
                  <a:gd name="T25" fmla="*/ 115 h 120"/>
                  <a:gd name="T26" fmla="*/ 55 w 55"/>
                  <a:gd name="T27" fmla="*/ 112 h 120"/>
                  <a:gd name="T28" fmla="*/ 55 w 55"/>
                  <a:gd name="T29" fmla="*/ 48 h 120"/>
                  <a:gd name="T30" fmla="*/ 55 w 55"/>
                  <a:gd name="T31" fmla="*/ 48 h 120"/>
                  <a:gd name="T32" fmla="*/ 48 w 55"/>
                  <a:gd name="T33" fmla="*/ 46 h 120"/>
                  <a:gd name="T34" fmla="*/ 42 w 55"/>
                  <a:gd name="T35" fmla="*/ 41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5" h="120">
                    <a:moveTo>
                      <a:pt x="42" y="41"/>
                    </a:moveTo>
                    <a:lnTo>
                      <a:pt x="0" y="0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1" y="115"/>
                    </a:lnTo>
                    <a:lnTo>
                      <a:pt x="2" y="118"/>
                    </a:lnTo>
                    <a:lnTo>
                      <a:pt x="4" y="119"/>
                    </a:lnTo>
                    <a:lnTo>
                      <a:pt x="8" y="120"/>
                    </a:lnTo>
                    <a:lnTo>
                      <a:pt x="47" y="120"/>
                    </a:lnTo>
                    <a:lnTo>
                      <a:pt x="47" y="120"/>
                    </a:lnTo>
                    <a:lnTo>
                      <a:pt x="50" y="119"/>
                    </a:lnTo>
                    <a:lnTo>
                      <a:pt x="52" y="118"/>
                    </a:lnTo>
                    <a:lnTo>
                      <a:pt x="53" y="115"/>
                    </a:lnTo>
                    <a:lnTo>
                      <a:pt x="55" y="112"/>
                    </a:lnTo>
                    <a:lnTo>
                      <a:pt x="55" y="48"/>
                    </a:lnTo>
                    <a:lnTo>
                      <a:pt x="55" y="48"/>
                    </a:lnTo>
                    <a:lnTo>
                      <a:pt x="48" y="46"/>
                    </a:lnTo>
                    <a:lnTo>
                      <a:pt x="42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6" name="Freeform 250">
                <a:extLst>
                  <a:ext uri="{FF2B5EF4-FFF2-40B4-BE49-F238E27FC236}">
                    <a16:creationId xmlns="" xmlns:a16="http://schemas.microsoft.com/office/drawing/2014/main" id="{5DA5C83D-EF9D-458F-9653-95D25BC9CD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3488" y="3983038"/>
                <a:ext cx="84138" cy="212725"/>
              </a:xfrm>
              <a:custGeom>
                <a:avLst/>
                <a:gdLst>
                  <a:gd name="T0" fmla="*/ 0 w 53"/>
                  <a:gd name="T1" fmla="*/ 54 h 134"/>
                  <a:gd name="T2" fmla="*/ 0 w 53"/>
                  <a:gd name="T3" fmla="*/ 126 h 134"/>
                  <a:gd name="T4" fmla="*/ 0 w 53"/>
                  <a:gd name="T5" fmla="*/ 126 h 134"/>
                  <a:gd name="T6" fmla="*/ 1 w 53"/>
                  <a:gd name="T7" fmla="*/ 129 h 134"/>
                  <a:gd name="T8" fmla="*/ 2 w 53"/>
                  <a:gd name="T9" fmla="*/ 132 h 134"/>
                  <a:gd name="T10" fmla="*/ 5 w 53"/>
                  <a:gd name="T11" fmla="*/ 133 h 134"/>
                  <a:gd name="T12" fmla="*/ 8 w 53"/>
                  <a:gd name="T13" fmla="*/ 134 h 134"/>
                  <a:gd name="T14" fmla="*/ 47 w 53"/>
                  <a:gd name="T15" fmla="*/ 134 h 134"/>
                  <a:gd name="T16" fmla="*/ 47 w 53"/>
                  <a:gd name="T17" fmla="*/ 134 h 134"/>
                  <a:gd name="T18" fmla="*/ 49 w 53"/>
                  <a:gd name="T19" fmla="*/ 133 h 134"/>
                  <a:gd name="T20" fmla="*/ 52 w 53"/>
                  <a:gd name="T21" fmla="*/ 132 h 134"/>
                  <a:gd name="T22" fmla="*/ 53 w 53"/>
                  <a:gd name="T23" fmla="*/ 129 h 134"/>
                  <a:gd name="T24" fmla="*/ 53 w 53"/>
                  <a:gd name="T25" fmla="*/ 126 h 134"/>
                  <a:gd name="T26" fmla="*/ 53 w 53"/>
                  <a:gd name="T27" fmla="*/ 0 h 134"/>
                  <a:gd name="T28" fmla="*/ 0 w 53"/>
                  <a:gd name="T29" fmla="*/ 54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3" h="134">
                    <a:moveTo>
                      <a:pt x="0" y="54"/>
                    </a:moveTo>
                    <a:lnTo>
                      <a:pt x="0" y="126"/>
                    </a:lnTo>
                    <a:lnTo>
                      <a:pt x="0" y="126"/>
                    </a:lnTo>
                    <a:lnTo>
                      <a:pt x="1" y="129"/>
                    </a:lnTo>
                    <a:lnTo>
                      <a:pt x="2" y="132"/>
                    </a:lnTo>
                    <a:lnTo>
                      <a:pt x="5" y="133"/>
                    </a:lnTo>
                    <a:lnTo>
                      <a:pt x="8" y="134"/>
                    </a:lnTo>
                    <a:lnTo>
                      <a:pt x="47" y="134"/>
                    </a:lnTo>
                    <a:lnTo>
                      <a:pt x="47" y="134"/>
                    </a:lnTo>
                    <a:lnTo>
                      <a:pt x="49" y="133"/>
                    </a:lnTo>
                    <a:lnTo>
                      <a:pt x="52" y="132"/>
                    </a:lnTo>
                    <a:lnTo>
                      <a:pt x="53" y="129"/>
                    </a:lnTo>
                    <a:lnTo>
                      <a:pt x="53" y="126"/>
                    </a:lnTo>
                    <a:lnTo>
                      <a:pt x="53" y="0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7" name="Freeform 251">
                <a:extLst>
                  <a:ext uri="{FF2B5EF4-FFF2-40B4-BE49-F238E27FC236}">
                    <a16:creationId xmlns="" xmlns:a16="http://schemas.microsoft.com/office/drawing/2014/main" id="{23B32548-9B44-47F9-8776-749459D6AD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2551" y="3863976"/>
                <a:ext cx="85725" cy="331788"/>
              </a:xfrm>
              <a:custGeom>
                <a:avLst/>
                <a:gdLst>
                  <a:gd name="T0" fmla="*/ 0 w 54"/>
                  <a:gd name="T1" fmla="*/ 54 h 209"/>
                  <a:gd name="T2" fmla="*/ 0 w 54"/>
                  <a:gd name="T3" fmla="*/ 201 h 209"/>
                  <a:gd name="T4" fmla="*/ 0 w 54"/>
                  <a:gd name="T5" fmla="*/ 201 h 209"/>
                  <a:gd name="T6" fmla="*/ 1 w 54"/>
                  <a:gd name="T7" fmla="*/ 204 h 209"/>
                  <a:gd name="T8" fmla="*/ 2 w 54"/>
                  <a:gd name="T9" fmla="*/ 207 h 209"/>
                  <a:gd name="T10" fmla="*/ 5 w 54"/>
                  <a:gd name="T11" fmla="*/ 208 h 209"/>
                  <a:gd name="T12" fmla="*/ 8 w 54"/>
                  <a:gd name="T13" fmla="*/ 209 h 209"/>
                  <a:gd name="T14" fmla="*/ 47 w 54"/>
                  <a:gd name="T15" fmla="*/ 209 h 209"/>
                  <a:gd name="T16" fmla="*/ 47 w 54"/>
                  <a:gd name="T17" fmla="*/ 209 h 209"/>
                  <a:gd name="T18" fmla="*/ 49 w 54"/>
                  <a:gd name="T19" fmla="*/ 208 h 209"/>
                  <a:gd name="T20" fmla="*/ 51 w 54"/>
                  <a:gd name="T21" fmla="*/ 207 h 209"/>
                  <a:gd name="T22" fmla="*/ 54 w 54"/>
                  <a:gd name="T23" fmla="*/ 204 h 209"/>
                  <a:gd name="T24" fmla="*/ 54 w 54"/>
                  <a:gd name="T25" fmla="*/ 201 h 209"/>
                  <a:gd name="T26" fmla="*/ 54 w 54"/>
                  <a:gd name="T27" fmla="*/ 0 h 209"/>
                  <a:gd name="T28" fmla="*/ 0 w 54"/>
                  <a:gd name="T29" fmla="*/ 54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4" h="209">
                    <a:moveTo>
                      <a:pt x="0" y="54"/>
                    </a:moveTo>
                    <a:lnTo>
                      <a:pt x="0" y="201"/>
                    </a:lnTo>
                    <a:lnTo>
                      <a:pt x="0" y="201"/>
                    </a:lnTo>
                    <a:lnTo>
                      <a:pt x="1" y="204"/>
                    </a:lnTo>
                    <a:lnTo>
                      <a:pt x="2" y="207"/>
                    </a:lnTo>
                    <a:lnTo>
                      <a:pt x="5" y="208"/>
                    </a:lnTo>
                    <a:lnTo>
                      <a:pt x="8" y="209"/>
                    </a:lnTo>
                    <a:lnTo>
                      <a:pt x="47" y="209"/>
                    </a:lnTo>
                    <a:lnTo>
                      <a:pt x="47" y="209"/>
                    </a:lnTo>
                    <a:lnTo>
                      <a:pt x="49" y="208"/>
                    </a:lnTo>
                    <a:lnTo>
                      <a:pt x="51" y="207"/>
                    </a:lnTo>
                    <a:lnTo>
                      <a:pt x="54" y="204"/>
                    </a:lnTo>
                    <a:lnTo>
                      <a:pt x="54" y="201"/>
                    </a:lnTo>
                    <a:lnTo>
                      <a:pt x="54" y="0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8" name="Freeform 252">
                <a:extLst>
                  <a:ext uri="{FF2B5EF4-FFF2-40B4-BE49-F238E27FC236}">
                    <a16:creationId xmlns="" xmlns:a16="http://schemas.microsoft.com/office/drawing/2014/main" id="{B48003D6-2567-4FA2-B08B-D0B3D66408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1613" y="3689351"/>
                <a:ext cx="85725" cy="506413"/>
              </a:xfrm>
              <a:custGeom>
                <a:avLst/>
                <a:gdLst>
                  <a:gd name="T0" fmla="*/ 47 w 54"/>
                  <a:gd name="T1" fmla="*/ 0 h 319"/>
                  <a:gd name="T2" fmla="*/ 15 w 54"/>
                  <a:gd name="T3" fmla="*/ 0 h 319"/>
                  <a:gd name="T4" fmla="*/ 35 w 54"/>
                  <a:gd name="T5" fmla="*/ 22 h 319"/>
                  <a:gd name="T6" fmla="*/ 35 w 54"/>
                  <a:gd name="T7" fmla="*/ 22 h 319"/>
                  <a:gd name="T8" fmla="*/ 39 w 54"/>
                  <a:gd name="T9" fmla="*/ 25 h 319"/>
                  <a:gd name="T10" fmla="*/ 40 w 54"/>
                  <a:gd name="T11" fmla="*/ 29 h 319"/>
                  <a:gd name="T12" fmla="*/ 41 w 54"/>
                  <a:gd name="T13" fmla="*/ 33 h 319"/>
                  <a:gd name="T14" fmla="*/ 42 w 54"/>
                  <a:gd name="T15" fmla="*/ 38 h 319"/>
                  <a:gd name="T16" fmla="*/ 41 w 54"/>
                  <a:gd name="T17" fmla="*/ 42 h 319"/>
                  <a:gd name="T18" fmla="*/ 40 w 54"/>
                  <a:gd name="T19" fmla="*/ 46 h 319"/>
                  <a:gd name="T20" fmla="*/ 39 w 54"/>
                  <a:gd name="T21" fmla="*/ 50 h 319"/>
                  <a:gd name="T22" fmla="*/ 35 w 54"/>
                  <a:gd name="T23" fmla="*/ 54 h 319"/>
                  <a:gd name="T24" fmla="*/ 0 w 54"/>
                  <a:gd name="T25" fmla="*/ 89 h 319"/>
                  <a:gd name="T26" fmla="*/ 0 w 54"/>
                  <a:gd name="T27" fmla="*/ 311 h 319"/>
                  <a:gd name="T28" fmla="*/ 0 w 54"/>
                  <a:gd name="T29" fmla="*/ 311 h 319"/>
                  <a:gd name="T30" fmla="*/ 0 w 54"/>
                  <a:gd name="T31" fmla="*/ 314 h 319"/>
                  <a:gd name="T32" fmla="*/ 2 w 54"/>
                  <a:gd name="T33" fmla="*/ 317 h 319"/>
                  <a:gd name="T34" fmla="*/ 5 w 54"/>
                  <a:gd name="T35" fmla="*/ 318 h 319"/>
                  <a:gd name="T36" fmla="*/ 8 w 54"/>
                  <a:gd name="T37" fmla="*/ 319 h 319"/>
                  <a:gd name="T38" fmla="*/ 47 w 54"/>
                  <a:gd name="T39" fmla="*/ 319 h 319"/>
                  <a:gd name="T40" fmla="*/ 47 w 54"/>
                  <a:gd name="T41" fmla="*/ 319 h 319"/>
                  <a:gd name="T42" fmla="*/ 49 w 54"/>
                  <a:gd name="T43" fmla="*/ 318 h 319"/>
                  <a:gd name="T44" fmla="*/ 51 w 54"/>
                  <a:gd name="T45" fmla="*/ 317 h 319"/>
                  <a:gd name="T46" fmla="*/ 54 w 54"/>
                  <a:gd name="T47" fmla="*/ 314 h 319"/>
                  <a:gd name="T48" fmla="*/ 54 w 54"/>
                  <a:gd name="T49" fmla="*/ 311 h 319"/>
                  <a:gd name="T50" fmla="*/ 54 w 54"/>
                  <a:gd name="T51" fmla="*/ 8 h 319"/>
                  <a:gd name="T52" fmla="*/ 54 w 54"/>
                  <a:gd name="T53" fmla="*/ 8 h 319"/>
                  <a:gd name="T54" fmla="*/ 54 w 54"/>
                  <a:gd name="T55" fmla="*/ 5 h 319"/>
                  <a:gd name="T56" fmla="*/ 51 w 54"/>
                  <a:gd name="T57" fmla="*/ 3 h 319"/>
                  <a:gd name="T58" fmla="*/ 49 w 54"/>
                  <a:gd name="T59" fmla="*/ 1 h 319"/>
                  <a:gd name="T60" fmla="*/ 47 w 54"/>
                  <a:gd name="T61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4" h="319">
                    <a:moveTo>
                      <a:pt x="47" y="0"/>
                    </a:moveTo>
                    <a:lnTo>
                      <a:pt x="15" y="0"/>
                    </a:lnTo>
                    <a:lnTo>
                      <a:pt x="35" y="22"/>
                    </a:lnTo>
                    <a:lnTo>
                      <a:pt x="35" y="22"/>
                    </a:lnTo>
                    <a:lnTo>
                      <a:pt x="39" y="25"/>
                    </a:lnTo>
                    <a:lnTo>
                      <a:pt x="40" y="29"/>
                    </a:lnTo>
                    <a:lnTo>
                      <a:pt x="41" y="33"/>
                    </a:lnTo>
                    <a:lnTo>
                      <a:pt x="42" y="38"/>
                    </a:lnTo>
                    <a:lnTo>
                      <a:pt x="41" y="42"/>
                    </a:lnTo>
                    <a:lnTo>
                      <a:pt x="40" y="46"/>
                    </a:lnTo>
                    <a:lnTo>
                      <a:pt x="39" y="50"/>
                    </a:lnTo>
                    <a:lnTo>
                      <a:pt x="35" y="54"/>
                    </a:lnTo>
                    <a:lnTo>
                      <a:pt x="0" y="89"/>
                    </a:lnTo>
                    <a:lnTo>
                      <a:pt x="0" y="311"/>
                    </a:lnTo>
                    <a:lnTo>
                      <a:pt x="0" y="311"/>
                    </a:lnTo>
                    <a:lnTo>
                      <a:pt x="0" y="314"/>
                    </a:lnTo>
                    <a:lnTo>
                      <a:pt x="2" y="317"/>
                    </a:lnTo>
                    <a:lnTo>
                      <a:pt x="5" y="318"/>
                    </a:lnTo>
                    <a:lnTo>
                      <a:pt x="8" y="319"/>
                    </a:lnTo>
                    <a:lnTo>
                      <a:pt x="47" y="319"/>
                    </a:lnTo>
                    <a:lnTo>
                      <a:pt x="47" y="319"/>
                    </a:lnTo>
                    <a:lnTo>
                      <a:pt x="49" y="318"/>
                    </a:lnTo>
                    <a:lnTo>
                      <a:pt x="51" y="317"/>
                    </a:lnTo>
                    <a:lnTo>
                      <a:pt x="54" y="314"/>
                    </a:lnTo>
                    <a:lnTo>
                      <a:pt x="54" y="311"/>
                    </a:lnTo>
                    <a:lnTo>
                      <a:pt x="54" y="8"/>
                    </a:lnTo>
                    <a:lnTo>
                      <a:pt x="54" y="8"/>
                    </a:lnTo>
                    <a:lnTo>
                      <a:pt x="54" y="5"/>
                    </a:lnTo>
                    <a:lnTo>
                      <a:pt x="51" y="3"/>
                    </a:lnTo>
                    <a:lnTo>
                      <a:pt x="49" y="1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89" name="Group 154">
              <a:extLst>
                <a:ext uri="{FF2B5EF4-FFF2-40B4-BE49-F238E27FC236}">
                  <a16:creationId xmlns="" xmlns:a16="http://schemas.microsoft.com/office/drawing/2014/main" id="{A2E54523-F6A2-4439-B7F0-479D9AEF78B4}"/>
                </a:ext>
              </a:extLst>
            </p:cNvPr>
            <p:cNvGrpSpPr/>
            <p:nvPr/>
          </p:nvGrpSpPr>
          <p:grpSpPr>
            <a:xfrm>
              <a:off x="4870231" y="2490123"/>
              <a:ext cx="298751" cy="555816"/>
              <a:chOff x="2559050" y="3040063"/>
              <a:chExt cx="477838" cy="889000"/>
            </a:xfrm>
            <a:solidFill>
              <a:schemeClr val="bg1"/>
            </a:solidFill>
            <a:effectLst>
              <a:outerShdw blurRad="25400" dist="12700" algn="l" rotWithShape="0">
                <a:prstClr val="black">
                  <a:alpha val="14000"/>
                </a:prstClr>
              </a:outerShdw>
            </a:effectLst>
          </p:grpSpPr>
          <p:sp>
            <p:nvSpPr>
              <p:cNvPr id="190" name="Freeform 40">
                <a:extLst>
                  <a:ext uri="{FF2B5EF4-FFF2-40B4-BE49-F238E27FC236}">
                    <a16:creationId xmlns="" xmlns:a16="http://schemas.microsoft.com/office/drawing/2014/main" id="{36DD5549-B4BC-4CD2-89F9-1AD4FFE5C0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6200" y="3282950"/>
                <a:ext cx="117475" cy="117475"/>
              </a:xfrm>
              <a:custGeom>
                <a:avLst/>
                <a:gdLst>
                  <a:gd name="T0" fmla="*/ 0 w 149"/>
                  <a:gd name="T1" fmla="*/ 75 h 149"/>
                  <a:gd name="T2" fmla="*/ 0 w 149"/>
                  <a:gd name="T3" fmla="*/ 75 h 149"/>
                  <a:gd name="T4" fmla="*/ 1 w 149"/>
                  <a:gd name="T5" fmla="*/ 90 h 149"/>
                  <a:gd name="T6" fmla="*/ 6 w 149"/>
                  <a:gd name="T7" fmla="*/ 103 h 149"/>
                  <a:gd name="T8" fmla="*/ 13 w 149"/>
                  <a:gd name="T9" fmla="*/ 116 h 149"/>
                  <a:gd name="T10" fmla="*/ 21 w 149"/>
                  <a:gd name="T11" fmla="*/ 128 h 149"/>
                  <a:gd name="T12" fmla="*/ 33 w 149"/>
                  <a:gd name="T13" fmla="*/ 136 h 149"/>
                  <a:gd name="T14" fmla="*/ 46 w 149"/>
                  <a:gd name="T15" fmla="*/ 143 h 149"/>
                  <a:gd name="T16" fmla="*/ 59 w 149"/>
                  <a:gd name="T17" fmla="*/ 148 h 149"/>
                  <a:gd name="T18" fmla="*/ 74 w 149"/>
                  <a:gd name="T19" fmla="*/ 149 h 149"/>
                  <a:gd name="T20" fmla="*/ 74 w 149"/>
                  <a:gd name="T21" fmla="*/ 149 h 149"/>
                  <a:gd name="T22" fmla="*/ 89 w 149"/>
                  <a:gd name="T23" fmla="*/ 148 h 149"/>
                  <a:gd name="T24" fmla="*/ 103 w 149"/>
                  <a:gd name="T25" fmla="*/ 143 h 149"/>
                  <a:gd name="T26" fmla="*/ 116 w 149"/>
                  <a:gd name="T27" fmla="*/ 136 h 149"/>
                  <a:gd name="T28" fmla="*/ 127 w 149"/>
                  <a:gd name="T29" fmla="*/ 128 h 149"/>
                  <a:gd name="T30" fmla="*/ 136 w 149"/>
                  <a:gd name="T31" fmla="*/ 116 h 149"/>
                  <a:gd name="T32" fmla="*/ 143 w 149"/>
                  <a:gd name="T33" fmla="*/ 103 h 149"/>
                  <a:gd name="T34" fmla="*/ 147 w 149"/>
                  <a:gd name="T35" fmla="*/ 90 h 149"/>
                  <a:gd name="T36" fmla="*/ 149 w 149"/>
                  <a:gd name="T37" fmla="*/ 75 h 149"/>
                  <a:gd name="T38" fmla="*/ 149 w 149"/>
                  <a:gd name="T39" fmla="*/ 75 h 149"/>
                  <a:gd name="T40" fmla="*/ 147 w 149"/>
                  <a:gd name="T41" fmla="*/ 60 h 149"/>
                  <a:gd name="T42" fmla="*/ 143 w 149"/>
                  <a:gd name="T43" fmla="*/ 46 h 149"/>
                  <a:gd name="T44" fmla="*/ 136 w 149"/>
                  <a:gd name="T45" fmla="*/ 33 h 149"/>
                  <a:gd name="T46" fmla="*/ 127 w 149"/>
                  <a:gd name="T47" fmla="*/ 22 h 149"/>
                  <a:gd name="T48" fmla="*/ 116 w 149"/>
                  <a:gd name="T49" fmla="*/ 13 h 149"/>
                  <a:gd name="T50" fmla="*/ 103 w 149"/>
                  <a:gd name="T51" fmla="*/ 6 h 149"/>
                  <a:gd name="T52" fmla="*/ 89 w 149"/>
                  <a:gd name="T53" fmla="*/ 2 h 149"/>
                  <a:gd name="T54" fmla="*/ 74 w 149"/>
                  <a:gd name="T55" fmla="*/ 0 h 149"/>
                  <a:gd name="T56" fmla="*/ 74 w 149"/>
                  <a:gd name="T57" fmla="*/ 0 h 149"/>
                  <a:gd name="T58" fmla="*/ 59 w 149"/>
                  <a:gd name="T59" fmla="*/ 2 h 149"/>
                  <a:gd name="T60" fmla="*/ 46 w 149"/>
                  <a:gd name="T61" fmla="*/ 6 h 149"/>
                  <a:gd name="T62" fmla="*/ 33 w 149"/>
                  <a:gd name="T63" fmla="*/ 13 h 149"/>
                  <a:gd name="T64" fmla="*/ 21 w 149"/>
                  <a:gd name="T65" fmla="*/ 22 h 149"/>
                  <a:gd name="T66" fmla="*/ 13 w 149"/>
                  <a:gd name="T67" fmla="*/ 33 h 149"/>
                  <a:gd name="T68" fmla="*/ 6 w 149"/>
                  <a:gd name="T69" fmla="*/ 46 h 149"/>
                  <a:gd name="T70" fmla="*/ 1 w 149"/>
                  <a:gd name="T71" fmla="*/ 60 h 149"/>
                  <a:gd name="T72" fmla="*/ 0 w 149"/>
                  <a:gd name="T73" fmla="*/ 75 h 149"/>
                  <a:gd name="T74" fmla="*/ 0 w 149"/>
                  <a:gd name="T75" fmla="*/ 75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9" h="149">
                    <a:moveTo>
                      <a:pt x="0" y="75"/>
                    </a:moveTo>
                    <a:lnTo>
                      <a:pt x="0" y="75"/>
                    </a:lnTo>
                    <a:lnTo>
                      <a:pt x="1" y="90"/>
                    </a:lnTo>
                    <a:lnTo>
                      <a:pt x="6" y="103"/>
                    </a:lnTo>
                    <a:lnTo>
                      <a:pt x="13" y="116"/>
                    </a:lnTo>
                    <a:lnTo>
                      <a:pt x="21" y="128"/>
                    </a:lnTo>
                    <a:lnTo>
                      <a:pt x="33" y="136"/>
                    </a:lnTo>
                    <a:lnTo>
                      <a:pt x="46" y="143"/>
                    </a:lnTo>
                    <a:lnTo>
                      <a:pt x="59" y="148"/>
                    </a:lnTo>
                    <a:lnTo>
                      <a:pt x="74" y="149"/>
                    </a:lnTo>
                    <a:lnTo>
                      <a:pt x="74" y="149"/>
                    </a:lnTo>
                    <a:lnTo>
                      <a:pt x="89" y="148"/>
                    </a:lnTo>
                    <a:lnTo>
                      <a:pt x="103" y="143"/>
                    </a:lnTo>
                    <a:lnTo>
                      <a:pt x="116" y="136"/>
                    </a:lnTo>
                    <a:lnTo>
                      <a:pt x="127" y="128"/>
                    </a:lnTo>
                    <a:lnTo>
                      <a:pt x="136" y="116"/>
                    </a:lnTo>
                    <a:lnTo>
                      <a:pt x="143" y="103"/>
                    </a:lnTo>
                    <a:lnTo>
                      <a:pt x="147" y="90"/>
                    </a:lnTo>
                    <a:lnTo>
                      <a:pt x="149" y="75"/>
                    </a:lnTo>
                    <a:lnTo>
                      <a:pt x="149" y="75"/>
                    </a:lnTo>
                    <a:lnTo>
                      <a:pt x="147" y="60"/>
                    </a:lnTo>
                    <a:lnTo>
                      <a:pt x="143" y="46"/>
                    </a:lnTo>
                    <a:lnTo>
                      <a:pt x="136" y="33"/>
                    </a:lnTo>
                    <a:lnTo>
                      <a:pt x="127" y="22"/>
                    </a:lnTo>
                    <a:lnTo>
                      <a:pt x="116" y="13"/>
                    </a:lnTo>
                    <a:lnTo>
                      <a:pt x="103" y="6"/>
                    </a:lnTo>
                    <a:lnTo>
                      <a:pt x="89" y="2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59" y="2"/>
                    </a:lnTo>
                    <a:lnTo>
                      <a:pt x="46" y="6"/>
                    </a:lnTo>
                    <a:lnTo>
                      <a:pt x="33" y="13"/>
                    </a:lnTo>
                    <a:lnTo>
                      <a:pt x="21" y="22"/>
                    </a:lnTo>
                    <a:lnTo>
                      <a:pt x="13" y="33"/>
                    </a:lnTo>
                    <a:lnTo>
                      <a:pt x="6" y="46"/>
                    </a:lnTo>
                    <a:lnTo>
                      <a:pt x="1" y="60"/>
                    </a:lnTo>
                    <a:lnTo>
                      <a:pt x="0" y="75"/>
                    </a:lnTo>
                    <a:lnTo>
                      <a:pt x="0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91" name="Freeform 41">
                <a:extLst>
                  <a:ext uri="{FF2B5EF4-FFF2-40B4-BE49-F238E27FC236}">
                    <a16:creationId xmlns="" xmlns:a16="http://schemas.microsoft.com/office/drawing/2014/main" id="{0A29EF47-005B-4BC6-8999-93E7FF9FB85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9050" y="3240088"/>
                <a:ext cx="338138" cy="688975"/>
              </a:xfrm>
              <a:custGeom>
                <a:avLst/>
                <a:gdLst>
                  <a:gd name="T0" fmla="*/ 413 w 426"/>
                  <a:gd name="T1" fmla="*/ 2 h 868"/>
                  <a:gd name="T2" fmla="*/ 373 w 426"/>
                  <a:gd name="T3" fmla="*/ 103 h 868"/>
                  <a:gd name="T4" fmla="*/ 362 w 426"/>
                  <a:gd name="T5" fmla="*/ 103 h 868"/>
                  <a:gd name="T6" fmla="*/ 243 w 426"/>
                  <a:gd name="T7" fmla="*/ 226 h 868"/>
                  <a:gd name="T8" fmla="*/ 180 w 426"/>
                  <a:gd name="T9" fmla="*/ 242 h 868"/>
                  <a:gd name="T10" fmla="*/ 70 w 426"/>
                  <a:gd name="T11" fmla="*/ 242 h 868"/>
                  <a:gd name="T12" fmla="*/ 39 w 426"/>
                  <a:gd name="T13" fmla="*/ 242 h 868"/>
                  <a:gd name="T14" fmla="*/ 31 w 426"/>
                  <a:gd name="T15" fmla="*/ 242 h 868"/>
                  <a:gd name="T16" fmla="*/ 17 w 426"/>
                  <a:gd name="T17" fmla="*/ 248 h 868"/>
                  <a:gd name="T18" fmla="*/ 7 w 426"/>
                  <a:gd name="T19" fmla="*/ 259 h 868"/>
                  <a:gd name="T20" fmla="*/ 1 w 426"/>
                  <a:gd name="T21" fmla="*/ 272 h 868"/>
                  <a:gd name="T22" fmla="*/ 0 w 426"/>
                  <a:gd name="T23" fmla="*/ 558 h 868"/>
                  <a:gd name="T24" fmla="*/ 1 w 426"/>
                  <a:gd name="T25" fmla="*/ 562 h 868"/>
                  <a:gd name="T26" fmla="*/ 6 w 426"/>
                  <a:gd name="T27" fmla="*/ 568 h 868"/>
                  <a:gd name="T28" fmla="*/ 33 w 426"/>
                  <a:gd name="T29" fmla="*/ 569 h 868"/>
                  <a:gd name="T30" fmla="*/ 33 w 426"/>
                  <a:gd name="T31" fmla="*/ 851 h 868"/>
                  <a:gd name="T32" fmla="*/ 39 w 426"/>
                  <a:gd name="T33" fmla="*/ 862 h 868"/>
                  <a:gd name="T34" fmla="*/ 50 w 426"/>
                  <a:gd name="T35" fmla="*/ 868 h 868"/>
                  <a:gd name="T36" fmla="*/ 130 w 426"/>
                  <a:gd name="T37" fmla="*/ 589 h 868"/>
                  <a:gd name="T38" fmla="*/ 159 w 426"/>
                  <a:gd name="T39" fmla="*/ 868 h 868"/>
                  <a:gd name="T40" fmla="*/ 239 w 426"/>
                  <a:gd name="T41" fmla="*/ 868 h 868"/>
                  <a:gd name="T42" fmla="*/ 250 w 426"/>
                  <a:gd name="T43" fmla="*/ 862 h 868"/>
                  <a:gd name="T44" fmla="*/ 256 w 426"/>
                  <a:gd name="T45" fmla="*/ 851 h 868"/>
                  <a:gd name="T46" fmla="*/ 256 w 426"/>
                  <a:gd name="T47" fmla="*/ 316 h 868"/>
                  <a:gd name="T48" fmla="*/ 333 w 426"/>
                  <a:gd name="T49" fmla="*/ 263 h 868"/>
                  <a:gd name="T50" fmla="*/ 370 w 426"/>
                  <a:gd name="T51" fmla="*/ 238 h 868"/>
                  <a:gd name="T52" fmla="*/ 383 w 426"/>
                  <a:gd name="T53" fmla="*/ 242 h 868"/>
                  <a:gd name="T54" fmla="*/ 404 w 426"/>
                  <a:gd name="T55" fmla="*/ 242 h 868"/>
                  <a:gd name="T56" fmla="*/ 420 w 426"/>
                  <a:gd name="T57" fmla="*/ 236 h 868"/>
                  <a:gd name="T58" fmla="*/ 423 w 426"/>
                  <a:gd name="T59" fmla="*/ 232 h 868"/>
                  <a:gd name="T60" fmla="*/ 426 w 426"/>
                  <a:gd name="T61" fmla="*/ 226 h 868"/>
                  <a:gd name="T62" fmla="*/ 424 w 426"/>
                  <a:gd name="T63" fmla="*/ 102 h 868"/>
                  <a:gd name="T64" fmla="*/ 414 w 426"/>
                  <a:gd name="T65" fmla="*/ 102 h 868"/>
                  <a:gd name="T66" fmla="*/ 144 w 426"/>
                  <a:gd name="T67" fmla="*/ 492 h 868"/>
                  <a:gd name="T68" fmla="*/ 104 w 426"/>
                  <a:gd name="T69" fmla="*/ 452 h 868"/>
                  <a:gd name="T70" fmla="*/ 117 w 426"/>
                  <a:gd name="T71" fmla="*/ 303 h 868"/>
                  <a:gd name="T72" fmla="*/ 157 w 426"/>
                  <a:gd name="T73" fmla="*/ 278 h 868"/>
                  <a:gd name="T74" fmla="*/ 154 w 426"/>
                  <a:gd name="T75" fmla="*/ 322 h 868"/>
                  <a:gd name="T76" fmla="*/ 144 w 426"/>
                  <a:gd name="T77" fmla="*/ 492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26" h="868">
                    <a:moveTo>
                      <a:pt x="414" y="102"/>
                    </a:moveTo>
                    <a:lnTo>
                      <a:pt x="413" y="2"/>
                    </a:lnTo>
                    <a:lnTo>
                      <a:pt x="372" y="0"/>
                    </a:lnTo>
                    <a:lnTo>
                      <a:pt x="373" y="103"/>
                    </a:lnTo>
                    <a:lnTo>
                      <a:pt x="373" y="103"/>
                    </a:lnTo>
                    <a:lnTo>
                      <a:pt x="362" y="103"/>
                    </a:lnTo>
                    <a:lnTo>
                      <a:pt x="363" y="145"/>
                    </a:lnTo>
                    <a:lnTo>
                      <a:pt x="243" y="226"/>
                    </a:lnTo>
                    <a:lnTo>
                      <a:pt x="220" y="242"/>
                    </a:lnTo>
                    <a:lnTo>
                      <a:pt x="180" y="242"/>
                    </a:lnTo>
                    <a:lnTo>
                      <a:pt x="70" y="242"/>
                    </a:lnTo>
                    <a:lnTo>
                      <a:pt x="70" y="242"/>
                    </a:lnTo>
                    <a:lnTo>
                      <a:pt x="66" y="242"/>
                    </a:lnTo>
                    <a:lnTo>
                      <a:pt x="39" y="242"/>
                    </a:lnTo>
                    <a:lnTo>
                      <a:pt x="39" y="242"/>
                    </a:lnTo>
                    <a:lnTo>
                      <a:pt x="31" y="242"/>
                    </a:lnTo>
                    <a:lnTo>
                      <a:pt x="23" y="245"/>
                    </a:lnTo>
                    <a:lnTo>
                      <a:pt x="17" y="248"/>
                    </a:lnTo>
                    <a:lnTo>
                      <a:pt x="11" y="253"/>
                    </a:lnTo>
                    <a:lnTo>
                      <a:pt x="7" y="259"/>
                    </a:lnTo>
                    <a:lnTo>
                      <a:pt x="3" y="265"/>
                    </a:lnTo>
                    <a:lnTo>
                      <a:pt x="1" y="272"/>
                    </a:lnTo>
                    <a:lnTo>
                      <a:pt x="0" y="281"/>
                    </a:lnTo>
                    <a:lnTo>
                      <a:pt x="0" y="558"/>
                    </a:lnTo>
                    <a:lnTo>
                      <a:pt x="0" y="558"/>
                    </a:lnTo>
                    <a:lnTo>
                      <a:pt x="1" y="562"/>
                    </a:lnTo>
                    <a:lnTo>
                      <a:pt x="3" y="565"/>
                    </a:lnTo>
                    <a:lnTo>
                      <a:pt x="6" y="568"/>
                    </a:lnTo>
                    <a:lnTo>
                      <a:pt x="10" y="569"/>
                    </a:lnTo>
                    <a:lnTo>
                      <a:pt x="33" y="569"/>
                    </a:lnTo>
                    <a:lnTo>
                      <a:pt x="33" y="851"/>
                    </a:lnTo>
                    <a:lnTo>
                      <a:pt x="33" y="851"/>
                    </a:lnTo>
                    <a:lnTo>
                      <a:pt x="34" y="858"/>
                    </a:lnTo>
                    <a:lnTo>
                      <a:pt x="39" y="862"/>
                    </a:lnTo>
                    <a:lnTo>
                      <a:pt x="43" y="867"/>
                    </a:lnTo>
                    <a:lnTo>
                      <a:pt x="50" y="868"/>
                    </a:lnTo>
                    <a:lnTo>
                      <a:pt x="130" y="868"/>
                    </a:lnTo>
                    <a:lnTo>
                      <a:pt x="130" y="589"/>
                    </a:lnTo>
                    <a:lnTo>
                      <a:pt x="159" y="589"/>
                    </a:lnTo>
                    <a:lnTo>
                      <a:pt x="159" y="868"/>
                    </a:lnTo>
                    <a:lnTo>
                      <a:pt x="239" y="868"/>
                    </a:lnTo>
                    <a:lnTo>
                      <a:pt x="239" y="868"/>
                    </a:lnTo>
                    <a:lnTo>
                      <a:pt x="246" y="867"/>
                    </a:lnTo>
                    <a:lnTo>
                      <a:pt x="250" y="862"/>
                    </a:lnTo>
                    <a:lnTo>
                      <a:pt x="254" y="858"/>
                    </a:lnTo>
                    <a:lnTo>
                      <a:pt x="256" y="851"/>
                    </a:lnTo>
                    <a:lnTo>
                      <a:pt x="256" y="345"/>
                    </a:lnTo>
                    <a:lnTo>
                      <a:pt x="256" y="316"/>
                    </a:lnTo>
                    <a:lnTo>
                      <a:pt x="269" y="308"/>
                    </a:lnTo>
                    <a:lnTo>
                      <a:pt x="333" y="263"/>
                    </a:lnTo>
                    <a:lnTo>
                      <a:pt x="370" y="238"/>
                    </a:lnTo>
                    <a:lnTo>
                      <a:pt x="370" y="238"/>
                    </a:lnTo>
                    <a:lnTo>
                      <a:pt x="376" y="241"/>
                    </a:lnTo>
                    <a:lnTo>
                      <a:pt x="383" y="242"/>
                    </a:lnTo>
                    <a:lnTo>
                      <a:pt x="404" y="242"/>
                    </a:lnTo>
                    <a:lnTo>
                      <a:pt x="404" y="242"/>
                    </a:lnTo>
                    <a:lnTo>
                      <a:pt x="413" y="241"/>
                    </a:lnTo>
                    <a:lnTo>
                      <a:pt x="420" y="236"/>
                    </a:lnTo>
                    <a:lnTo>
                      <a:pt x="420" y="236"/>
                    </a:lnTo>
                    <a:lnTo>
                      <a:pt x="423" y="232"/>
                    </a:lnTo>
                    <a:lnTo>
                      <a:pt x="426" y="226"/>
                    </a:lnTo>
                    <a:lnTo>
                      <a:pt x="426" y="226"/>
                    </a:lnTo>
                    <a:lnTo>
                      <a:pt x="426" y="222"/>
                    </a:lnTo>
                    <a:lnTo>
                      <a:pt x="424" y="102"/>
                    </a:lnTo>
                    <a:lnTo>
                      <a:pt x="424" y="102"/>
                    </a:lnTo>
                    <a:lnTo>
                      <a:pt x="414" y="102"/>
                    </a:lnTo>
                    <a:lnTo>
                      <a:pt x="414" y="102"/>
                    </a:lnTo>
                    <a:close/>
                    <a:moveTo>
                      <a:pt x="144" y="492"/>
                    </a:moveTo>
                    <a:lnTo>
                      <a:pt x="143" y="492"/>
                    </a:lnTo>
                    <a:lnTo>
                      <a:pt x="104" y="452"/>
                    </a:lnTo>
                    <a:lnTo>
                      <a:pt x="134" y="322"/>
                    </a:lnTo>
                    <a:lnTo>
                      <a:pt x="117" y="303"/>
                    </a:lnTo>
                    <a:lnTo>
                      <a:pt x="131" y="278"/>
                    </a:lnTo>
                    <a:lnTo>
                      <a:pt x="157" y="278"/>
                    </a:lnTo>
                    <a:lnTo>
                      <a:pt x="170" y="302"/>
                    </a:lnTo>
                    <a:lnTo>
                      <a:pt x="154" y="322"/>
                    </a:lnTo>
                    <a:lnTo>
                      <a:pt x="183" y="452"/>
                    </a:lnTo>
                    <a:lnTo>
                      <a:pt x="144" y="4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92" name="Freeform 42">
                <a:extLst>
                  <a:ext uri="{FF2B5EF4-FFF2-40B4-BE49-F238E27FC236}">
                    <a16:creationId xmlns="" xmlns:a16="http://schemas.microsoft.com/office/drawing/2014/main" id="{B03BDD4B-63D7-487B-83AC-7055BABFCD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6688" y="3040063"/>
                <a:ext cx="330200" cy="173038"/>
              </a:xfrm>
              <a:custGeom>
                <a:avLst/>
                <a:gdLst>
                  <a:gd name="T0" fmla="*/ 208 w 416"/>
                  <a:gd name="T1" fmla="*/ 0 h 219"/>
                  <a:gd name="T2" fmla="*/ 166 w 416"/>
                  <a:gd name="T3" fmla="*/ 5 h 219"/>
                  <a:gd name="T4" fmla="*/ 127 w 416"/>
                  <a:gd name="T5" fmla="*/ 16 h 219"/>
                  <a:gd name="T6" fmla="*/ 91 w 416"/>
                  <a:gd name="T7" fmla="*/ 36 h 219"/>
                  <a:gd name="T8" fmla="*/ 61 w 416"/>
                  <a:gd name="T9" fmla="*/ 60 h 219"/>
                  <a:gd name="T10" fmla="*/ 36 w 416"/>
                  <a:gd name="T11" fmla="*/ 92 h 219"/>
                  <a:gd name="T12" fmla="*/ 17 w 416"/>
                  <a:gd name="T13" fmla="*/ 128 h 219"/>
                  <a:gd name="T14" fmla="*/ 4 w 416"/>
                  <a:gd name="T15" fmla="*/ 166 h 219"/>
                  <a:gd name="T16" fmla="*/ 0 w 416"/>
                  <a:gd name="T17" fmla="*/ 208 h 219"/>
                  <a:gd name="T18" fmla="*/ 1 w 416"/>
                  <a:gd name="T19" fmla="*/ 219 h 219"/>
                  <a:gd name="T20" fmla="*/ 11 w 416"/>
                  <a:gd name="T21" fmla="*/ 211 h 219"/>
                  <a:gd name="T22" fmla="*/ 38 w 416"/>
                  <a:gd name="T23" fmla="*/ 202 h 219"/>
                  <a:gd name="T24" fmla="*/ 67 w 416"/>
                  <a:gd name="T25" fmla="*/ 202 h 219"/>
                  <a:gd name="T26" fmla="*/ 94 w 416"/>
                  <a:gd name="T27" fmla="*/ 211 h 219"/>
                  <a:gd name="T28" fmla="*/ 104 w 416"/>
                  <a:gd name="T29" fmla="*/ 219 h 219"/>
                  <a:gd name="T30" fmla="*/ 127 w 416"/>
                  <a:gd name="T31" fmla="*/ 205 h 219"/>
                  <a:gd name="T32" fmla="*/ 156 w 416"/>
                  <a:gd name="T33" fmla="*/ 201 h 219"/>
                  <a:gd name="T34" fmla="*/ 184 w 416"/>
                  <a:gd name="T35" fmla="*/ 205 h 219"/>
                  <a:gd name="T36" fmla="*/ 208 w 416"/>
                  <a:gd name="T37" fmla="*/ 219 h 219"/>
                  <a:gd name="T38" fmla="*/ 218 w 416"/>
                  <a:gd name="T39" fmla="*/ 211 h 219"/>
                  <a:gd name="T40" fmla="*/ 246 w 416"/>
                  <a:gd name="T41" fmla="*/ 202 h 219"/>
                  <a:gd name="T42" fmla="*/ 274 w 416"/>
                  <a:gd name="T43" fmla="*/ 202 h 219"/>
                  <a:gd name="T44" fmla="*/ 301 w 416"/>
                  <a:gd name="T45" fmla="*/ 211 h 219"/>
                  <a:gd name="T46" fmla="*/ 311 w 416"/>
                  <a:gd name="T47" fmla="*/ 219 h 219"/>
                  <a:gd name="T48" fmla="*/ 334 w 416"/>
                  <a:gd name="T49" fmla="*/ 205 h 219"/>
                  <a:gd name="T50" fmla="*/ 363 w 416"/>
                  <a:gd name="T51" fmla="*/ 201 h 219"/>
                  <a:gd name="T52" fmla="*/ 393 w 416"/>
                  <a:gd name="T53" fmla="*/ 205 h 219"/>
                  <a:gd name="T54" fmla="*/ 416 w 416"/>
                  <a:gd name="T55" fmla="*/ 219 h 219"/>
                  <a:gd name="T56" fmla="*/ 416 w 416"/>
                  <a:gd name="T57" fmla="*/ 208 h 219"/>
                  <a:gd name="T58" fmla="*/ 414 w 416"/>
                  <a:gd name="T59" fmla="*/ 186 h 219"/>
                  <a:gd name="T60" fmla="*/ 406 w 416"/>
                  <a:gd name="T61" fmla="*/ 146 h 219"/>
                  <a:gd name="T62" fmla="*/ 390 w 416"/>
                  <a:gd name="T63" fmla="*/ 109 h 219"/>
                  <a:gd name="T64" fmla="*/ 369 w 416"/>
                  <a:gd name="T65" fmla="*/ 76 h 219"/>
                  <a:gd name="T66" fmla="*/ 340 w 416"/>
                  <a:gd name="T67" fmla="*/ 48 h 219"/>
                  <a:gd name="T68" fmla="*/ 307 w 416"/>
                  <a:gd name="T69" fmla="*/ 25 h 219"/>
                  <a:gd name="T70" fmla="*/ 270 w 416"/>
                  <a:gd name="T71" fmla="*/ 9 h 219"/>
                  <a:gd name="T72" fmla="*/ 228 w 416"/>
                  <a:gd name="T73" fmla="*/ 2 h 219"/>
                  <a:gd name="T74" fmla="*/ 208 w 416"/>
                  <a:gd name="T75" fmla="*/ 0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6" h="219">
                    <a:moveTo>
                      <a:pt x="208" y="0"/>
                    </a:moveTo>
                    <a:lnTo>
                      <a:pt x="208" y="0"/>
                    </a:lnTo>
                    <a:lnTo>
                      <a:pt x="187" y="2"/>
                    </a:lnTo>
                    <a:lnTo>
                      <a:pt x="166" y="5"/>
                    </a:lnTo>
                    <a:lnTo>
                      <a:pt x="146" y="9"/>
                    </a:lnTo>
                    <a:lnTo>
                      <a:pt x="127" y="16"/>
                    </a:lnTo>
                    <a:lnTo>
                      <a:pt x="108" y="25"/>
                    </a:lnTo>
                    <a:lnTo>
                      <a:pt x="91" y="36"/>
                    </a:lnTo>
                    <a:lnTo>
                      <a:pt x="76" y="48"/>
                    </a:lnTo>
                    <a:lnTo>
                      <a:pt x="61" y="60"/>
                    </a:lnTo>
                    <a:lnTo>
                      <a:pt x="48" y="76"/>
                    </a:lnTo>
                    <a:lnTo>
                      <a:pt x="36" y="92"/>
                    </a:lnTo>
                    <a:lnTo>
                      <a:pt x="26" y="109"/>
                    </a:lnTo>
                    <a:lnTo>
                      <a:pt x="17" y="128"/>
                    </a:lnTo>
                    <a:lnTo>
                      <a:pt x="10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1" y="219"/>
                    </a:lnTo>
                    <a:lnTo>
                      <a:pt x="1" y="219"/>
                    </a:lnTo>
                    <a:lnTo>
                      <a:pt x="11" y="211"/>
                    </a:lnTo>
                    <a:lnTo>
                      <a:pt x="24" y="205"/>
                    </a:lnTo>
                    <a:lnTo>
                      <a:pt x="38" y="202"/>
                    </a:lnTo>
                    <a:lnTo>
                      <a:pt x="53" y="201"/>
                    </a:lnTo>
                    <a:lnTo>
                      <a:pt x="67" y="202"/>
                    </a:lnTo>
                    <a:lnTo>
                      <a:pt x="81" y="205"/>
                    </a:lnTo>
                    <a:lnTo>
                      <a:pt x="94" y="211"/>
                    </a:lnTo>
                    <a:lnTo>
                      <a:pt x="104" y="219"/>
                    </a:lnTo>
                    <a:lnTo>
                      <a:pt x="104" y="219"/>
                    </a:lnTo>
                    <a:lnTo>
                      <a:pt x="116" y="211"/>
                    </a:lnTo>
                    <a:lnTo>
                      <a:pt x="127" y="205"/>
                    </a:lnTo>
                    <a:lnTo>
                      <a:pt x="141" y="201"/>
                    </a:lnTo>
                    <a:lnTo>
                      <a:pt x="156" y="201"/>
                    </a:lnTo>
                    <a:lnTo>
                      <a:pt x="171" y="201"/>
                    </a:lnTo>
                    <a:lnTo>
                      <a:pt x="184" y="205"/>
                    </a:lnTo>
                    <a:lnTo>
                      <a:pt x="197" y="211"/>
                    </a:lnTo>
                    <a:lnTo>
                      <a:pt x="208" y="219"/>
                    </a:lnTo>
                    <a:lnTo>
                      <a:pt x="208" y="219"/>
                    </a:lnTo>
                    <a:lnTo>
                      <a:pt x="218" y="211"/>
                    </a:lnTo>
                    <a:lnTo>
                      <a:pt x="231" y="205"/>
                    </a:lnTo>
                    <a:lnTo>
                      <a:pt x="246" y="202"/>
                    </a:lnTo>
                    <a:lnTo>
                      <a:pt x="260" y="201"/>
                    </a:lnTo>
                    <a:lnTo>
                      <a:pt x="274" y="202"/>
                    </a:lnTo>
                    <a:lnTo>
                      <a:pt x="289" y="205"/>
                    </a:lnTo>
                    <a:lnTo>
                      <a:pt x="301" y="211"/>
                    </a:lnTo>
                    <a:lnTo>
                      <a:pt x="311" y="219"/>
                    </a:lnTo>
                    <a:lnTo>
                      <a:pt x="311" y="219"/>
                    </a:lnTo>
                    <a:lnTo>
                      <a:pt x="321" y="211"/>
                    </a:lnTo>
                    <a:lnTo>
                      <a:pt x="334" y="205"/>
                    </a:lnTo>
                    <a:lnTo>
                      <a:pt x="349" y="202"/>
                    </a:lnTo>
                    <a:lnTo>
                      <a:pt x="363" y="201"/>
                    </a:lnTo>
                    <a:lnTo>
                      <a:pt x="379" y="202"/>
                    </a:lnTo>
                    <a:lnTo>
                      <a:pt x="393" y="205"/>
                    </a:lnTo>
                    <a:lnTo>
                      <a:pt x="404" y="211"/>
                    </a:lnTo>
                    <a:lnTo>
                      <a:pt x="416" y="219"/>
                    </a:lnTo>
                    <a:lnTo>
                      <a:pt x="416" y="219"/>
                    </a:lnTo>
                    <a:lnTo>
                      <a:pt x="416" y="208"/>
                    </a:lnTo>
                    <a:lnTo>
                      <a:pt x="416" y="208"/>
                    </a:lnTo>
                    <a:lnTo>
                      <a:pt x="414" y="186"/>
                    </a:lnTo>
                    <a:lnTo>
                      <a:pt x="411" y="166"/>
                    </a:lnTo>
                    <a:lnTo>
                      <a:pt x="406" y="146"/>
                    </a:lnTo>
                    <a:lnTo>
                      <a:pt x="399" y="128"/>
                    </a:lnTo>
                    <a:lnTo>
                      <a:pt x="390" y="109"/>
                    </a:lnTo>
                    <a:lnTo>
                      <a:pt x="380" y="92"/>
                    </a:lnTo>
                    <a:lnTo>
                      <a:pt x="369" y="76"/>
                    </a:lnTo>
                    <a:lnTo>
                      <a:pt x="354" y="60"/>
                    </a:lnTo>
                    <a:lnTo>
                      <a:pt x="340" y="48"/>
                    </a:lnTo>
                    <a:lnTo>
                      <a:pt x="324" y="36"/>
                    </a:lnTo>
                    <a:lnTo>
                      <a:pt x="307" y="25"/>
                    </a:lnTo>
                    <a:lnTo>
                      <a:pt x="289" y="16"/>
                    </a:lnTo>
                    <a:lnTo>
                      <a:pt x="270" y="9"/>
                    </a:lnTo>
                    <a:lnTo>
                      <a:pt x="250" y="5"/>
                    </a:lnTo>
                    <a:lnTo>
                      <a:pt x="228" y="2"/>
                    </a:lnTo>
                    <a:lnTo>
                      <a:pt x="208" y="0"/>
                    </a:lnTo>
                    <a:lnTo>
                      <a:pt x="20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93" name="Group 158">
              <a:extLst>
                <a:ext uri="{FF2B5EF4-FFF2-40B4-BE49-F238E27FC236}">
                  <a16:creationId xmlns="" xmlns:a16="http://schemas.microsoft.com/office/drawing/2014/main" id="{D2BFDF56-BC90-4219-A6CD-D5ACC1120FF0}"/>
                </a:ext>
              </a:extLst>
            </p:cNvPr>
            <p:cNvGrpSpPr/>
            <p:nvPr/>
          </p:nvGrpSpPr>
          <p:grpSpPr>
            <a:xfrm>
              <a:off x="6644796" y="2570718"/>
              <a:ext cx="508287" cy="386115"/>
              <a:chOff x="396875" y="3252788"/>
              <a:chExt cx="700088" cy="531813"/>
            </a:xfrm>
            <a:solidFill>
              <a:schemeClr val="bg1"/>
            </a:solidFill>
            <a:effectLst>
              <a:outerShdw blurRad="25400" dist="12700" algn="l" rotWithShape="0">
                <a:prstClr val="black">
                  <a:alpha val="14000"/>
                </a:prstClr>
              </a:outerShdw>
            </a:effectLst>
          </p:grpSpPr>
          <p:sp>
            <p:nvSpPr>
              <p:cNvPr id="194" name="Freeform 34">
                <a:extLst>
                  <a:ext uri="{FF2B5EF4-FFF2-40B4-BE49-F238E27FC236}">
                    <a16:creationId xmlns="" xmlns:a16="http://schemas.microsoft.com/office/drawing/2014/main" id="{F78EE755-9954-4DD5-8173-B0D89E4CE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863" y="3252788"/>
                <a:ext cx="546100" cy="487363"/>
              </a:xfrm>
              <a:custGeom>
                <a:avLst/>
                <a:gdLst>
                  <a:gd name="T0" fmla="*/ 660 w 689"/>
                  <a:gd name="T1" fmla="*/ 195 h 615"/>
                  <a:gd name="T2" fmla="*/ 115 w 689"/>
                  <a:gd name="T3" fmla="*/ 3 h 615"/>
                  <a:gd name="T4" fmla="*/ 115 w 689"/>
                  <a:gd name="T5" fmla="*/ 3 h 615"/>
                  <a:gd name="T6" fmla="*/ 108 w 689"/>
                  <a:gd name="T7" fmla="*/ 2 h 615"/>
                  <a:gd name="T8" fmla="*/ 101 w 689"/>
                  <a:gd name="T9" fmla="*/ 0 h 615"/>
                  <a:gd name="T10" fmla="*/ 101 w 689"/>
                  <a:gd name="T11" fmla="*/ 0 h 615"/>
                  <a:gd name="T12" fmla="*/ 95 w 689"/>
                  <a:gd name="T13" fmla="*/ 2 h 615"/>
                  <a:gd name="T14" fmla="*/ 88 w 689"/>
                  <a:gd name="T15" fmla="*/ 3 h 615"/>
                  <a:gd name="T16" fmla="*/ 82 w 689"/>
                  <a:gd name="T17" fmla="*/ 4 h 615"/>
                  <a:gd name="T18" fmla="*/ 77 w 689"/>
                  <a:gd name="T19" fmla="*/ 9 h 615"/>
                  <a:gd name="T20" fmla="*/ 72 w 689"/>
                  <a:gd name="T21" fmla="*/ 12 h 615"/>
                  <a:gd name="T22" fmla="*/ 68 w 689"/>
                  <a:gd name="T23" fmla="*/ 17 h 615"/>
                  <a:gd name="T24" fmla="*/ 64 w 689"/>
                  <a:gd name="T25" fmla="*/ 23 h 615"/>
                  <a:gd name="T26" fmla="*/ 61 w 689"/>
                  <a:gd name="T27" fmla="*/ 29 h 615"/>
                  <a:gd name="T28" fmla="*/ 0 w 689"/>
                  <a:gd name="T29" fmla="*/ 206 h 615"/>
                  <a:gd name="T30" fmla="*/ 416 w 689"/>
                  <a:gd name="T31" fmla="*/ 206 h 615"/>
                  <a:gd name="T32" fmla="*/ 416 w 689"/>
                  <a:gd name="T33" fmla="*/ 206 h 615"/>
                  <a:gd name="T34" fmla="*/ 431 w 689"/>
                  <a:gd name="T35" fmla="*/ 207 h 615"/>
                  <a:gd name="T36" fmla="*/ 447 w 689"/>
                  <a:gd name="T37" fmla="*/ 212 h 615"/>
                  <a:gd name="T38" fmla="*/ 460 w 689"/>
                  <a:gd name="T39" fmla="*/ 220 h 615"/>
                  <a:gd name="T40" fmla="*/ 471 w 689"/>
                  <a:gd name="T41" fmla="*/ 229 h 615"/>
                  <a:gd name="T42" fmla="*/ 481 w 689"/>
                  <a:gd name="T43" fmla="*/ 242 h 615"/>
                  <a:gd name="T44" fmla="*/ 488 w 689"/>
                  <a:gd name="T45" fmla="*/ 255 h 615"/>
                  <a:gd name="T46" fmla="*/ 493 w 689"/>
                  <a:gd name="T47" fmla="*/ 269 h 615"/>
                  <a:gd name="T48" fmla="*/ 494 w 689"/>
                  <a:gd name="T49" fmla="*/ 286 h 615"/>
                  <a:gd name="T50" fmla="*/ 494 w 689"/>
                  <a:gd name="T51" fmla="*/ 605 h 615"/>
                  <a:gd name="T52" fmla="*/ 513 w 689"/>
                  <a:gd name="T53" fmla="*/ 612 h 615"/>
                  <a:gd name="T54" fmla="*/ 513 w 689"/>
                  <a:gd name="T55" fmla="*/ 612 h 615"/>
                  <a:gd name="T56" fmla="*/ 520 w 689"/>
                  <a:gd name="T57" fmla="*/ 613 h 615"/>
                  <a:gd name="T58" fmla="*/ 527 w 689"/>
                  <a:gd name="T59" fmla="*/ 615 h 615"/>
                  <a:gd name="T60" fmla="*/ 527 w 689"/>
                  <a:gd name="T61" fmla="*/ 615 h 615"/>
                  <a:gd name="T62" fmla="*/ 534 w 689"/>
                  <a:gd name="T63" fmla="*/ 613 h 615"/>
                  <a:gd name="T64" fmla="*/ 540 w 689"/>
                  <a:gd name="T65" fmla="*/ 612 h 615"/>
                  <a:gd name="T66" fmla="*/ 546 w 689"/>
                  <a:gd name="T67" fmla="*/ 610 h 615"/>
                  <a:gd name="T68" fmla="*/ 551 w 689"/>
                  <a:gd name="T69" fmla="*/ 606 h 615"/>
                  <a:gd name="T70" fmla="*/ 557 w 689"/>
                  <a:gd name="T71" fmla="*/ 602 h 615"/>
                  <a:gd name="T72" fmla="*/ 561 w 689"/>
                  <a:gd name="T73" fmla="*/ 598 h 615"/>
                  <a:gd name="T74" fmla="*/ 564 w 689"/>
                  <a:gd name="T75" fmla="*/ 592 h 615"/>
                  <a:gd name="T76" fmla="*/ 567 w 689"/>
                  <a:gd name="T77" fmla="*/ 586 h 615"/>
                  <a:gd name="T78" fmla="*/ 686 w 689"/>
                  <a:gd name="T79" fmla="*/ 249 h 615"/>
                  <a:gd name="T80" fmla="*/ 686 w 689"/>
                  <a:gd name="T81" fmla="*/ 249 h 615"/>
                  <a:gd name="T82" fmla="*/ 689 w 689"/>
                  <a:gd name="T83" fmla="*/ 240 h 615"/>
                  <a:gd name="T84" fmla="*/ 689 w 689"/>
                  <a:gd name="T85" fmla="*/ 232 h 615"/>
                  <a:gd name="T86" fmla="*/ 687 w 689"/>
                  <a:gd name="T87" fmla="*/ 225 h 615"/>
                  <a:gd name="T88" fmla="*/ 684 w 689"/>
                  <a:gd name="T89" fmla="*/ 216 h 615"/>
                  <a:gd name="T90" fmla="*/ 680 w 689"/>
                  <a:gd name="T91" fmla="*/ 209 h 615"/>
                  <a:gd name="T92" fmla="*/ 674 w 689"/>
                  <a:gd name="T93" fmla="*/ 203 h 615"/>
                  <a:gd name="T94" fmla="*/ 669 w 689"/>
                  <a:gd name="T95" fmla="*/ 199 h 615"/>
                  <a:gd name="T96" fmla="*/ 660 w 689"/>
                  <a:gd name="T97" fmla="*/ 195 h 615"/>
                  <a:gd name="T98" fmla="*/ 660 w 689"/>
                  <a:gd name="T99" fmla="*/ 195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89" h="615">
                    <a:moveTo>
                      <a:pt x="660" y="195"/>
                    </a:moveTo>
                    <a:lnTo>
                      <a:pt x="115" y="3"/>
                    </a:lnTo>
                    <a:lnTo>
                      <a:pt x="115" y="3"/>
                    </a:lnTo>
                    <a:lnTo>
                      <a:pt x="108" y="2"/>
                    </a:lnTo>
                    <a:lnTo>
                      <a:pt x="101" y="0"/>
                    </a:lnTo>
                    <a:lnTo>
                      <a:pt x="101" y="0"/>
                    </a:lnTo>
                    <a:lnTo>
                      <a:pt x="95" y="2"/>
                    </a:lnTo>
                    <a:lnTo>
                      <a:pt x="88" y="3"/>
                    </a:lnTo>
                    <a:lnTo>
                      <a:pt x="82" y="4"/>
                    </a:lnTo>
                    <a:lnTo>
                      <a:pt x="77" y="9"/>
                    </a:lnTo>
                    <a:lnTo>
                      <a:pt x="72" y="12"/>
                    </a:lnTo>
                    <a:lnTo>
                      <a:pt x="68" y="17"/>
                    </a:lnTo>
                    <a:lnTo>
                      <a:pt x="64" y="23"/>
                    </a:lnTo>
                    <a:lnTo>
                      <a:pt x="61" y="29"/>
                    </a:lnTo>
                    <a:lnTo>
                      <a:pt x="0" y="206"/>
                    </a:lnTo>
                    <a:lnTo>
                      <a:pt x="416" y="206"/>
                    </a:lnTo>
                    <a:lnTo>
                      <a:pt x="416" y="206"/>
                    </a:lnTo>
                    <a:lnTo>
                      <a:pt x="431" y="207"/>
                    </a:lnTo>
                    <a:lnTo>
                      <a:pt x="447" y="212"/>
                    </a:lnTo>
                    <a:lnTo>
                      <a:pt x="460" y="220"/>
                    </a:lnTo>
                    <a:lnTo>
                      <a:pt x="471" y="229"/>
                    </a:lnTo>
                    <a:lnTo>
                      <a:pt x="481" y="242"/>
                    </a:lnTo>
                    <a:lnTo>
                      <a:pt x="488" y="255"/>
                    </a:lnTo>
                    <a:lnTo>
                      <a:pt x="493" y="269"/>
                    </a:lnTo>
                    <a:lnTo>
                      <a:pt x="494" y="286"/>
                    </a:lnTo>
                    <a:lnTo>
                      <a:pt x="494" y="605"/>
                    </a:lnTo>
                    <a:lnTo>
                      <a:pt x="513" y="612"/>
                    </a:lnTo>
                    <a:lnTo>
                      <a:pt x="513" y="612"/>
                    </a:lnTo>
                    <a:lnTo>
                      <a:pt x="520" y="613"/>
                    </a:lnTo>
                    <a:lnTo>
                      <a:pt x="527" y="615"/>
                    </a:lnTo>
                    <a:lnTo>
                      <a:pt x="527" y="615"/>
                    </a:lnTo>
                    <a:lnTo>
                      <a:pt x="534" y="613"/>
                    </a:lnTo>
                    <a:lnTo>
                      <a:pt x="540" y="612"/>
                    </a:lnTo>
                    <a:lnTo>
                      <a:pt x="546" y="610"/>
                    </a:lnTo>
                    <a:lnTo>
                      <a:pt x="551" y="606"/>
                    </a:lnTo>
                    <a:lnTo>
                      <a:pt x="557" y="602"/>
                    </a:lnTo>
                    <a:lnTo>
                      <a:pt x="561" y="598"/>
                    </a:lnTo>
                    <a:lnTo>
                      <a:pt x="564" y="592"/>
                    </a:lnTo>
                    <a:lnTo>
                      <a:pt x="567" y="586"/>
                    </a:lnTo>
                    <a:lnTo>
                      <a:pt x="686" y="249"/>
                    </a:lnTo>
                    <a:lnTo>
                      <a:pt x="686" y="249"/>
                    </a:lnTo>
                    <a:lnTo>
                      <a:pt x="689" y="240"/>
                    </a:lnTo>
                    <a:lnTo>
                      <a:pt x="689" y="232"/>
                    </a:lnTo>
                    <a:lnTo>
                      <a:pt x="687" y="225"/>
                    </a:lnTo>
                    <a:lnTo>
                      <a:pt x="684" y="216"/>
                    </a:lnTo>
                    <a:lnTo>
                      <a:pt x="680" y="209"/>
                    </a:lnTo>
                    <a:lnTo>
                      <a:pt x="674" y="203"/>
                    </a:lnTo>
                    <a:lnTo>
                      <a:pt x="669" y="199"/>
                    </a:lnTo>
                    <a:lnTo>
                      <a:pt x="660" y="195"/>
                    </a:lnTo>
                    <a:lnTo>
                      <a:pt x="660" y="1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95" name="Freeform 35">
                <a:extLst>
                  <a:ext uri="{FF2B5EF4-FFF2-40B4-BE49-F238E27FC236}">
                    <a16:creationId xmlns="" xmlns:a16="http://schemas.microsoft.com/office/drawing/2014/main" id="{D10EA25C-8E58-4324-85C7-BBE7817437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875" y="3446463"/>
                <a:ext cx="515938" cy="74613"/>
              </a:xfrm>
              <a:custGeom>
                <a:avLst/>
                <a:gdLst>
                  <a:gd name="T0" fmla="*/ 611 w 652"/>
                  <a:gd name="T1" fmla="*/ 0 h 96"/>
                  <a:gd name="T2" fmla="*/ 182 w 652"/>
                  <a:gd name="T3" fmla="*/ 0 h 96"/>
                  <a:gd name="T4" fmla="*/ 160 w 652"/>
                  <a:gd name="T5" fmla="*/ 0 h 96"/>
                  <a:gd name="T6" fmla="*/ 139 w 652"/>
                  <a:gd name="T7" fmla="*/ 0 h 96"/>
                  <a:gd name="T8" fmla="*/ 42 w 652"/>
                  <a:gd name="T9" fmla="*/ 0 h 96"/>
                  <a:gd name="T10" fmla="*/ 42 w 652"/>
                  <a:gd name="T11" fmla="*/ 0 h 96"/>
                  <a:gd name="T12" fmla="*/ 33 w 652"/>
                  <a:gd name="T13" fmla="*/ 2 h 96"/>
                  <a:gd name="T14" fmla="*/ 26 w 652"/>
                  <a:gd name="T15" fmla="*/ 3 h 96"/>
                  <a:gd name="T16" fmla="*/ 19 w 652"/>
                  <a:gd name="T17" fmla="*/ 7 h 96"/>
                  <a:gd name="T18" fmla="*/ 12 w 652"/>
                  <a:gd name="T19" fmla="*/ 13 h 96"/>
                  <a:gd name="T20" fmla="*/ 7 w 652"/>
                  <a:gd name="T21" fmla="*/ 19 h 96"/>
                  <a:gd name="T22" fmla="*/ 3 w 652"/>
                  <a:gd name="T23" fmla="*/ 26 h 96"/>
                  <a:gd name="T24" fmla="*/ 0 w 652"/>
                  <a:gd name="T25" fmla="*/ 34 h 96"/>
                  <a:gd name="T26" fmla="*/ 0 w 652"/>
                  <a:gd name="T27" fmla="*/ 43 h 96"/>
                  <a:gd name="T28" fmla="*/ 0 w 652"/>
                  <a:gd name="T29" fmla="*/ 96 h 96"/>
                  <a:gd name="T30" fmla="*/ 105 w 652"/>
                  <a:gd name="T31" fmla="*/ 96 h 96"/>
                  <a:gd name="T32" fmla="*/ 126 w 652"/>
                  <a:gd name="T33" fmla="*/ 96 h 96"/>
                  <a:gd name="T34" fmla="*/ 147 w 652"/>
                  <a:gd name="T35" fmla="*/ 96 h 96"/>
                  <a:gd name="T36" fmla="*/ 652 w 652"/>
                  <a:gd name="T37" fmla="*/ 96 h 96"/>
                  <a:gd name="T38" fmla="*/ 652 w 652"/>
                  <a:gd name="T39" fmla="*/ 43 h 96"/>
                  <a:gd name="T40" fmla="*/ 652 w 652"/>
                  <a:gd name="T41" fmla="*/ 43 h 96"/>
                  <a:gd name="T42" fmla="*/ 652 w 652"/>
                  <a:gd name="T43" fmla="*/ 34 h 96"/>
                  <a:gd name="T44" fmla="*/ 649 w 652"/>
                  <a:gd name="T45" fmla="*/ 26 h 96"/>
                  <a:gd name="T46" fmla="*/ 645 w 652"/>
                  <a:gd name="T47" fmla="*/ 19 h 96"/>
                  <a:gd name="T48" fmla="*/ 641 w 652"/>
                  <a:gd name="T49" fmla="*/ 13 h 96"/>
                  <a:gd name="T50" fmla="*/ 633 w 652"/>
                  <a:gd name="T51" fmla="*/ 7 h 96"/>
                  <a:gd name="T52" fmla="*/ 626 w 652"/>
                  <a:gd name="T53" fmla="*/ 3 h 96"/>
                  <a:gd name="T54" fmla="*/ 619 w 652"/>
                  <a:gd name="T55" fmla="*/ 2 h 96"/>
                  <a:gd name="T56" fmla="*/ 611 w 652"/>
                  <a:gd name="T57" fmla="*/ 0 h 96"/>
                  <a:gd name="T58" fmla="*/ 611 w 652"/>
                  <a:gd name="T5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52" h="96">
                    <a:moveTo>
                      <a:pt x="611" y="0"/>
                    </a:moveTo>
                    <a:lnTo>
                      <a:pt x="182" y="0"/>
                    </a:lnTo>
                    <a:lnTo>
                      <a:pt x="160" y="0"/>
                    </a:lnTo>
                    <a:lnTo>
                      <a:pt x="139" y="0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33" y="2"/>
                    </a:lnTo>
                    <a:lnTo>
                      <a:pt x="26" y="3"/>
                    </a:lnTo>
                    <a:lnTo>
                      <a:pt x="19" y="7"/>
                    </a:lnTo>
                    <a:lnTo>
                      <a:pt x="12" y="13"/>
                    </a:lnTo>
                    <a:lnTo>
                      <a:pt x="7" y="19"/>
                    </a:lnTo>
                    <a:lnTo>
                      <a:pt x="3" y="26"/>
                    </a:lnTo>
                    <a:lnTo>
                      <a:pt x="0" y="34"/>
                    </a:lnTo>
                    <a:lnTo>
                      <a:pt x="0" y="43"/>
                    </a:lnTo>
                    <a:lnTo>
                      <a:pt x="0" y="96"/>
                    </a:lnTo>
                    <a:lnTo>
                      <a:pt x="105" y="96"/>
                    </a:lnTo>
                    <a:lnTo>
                      <a:pt x="126" y="96"/>
                    </a:lnTo>
                    <a:lnTo>
                      <a:pt x="147" y="96"/>
                    </a:lnTo>
                    <a:lnTo>
                      <a:pt x="652" y="96"/>
                    </a:lnTo>
                    <a:lnTo>
                      <a:pt x="652" y="43"/>
                    </a:lnTo>
                    <a:lnTo>
                      <a:pt x="652" y="43"/>
                    </a:lnTo>
                    <a:lnTo>
                      <a:pt x="652" y="34"/>
                    </a:lnTo>
                    <a:lnTo>
                      <a:pt x="649" y="26"/>
                    </a:lnTo>
                    <a:lnTo>
                      <a:pt x="645" y="19"/>
                    </a:lnTo>
                    <a:lnTo>
                      <a:pt x="641" y="13"/>
                    </a:lnTo>
                    <a:lnTo>
                      <a:pt x="633" y="7"/>
                    </a:lnTo>
                    <a:lnTo>
                      <a:pt x="626" y="3"/>
                    </a:lnTo>
                    <a:lnTo>
                      <a:pt x="619" y="2"/>
                    </a:lnTo>
                    <a:lnTo>
                      <a:pt x="611" y="0"/>
                    </a:lnTo>
                    <a:lnTo>
                      <a:pt x="6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96" name="Freeform 36">
                <a:extLst>
                  <a:ext uri="{FF2B5EF4-FFF2-40B4-BE49-F238E27FC236}">
                    <a16:creationId xmlns="" xmlns:a16="http://schemas.microsoft.com/office/drawing/2014/main" id="{703C5D6E-7ECB-4571-8771-CD4D747957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6875" y="3573463"/>
                <a:ext cx="515938" cy="211138"/>
              </a:xfrm>
              <a:custGeom>
                <a:avLst/>
                <a:gdLst>
                  <a:gd name="T0" fmla="*/ 120 w 652"/>
                  <a:gd name="T1" fmla="*/ 0 h 267"/>
                  <a:gd name="T2" fmla="*/ 99 w 652"/>
                  <a:gd name="T3" fmla="*/ 0 h 267"/>
                  <a:gd name="T4" fmla="*/ 0 w 652"/>
                  <a:gd name="T5" fmla="*/ 0 h 267"/>
                  <a:gd name="T6" fmla="*/ 0 w 652"/>
                  <a:gd name="T7" fmla="*/ 225 h 267"/>
                  <a:gd name="T8" fmla="*/ 0 w 652"/>
                  <a:gd name="T9" fmla="*/ 225 h 267"/>
                  <a:gd name="T10" fmla="*/ 0 w 652"/>
                  <a:gd name="T11" fmla="*/ 233 h 267"/>
                  <a:gd name="T12" fmla="*/ 3 w 652"/>
                  <a:gd name="T13" fmla="*/ 242 h 267"/>
                  <a:gd name="T14" fmla="*/ 7 w 652"/>
                  <a:gd name="T15" fmla="*/ 249 h 267"/>
                  <a:gd name="T16" fmla="*/ 12 w 652"/>
                  <a:gd name="T17" fmla="*/ 255 h 267"/>
                  <a:gd name="T18" fmla="*/ 19 w 652"/>
                  <a:gd name="T19" fmla="*/ 259 h 267"/>
                  <a:gd name="T20" fmla="*/ 26 w 652"/>
                  <a:gd name="T21" fmla="*/ 263 h 267"/>
                  <a:gd name="T22" fmla="*/ 33 w 652"/>
                  <a:gd name="T23" fmla="*/ 266 h 267"/>
                  <a:gd name="T24" fmla="*/ 42 w 652"/>
                  <a:gd name="T25" fmla="*/ 267 h 267"/>
                  <a:gd name="T26" fmla="*/ 611 w 652"/>
                  <a:gd name="T27" fmla="*/ 267 h 267"/>
                  <a:gd name="T28" fmla="*/ 611 w 652"/>
                  <a:gd name="T29" fmla="*/ 267 h 267"/>
                  <a:gd name="T30" fmla="*/ 618 w 652"/>
                  <a:gd name="T31" fmla="*/ 266 h 267"/>
                  <a:gd name="T32" fmla="*/ 625 w 652"/>
                  <a:gd name="T33" fmla="*/ 265 h 267"/>
                  <a:gd name="T34" fmla="*/ 632 w 652"/>
                  <a:gd name="T35" fmla="*/ 260 h 267"/>
                  <a:gd name="T36" fmla="*/ 638 w 652"/>
                  <a:gd name="T37" fmla="*/ 256 h 267"/>
                  <a:gd name="T38" fmla="*/ 643 w 652"/>
                  <a:gd name="T39" fmla="*/ 252 h 267"/>
                  <a:gd name="T40" fmla="*/ 648 w 652"/>
                  <a:gd name="T41" fmla="*/ 246 h 267"/>
                  <a:gd name="T42" fmla="*/ 651 w 652"/>
                  <a:gd name="T43" fmla="*/ 239 h 267"/>
                  <a:gd name="T44" fmla="*/ 652 w 652"/>
                  <a:gd name="T45" fmla="*/ 232 h 267"/>
                  <a:gd name="T46" fmla="*/ 652 w 652"/>
                  <a:gd name="T47" fmla="*/ 232 h 267"/>
                  <a:gd name="T48" fmla="*/ 652 w 652"/>
                  <a:gd name="T49" fmla="*/ 225 h 267"/>
                  <a:gd name="T50" fmla="*/ 652 w 652"/>
                  <a:gd name="T51" fmla="*/ 210 h 267"/>
                  <a:gd name="T52" fmla="*/ 652 w 652"/>
                  <a:gd name="T53" fmla="*/ 189 h 267"/>
                  <a:gd name="T54" fmla="*/ 652 w 652"/>
                  <a:gd name="T55" fmla="*/ 0 h 267"/>
                  <a:gd name="T56" fmla="*/ 142 w 652"/>
                  <a:gd name="T57" fmla="*/ 0 h 267"/>
                  <a:gd name="T58" fmla="*/ 120 w 652"/>
                  <a:gd name="T59" fmla="*/ 0 h 267"/>
                  <a:gd name="T60" fmla="*/ 588 w 652"/>
                  <a:gd name="T61" fmla="*/ 140 h 267"/>
                  <a:gd name="T62" fmla="*/ 588 w 652"/>
                  <a:gd name="T63" fmla="*/ 166 h 267"/>
                  <a:gd name="T64" fmla="*/ 588 w 652"/>
                  <a:gd name="T65" fmla="*/ 187 h 267"/>
                  <a:gd name="T66" fmla="*/ 588 w 652"/>
                  <a:gd name="T67" fmla="*/ 209 h 267"/>
                  <a:gd name="T68" fmla="*/ 588 w 652"/>
                  <a:gd name="T69" fmla="*/ 215 h 267"/>
                  <a:gd name="T70" fmla="*/ 456 w 652"/>
                  <a:gd name="T71" fmla="*/ 215 h 267"/>
                  <a:gd name="T72" fmla="*/ 456 w 652"/>
                  <a:gd name="T73" fmla="*/ 163 h 267"/>
                  <a:gd name="T74" fmla="*/ 456 w 652"/>
                  <a:gd name="T75" fmla="*/ 142 h 267"/>
                  <a:gd name="T76" fmla="*/ 456 w 652"/>
                  <a:gd name="T77" fmla="*/ 140 h 267"/>
                  <a:gd name="T78" fmla="*/ 515 w 652"/>
                  <a:gd name="T79" fmla="*/ 140 h 267"/>
                  <a:gd name="T80" fmla="*/ 588 w 652"/>
                  <a:gd name="T81" fmla="*/ 140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52" h="267">
                    <a:moveTo>
                      <a:pt x="120" y="0"/>
                    </a:moveTo>
                    <a:lnTo>
                      <a:pt x="99" y="0"/>
                    </a:lnTo>
                    <a:lnTo>
                      <a:pt x="0" y="0"/>
                    </a:lnTo>
                    <a:lnTo>
                      <a:pt x="0" y="225"/>
                    </a:lnTo>
                    <a:lnTo>
                      <a:pt x="0" y="225"/>
                    </a:lnTo>
                    <a:lnTo>
                      <a:pt x="0" y="233"/>
                    </a:lnTo>
                    <a:lnTo>
                      <a:pt x="3" y="242"/>
                    </a:lnTo>
                    <a:lnTo>
                      <a:pt x="7" y="249"/>
                    </a:lnTo>
                    <a:lnTo>
                      <a:pt x="12" y="255"/>
                    </a:lnTo>
                    <a:lnTo>
                      <a:pt x="19" y="259"/>
                    </a:lnTo>
                    <a:lnTo>
                      <a:pt x="26" y="263"/>
                    </a:lnTo>
                    <a:lnTo>
                      <a:pt x="33" y="266"/>
                    </a:lnTo>
                    <a:lnTo>
                      <a:pt x="42" y="267"/>
                    </a:lnTo>
                    <a:lnTo>
                      <a:pt x="611" y="267"/>
                    </a:lnTo>
                    <a:lnTo>
                      <a:pt x="611" y="267"/>
                    </a:lnTo>
                    <a:lnTo>
                      <a:pt x="618" y="266"/>
                    </a:lnTo>
                    <a:lnTo>
                      <a:pt x="625" y="265"/>
                    </a:lnTo>
                    <a:lnTo>
                      <a:pt x="632" y="260"/>
                    </a:lnTo>
                    <a:lnTo>
                      <a:pt x="638" y="256"/>
                    </a:lnTo>
                    <a:lnTo>
                      <a:pt x="643" y="252"/>
                    </a:lnTo>
                    <a:lnTo>
                      <a:pt x="648" y="246"/>
                    </a:lnTo>
                    <a:lnTo>
                      <a:pt x="651" y="239"/>
                    </a:lnTo>
                    <a:lnTo>
                      <a:pt x="652" y="232"/>
                    </a:lnTo>
                    <a:lnTo>
                      <a:pt x="652" y="232"/>
                    </a:lnTo>
                    <a:lnTo>
                      <a:pt x="652" y="225"/>
                    </a:lnTo>
                    <a:lnTo>
                      <a:pt x="652" y="210"/>
                    </a:lnTo>
                    <a:lnTo>
                      <a:pt x="652" y="189"/>
                    </a:lnTo>
                    <a:lnTo>
                      <a:pt x="652" y="0"/>
                    </a:lnTo>
                    <a:lnTo>
                      <a:pt x="142" y="0"/>
                    </a:lnTo>
                    <a:lnTo>
                      <a:pt x="120" y="0"/>
                    </a:lnTo>
                    <a:close/>
                    <a:moveTo>
                      <a:pt x="588" y="140"/>
                    </a:moveTo>
                    <a:lnTo>
                      <a:pt x="588" y="166"/>
                    </a:lnTo>
                    <a:lnTo>
                      <a:pt x="588" y="187"/>
                    </a:lnTo>
                    <a:lnTo>
                      <a:pt x="588" y="209"/>
                    </a:lnTo>
                    <a:lnTo>
                      <a:pt x="588" y="215"/>
                    </a:lnTo>
                    <a:lnTo>
                      <a:pt x="456" y="215"/>
                    </a:lnTo>
                    <a:lnTo>
                      <a:pt x="456" y="163"/>
                    </a:lnTo>
                    <a:lnTo>
                      <a:pt x="456" y="142"/>
                    </a:lnTo>
                    <a:lnTo>
                      <a:pt x="456" y="140"/>
                    </a:lnTo>
                    <a:lnTo>
                      <a:pt x="515" y="140"/>
                    </a:lnTo>
                    <a:lnTo>
                      <a:pt x="588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97" name="Group 163">
              <a:extLst>
                <a:ext uri="{FF2B5EF4-FFF2-40B4-BE49-F238E27FC236}">
                  <a16:creationId xmlns="" xmlns:a16="http://schemas.microsoft.com/office/drawing/2014/main" id="{52665405-4EFE-4CFD-928C-250DEBBB4361}"/>
                </a:ext>
              </a:extLst>
            </p:cNvPr>
            <p:cNvGrpSpPr/>
            <p:nvPr/>
          </p:nvGrpSpPr>
          <p:grpSpPr>
            <a:xfrm>
              <a:off x="7129063" y="3488158"/>
              <a:ext cx="325372" cy="435579"/>
              <a:chOff x="4989513" y="3679826"/>
              <a:chExt cx="393700" cy="527050"/>
            </a:xfrm>
            <a:solidFill>
              <a:schemeClr val="bg1"/>
            </a:solidFill>
            <a:effectLst>
              <a:outerShdw blurRad="25400" dist="12700" algn="l" rotWithShape="0">
                <a:prstClr val="black">
                  <a:alpha val="21000"/>
                </a:prstClr>
              </a:outerShdw>
            </a:effectLst>
          </p:grpSpPr>
          <p:sp>
            <p:nvSpPr>
              <p:cNvPr id="198" name="Freeform 228">
                <a:extLst>
                  <a:ext uri="{FF2B5EF4-FFF2-40B4-BE49-F238E27FC236}">
                    <a16:creationId xmlns="" xmlns:a16="http://schemas.microsoft.com/office/drawing/2014/main" id="{C88D07BA-5D0C-4C38-BA2B-F3D6FCC4B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1" y="3778251"/>
                <a:ext cx="201613" cy="193675"/>
              </a:xfrm>
              <a:custGeom>
                <a:avLst/>
                <a:gdLst>
                  <a:gd name="T0" fmla="*/ 59 w 127"/>
                  <a:gd name="T1" fmla="*/ 3 h 122"/>
                  <a:gd name="T2" fmla="*/ 59 w 127"/>
                  <a:gd name="T3" fmla="*/ 3 h 122"/>
                  <a:gd name="T4" fmla="*/ 61 w 127"/>
                  <a:gd name="T5" fmla="*/ 1 h 122"/>
                  <a:gd name="T6" fmla="*/ 63 w 127"/>
                  <a:gd name="T7" fmla="*/ 0 h 122"/>
                  <a:gd name="T8" fmla="*/ 66 w 127"/>
                  <a:gd name="T9" fmla="*/ 1 h 122"/>
                  <a:gd name="T10" fmla="*/ 67 w 127"/>
                  <a:gd name="T11" fmla="*/ 3 h 122"/>
                  <a:gd name="T12" fmla="*/ 79 w 127"/>
                  <a:gd name="T13" fmla="*/ 30 h 122"/>
                  <a:gd name="T14" fmla="*/ 79 w 127"/>
                  <a:gd name="T15" fmla="*/ 30 h 122"/>
                  <a:gd name="T16" fmla="*/ 81 w 127"/>
                  <a:gd name="T17" fmla="*/ 34 h 122"/>
                  <a:gd name="T18" fmla="*/ 85 w 127"/>
                  <a:gd name="T19" fmla="*/ 36 h 122"/>
                  <a:gd name="T20" fmla="*/ 89 w 127"/>
                  <a:gd name="T21" fmla="*/ 39 h 122"/>
                  <a:gd name="T22" fmla="*/ 93 w 127"/>
                  <a:gd name="T23" fmla="*/ 40 h 122"/>
                  <a:gd name="T24" fmla="*/ 122 w 127"/>
                  <a:gd name="T25" fmla="*/ 43 h 122"/>
                  <a:gd name="T26" fmla="*/ 122 w 127"/>
                  <a:gd name="T27" fmla="*/ 43 h 122"/>
                  <a:gd name="T28" fmla="*/ 125 w 127"/>
                  <a:gd name="T29" fmla="*/ 44 h 122"/>
                  <a:gd name="T30" fmla="*/ 127 w 127"/>
                  <a:gd name="T31" fmla="*/ 47 h 122"/>
                  <a:gd name="T32" fmla="*/ 127 w 127"/>
                  <a:gd name="T33" fmla="*/ 49 h 122"/>
                  <a:gd name="T34" fmla="*/ 125 w 127"/>
                  <a:gd name="T35" fmla="*/ 51 h 122"/>
                  <a:gd name="T36" fmla="*/ 103 w 127"/>
                  <a:gd name="T37" fmla="*/ 71 h 122"/>
                  <a:gd name="T38" fmla="*/ 103 w 127"/>
                  <a:gd name="T39" fmla="*/ 71 h 122"/>
                  <a:gd name="T40" fmla="*/ 101 w 127"/>
                  <a:gd name="T41" fmla="*/ 74 h 122"/>
                  <a:gd name="T42" fmla="*/ 99 w 127"/>
                  <a:gd name="T43" fmla="*/ 79 h 122"/>
                  <a:gd name="T44" fmla="*/ 97 w 127"/>
                  <a:gd name="T45" fmla="*/ 83 h 122"/>
                  <a:gd name="T46" fmla="*/ 97 w 127"/>
                  <a:gd name="T47" fmla="*/ 88 h 122"/>
                  <a:gd name="T48" fmla="*/ 103 w 127"/>
                  <a:gd name="T49" fmla="*/ 116 h 122"/>
                  <a:gd name="T50" fmla="*/ 103 w 127"/>
                  <a:gd name="T51" fmla="*/ 116 h 122"/>
                  <a:gd name="T52" fmla="*/ 104 w 127"/>
                  <a:gd name="T53" fmla="*/ 119 h 122"/>
                  <a:gd name="T54" fmla="*/ 102 w 127"/>
                  <a:gd name="T55" fmla="*/ 121 h 122"/>
                  <a:gd name="T56" fmla="*/ 100 w 127"/>
                  <a:gd name="T57" fmla="*/ 122 h 122"/>
                  <a:gd name="T58" fmla="*/ 97 w 127"/>
                  <a:gd name="T59" fmla="*/ 121 h 122"/>
                  <a:gd name="T60" fmla="*/ 71 w 127"/>
                  <a:gd name="T61" fmla="*/ 106 h 122"/>
                  <a:gd name="T62" fmla="*/ 71 w 127"/>
                  <a:gd name="T63" fmla="*/ 106 h 122"/>
                  <a:gd name="T64" fmla="*/ 68 w 127"/>
                  <a:gd name="T65" fmla="*/ 105 h 122"/>
                  <a:gd name="T66" fmla="*/ 63 w 127"/>
                  <a:gd name="T67" fmla="*/ 105 h 122"/>
                  <a:gd name="T68" fmla="*/ 59 w 127"/>
                  <a:gd name="T69" fmla="*/ 105 h 122"/>
                  <a:gd name="T70" fmla="*/ 54 w 127"/>
                  <a:gd name="T71" fmla="*/ 106 h 122"/>
                  <a:gd name="T72" fmla="*/ 29 w 127"/>
                  <a:gd name="T73" fmla="*/ 121 h 122"/>
                  <a:gd name="T74" fmla="*/ 29 w 127"/>
                  <a:gd name="T75" fmla="*/ 121 h 122"/>
                  <a:gd name="T76" fmla="*/ 26 w 127"/>
                  <a:gd name="T77" fmla="*/ 122 h 122"/>
                  <a:gd name="T78" fmla="*/ 23 w 127"/>
                  <a:gd name="T79" fmla="*/ 121 h 122"/>
                  <a:gd name="T80" fmla="*/ 22 w 127"/>
                  <a:gd name="T81" fmla="*/ 119 h 122"/>
                  <a:gd name="T82" fmla="*/ 22 w 127"/>
                  <a:gd name="T83" fmla="*/ 116 h 122"/>
                  <a:gd name="T84" fmla="*/ 28 w 127"/>
                  <a:gd name="T85" fmla="*/ 88 h 122"/>
                  <a:gd name="T86" fmla="*/ 28 w 127"/>
                  <a:gd name="T87" fmla="*/ 88 h 122"/>
                  <a:gd name="T88" fmla="*/ 28 w 127"/>
                  <a:gd name="T89" fmla="*/ 83 h 122"/>
                  <a:gd name="T90" fmla="*/ 28 w 127"/>
                  <a:gd name="T91" fmla="*/ 79 h 122"/>
                  <a:gd name="T92" fmla="*/ 26 w 127"/>
                  <a:gd name="T93" fmla="*/ 74 h 122"/>
                  <a:gd name="T94" fmla="*/ 23 w 127"/>
                  <a:gd name="T95" fmla="*/ 71 h 122"/>
                  <a:gd name="T96" fmla="*/ 2 w 127"/>
                  <a:gd name="T97" fmla="*/ 51 h 122"/>
                  <a:gd name="T98" fmla="*/ 2 w 127"/>
                  <a:gd name="T99" fmla="*/ 51 h 122"/>
                  <a:gd name="T100" fmla="*/ 0 w 127"/>
                  <a:gd name="T101" fmla="*/ 49 h 122"/>
                  <a:gd name="T102" fmla="*/ 0 w 127"/>
                  <a:gd name="T103" fmla="*/ 47 h 122"/>
                  <a:gd name="T104" fmla="*/ 1 w 127"/>
                  <a:gd name="T105" fmla="*/ 44 h 122"/>
                  <a:gd name="T106" fmla="*/ 4 w 127"/>
                  <a:gd name="T107" fmla="*/ 43 h 122"/>
                  <a:gd name="T108" fmla="*/ 34 w 127"/>
                  <a:gd name="T109" fmla="*/ 40 h 122"/>
                  <a:gd name="T110" fmla="*/ 34 w 127"/>
                  <a:gd name="T111" fmla="*/ 40 h 122"/>
                  <a:gd name="T112" fmla="*/ 37 w 127"/>
                  <a:gd name="T113" fmla="*/ 39 h 122"/>
                  <a:gd name="T114" fmla="*/ 42 w 127"/>
                  <a:gd name="T115" fmla="*/ 36 h 122"/>
                  <a:gd name="T116" fmla="*/ 44 w 127"/>
                  <a:gd name="T117" fmla="*/ 34 h 122"/>
                  <a:gd name="T118" fmla="*/ 47 w 127"/>
                  <a:gd name="T119" fmla="*/ 30 h 122"/>
                  <a:gd name="T120" fmla="*/ 59 w 127"/>
                  <a:gd name="T121" fmla="*/ 3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7" h="122">
                    <a:moveTo>
                      <a:pt x="59" y="3"/>
                    </a:moveTo>
                    <a:lnTo>
                      <a:pt x="59" y="3"/>
                    </a:lnTo>
                    <a:lnTo>
                      <a:pt x="61" y="1"/>
                    </a:lnTo>
                    <a:lnTo>
                      <a:pt x="63" y="0"/>
                    </a:lnTo>
                    <a:lnTo>
                      <a:pt x="66" y="1"/>
                    </a:lnTo>
                    <a:lnTo>
                      <a:pt x="67" y="3"/>
                    </a:lnTo>
                    <a:lnTo>
                      <a:pt x="79" y="30"/>
                    </a:lnTo>
                    <a:lnTo>
                      <a:pt x="79" y="30"/>
                    </a:lnTo>
                    <a:lnTo>
                      <a:pt x="81" y="34"/>
                    </a:lnTo>
                    <a:lnTo>
                      <a:pt x="85" y="36"/>
                    </a:lnTo>
                    <a:lnTo>
                      <a:pt x="89" y="39"/>
                    </a:lnTo>
                    <a:lnTo>
                      <a:pt x="93" y="40"/>
                    </a:lnTo>
                    <a:lnTo>
                      <a:pt x="122" y="43"/>
                    </a:lnTo>
                    <a:lnTo>
                      <a:pt x="122" y="43"/>
                    </a:lnTo>
                    <a:lnTo>
                      <a:pt x="125" y="44"/>
                    </a:lnTo>
                    <a:lnTo>
                      <a:pt x="127" y="47"/>
                    </a:lnTo>
                    <a:lnTo>
                      <a:pt x="127" y="49"/>
                    </a:lnTo>
                    <a:lnTo>
                      <a:pt x="125" y="51"/>
                    </a:lnTo>
                    <a:lnTo>
                      <a:pt x="103" y="71"/>
                    </a:lnTo>
                    <a:lnTo>
                      <a:pt x="103" y="71"/>
                    </a:lnTo>
                    <a:lnTo>
                      <a:pt x="101" y="74"/>
                    </a:lnTo>
                    <a:lnTo>
                      <a:pt x="99" y="79"/>
                    </a:lnTo>
                    <a:lnTo>
                      <a:pt x="97" y="83"/>
                    </a:lnTo>
                    <a:lnTo>
                      <a:pt x="97" y="88"/>
                    </a:lnTo>
                    <a:lnTo>
                      <a:pt x="103" y="116"/>
                    </a:lnTo>
                    <a:lnTo>
                      <a:pt x="103" y="116"/>
                    </a:lnTo>
                    <a:lnTo>
                      <a:pt x="104" y="119"/>
                    </a:lnTo>
                    <a:lnTo>
                      <a:pt x="102" y="121"/>
                    </a:lnTo>
                    <a:lnTo>
                      <a:pt x="100" y="122"/>
                    </a:lnTo>
                    <a:lnTo>
                      <a:pt x="97" y="121"/>
                    </a:lnTo>
                    <a:lnTo>
                      <a:pt x="71" y="106"/>
                    </a:lnTo>
                    <a:lnTo>
                      <a:pt x="71" y="106"/>
                    </a:lnTo>
                    <a:lnTo>
                      <a:pt x="68" y="105"/>
                    </a:lnTo>
                    <a:lnTo>
                      <a:pt x="63" y="105"/>
                    </a:lnTo>
                    <a:lnTo>
                      <a:pt x="59" y="105"/>
                    </a:lnTo>
                    <a:lnTo>
                      <a:pt x="54" y="106"/>
                    </a:lnTo>
                    <a:lnTo>
                      <a:pt x="29" y="121"/>
                    </a:lnTo>
                    <a:lnTo>
                      <a:pt x="29" y="121"/>
                    </a:lnTo>
                    <a:lnTo>
                      <a:pt x="26" y="122"/>
                    </a:lnTo>
                    <a:lnTo>
                      <a:pt x="23" y="121"/>
                    </a:lnTo>
                    <a:lnTo>
                      <a:pt x="22" y="119"/>
                    </a:lnTo>
                    <a:lnTo>
                      <a:pt x="22" y="116"/>
                    </a:lnTo>
                    <a:lnTo>
                      <a:pt x="28" y="88"/>
                    </a:lnTo>
                    <a:lnTo>
                      <a:pt x="28" y="88"/>
                    </a:lnTo>
                    <a:lnTo>
                      <a:pt x="28" y="83"/>
                    </a:lnTo>
                    <a:lnTo>
                      <a:pt x="28" y="79"/>
                    </a:lnTo>
                    <a:lnTo>
                      <a:pt x="26" y="74"/>
                    </a:lnTo>
                    <a:lnTo>
                      <a:pt x="23" y="71"/>
                    </a:lnTo>
                    <a:lnTo>
                      <a:pt x="2" y="51"/>
                    </a:lnTo>
                    <a:lnTo>
                      <a:pt x="2" y="51"/>
                    </a:lnTo>
                    <a:lnTo>
                      <a:pt x="0" y="49"/>
                    </a:lnTo>
                    <a:lnTo>
                      <a:pt x="0" y="47"/>
                    </a:lnTo>
                    <a:lnTo>
                      <a:pt x="1" y="44"/>
                    </a:lnTo>
                    <a:lnTo>
                      <a:pt x="4" y="43"/>
                    </a:lnTo>
                    <a:lnTo>
                      <a:pt x="34" y="40"/>
                    </a:lnTo>
                    <a:lnTo>
                      <a:pt x="34" y="40"/>
                    </a:lnTo>
                    <a:lnTo>
                      <a:pt x="37" y="39"/>
                    </a:lnTo>
                    <a:lnTo>
                      <a:pt x="42" y="36"/>
                    </a:lnTo>
                    <a:lnTo>
                      <a:pt x="44" y="34"/>
                    </a:lnTo>
                    <a:lnTo>
                      <a:pt x="47" y="30"/>
                    </a:lnTo>
                    <a:lnTo>
                      <a:pt x="59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99" name="Freeform 229">
                <a:extLst>
                  <a:ext uri="{FF2B5EF4-FFF2-40B4-BE49-F238E27FC236}">
                    <a16:creationId xmlns="" xmlns:a16="http://schemas.microsoft.com/office/drawing/2014/main" id="{49868F17-665D-4057-83FE-0F427A79587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989513" y="3679826"/>
                <a:ext cx="393700" cy="527050"/>
              </a:xfrm>
              <a:custGeom>
                <a:avLst/>
                <a:gdLst>
                  <a:gd name="T0" fmla="*/ 208 w 248"/>
                  <a:gd name="T1" fmla="*/ 213 h 332"/>
                  <a:gd name="T2" fmla="*/ 235 w 248"/>
                  <a:gd name="T3" fmla="*/ 179 h 332"/>
                  <a:gd name="T4" fmla="*/ 247 w 248"/>
                  <a:gd name="T5" fmla="*/ 138 h 332"/>
                  <a:gd name="T6" fmla="*/ 247 w 248"/>
                  <a:gd name="T7" fmla="*/ 111 h 332"/>
                  <a:gd name="T8" fmla="*/ 238 w 248"/>
                  <a:gd name="T9" fmla="*/ 75 h 332"/>
                  <a:gd name="T10" fmla="*/ 220 w 248"/>
                  <a:gd name="T11" fmla="*/ 45 h 332"/>
                  <a:gd name="T12" fmla="*/ 193 w 248"/>
                  <a:gd name="T13" fmla="*/ 21 h 332"/>
                  <a:gd name="T14" fmla="*/ 161 w 248"/>
                  <a:gd name="T15" fmla="*/ 5 h 332"/>
                  <a:gd name="T16" fmla="*/ 124 w 248"/>
                  <a:gd name="T17" fmla="*/ 0 h 332"/>
                  <a:gd name="T18" fmla="*/ 99 w 248"/>
                  <a:gd name="T19" fmla="*/ 2 h 332"/>
                  <a:gd name="T20" fmla="*/ 65 w 248"/>
                  <a:gd name="T21" fmla="*/ 14 h 332"/>
                  <a:gd name="T22" fmla="*/ 37 w 248"/>
                  <a:gd name="T23" fmla="*/ 36 h 332"/>
                  <a:gd name="T24" fmla="*/ 15 w 248"/>
                  <a:gd name="T25" fmla="*/ 64 h 332"/>
                  <a:gd name="T26" fmla="*/ 3 w 248"/>
                  <a:gd name="T27" fmla="*/ 98 h 332"/>
                  <a:gd name="T28" fmla="*/ 0 w 248"/>
                  <a:gd name="T29" fmla="*/ 123 h 332"/>
                  <a:gd name="T30" fmla="*/ 8 w 248"/>
                  <a:gd name="T31" fmla="*/ 167 h 332"/>
                  <a:gd name="T32" fmla="*/ 30 w 248"/>
                  <a:gd name="T33" fmla="*/ 203 h 332"/>
                  <a:gd name="T34" fmla="*/ 0 w 248"/>
                  <a:gd name="T35" fmla="*/ 286 h 332"/>
                  <a:gd name="T36" fmla="*/ 124 w 248"/>
                  <a:gd name="T37" fmla="*/ 246 h 332"/>
                  <a:gd name="T38" fmla="*/ 124 w 248"/>
                  <a:gd name="T39" fmla="*/ 246 h 332"/>
                  <a:gd name="T40" fmla="*/ 197 w 248"/>
                  <a:gd name="T41" fmla="*/ 280 h 332"/>
                  <a:gd name="T42" fmla="*/ 36 w 248"/>
                  <a:gd name="T43" fmla="*/ 123 h 332"/>
                  <a:gd name="T44" fmla="*/ 38 w 248"/>
                  <a:gd name="T45" fmla="*/ 105 h 332"/>
                  <a:gd name="T46" fmla="*/ 47 w 248"/>
                  <a:gd name="T47" fmla="*/ 81 h 332"/>
                  <a:gd name="T48" fmla="*/ 62 w 248"/>
                  <a:gd name="T49" fmla="*/ 61 h 332"/>
                  <a:gd name="T50" fmla="*/ 82 w 248"/>
                  <a:gd name="T51" fmla="*/ 46 h 332"/>
                  <a:gd name="T52" fmla="*/ 106 w 248"/>
                  <a:gd name="T53" fmla="*/ 37 h 332"/>
                  <a:gd name="T54" fmla="*/ 124 w 248"/>
                  <a:gd name="T55" fmla="*/ 35 h 332"/>
                  <a:gd name="T56" fmla="*/ 150 w 248"/>
                  <a:gd name="T57" fmla="*/ 39 h 332"/>
                  <a:gd name="T58" fmla="*/ 173 w 248"/>
                  <a:gd name="T59" fmla="*/ 51 h 332"/>
                  <a:gd name="T60" fmla="*/ 193 w 248"/>
                  <a:gd name="T61" fmla="*/ 67 h 332"/>
                  <a:gd name="T62" fmla="*/ 205 w 248"/>
                  <a:gd name="T63" fmla="*/ 89 h 332"/>
                  <a:gd name="T64" fmla="*/ 212 w 248"/>
                  <a:gd name="T65" fmla="*/ 114 h 332"/>
                  <a:gd name="T66" fmla="*/ 212 w 248"/>
                  <a:gd name="T67" fmla="*/ 133 h 332"/>
                  <a:gd name="T68" fmla="*/ 205 w 248"/>
                  <a:gd name="T69" fmla="*/ 158 h 332"/>
                  <a:gd name="T70" fmla="*/ 193 w 248"/>
                  <a:gd name="T71" fmla="*/ 179 h 332"/>
                  <a:gd name="T72" fmla="*/ 173 w 248"/>
                  <a:gd name="T73" fmla="*/ 196 h 332"/>
                  <a:gd name="T74" fmla="*/ 150 w 248"/>
                  <a:gd name="T75" fmla="*/ 208 h 332"/>
                  <a:gd name="T76" fmla="*/ 124 w 248"/>
                  <a:gd name="T77" fmla="*/ 211 h 332"/>
                  <a:gd name="T78" fmla="*/ 106 w 248"/>
                  <a:gd name="T79" fmla="*/ 210 h 332"/>
                  <a:gd name="T80" fmla="*/ 82 w 248"/>
                  <a:gd name="T81" fmla="*/ 201 h 332"/>
                  <a:gd name="T82" fmla="*/ 62 w 248"/>
                  <a:gd name="T83" fmla="*/ 186 h 332"/>
                  <a:gd name="T84" fmla="*/ 47 w 248"/>
                  <a:gd name="T85" fmla="*/ 166 h 332"/>
                  <a:gd name="T86" fmla="*/ 38 w 248"/>
                  <a:gd name="T87" fmla="*/ 141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8" h="332">
                    <a:moveTo>
                      <a:pt x="198" y="222"/>
                    </a:moveTo>
                    <a:lnTo>
                      <a:pt x="198" y="222"/>
                    </a:lnTo>
                    <a:lnTo>
                      <a:pt x="208" y="213"/>
                    </a:lnTo>
                    <a:lnTo>
                      <a:pt x="219" y="203"/>
                    </a:lnTo>
                    <a:lnTo>
                      <a:pt x="227" y="192"/>
                    </a:lnTo>
                    <a:lnTo>
                      <a:pt x="235" y="179"/>
                    </a:lnTo>
                    <a:lnTo>
                      <a:pt x="240" y="167"/>
                    </a:lnTo>
                    <a:lnTo>
                      <a:pt x="244" y="153"/>
                    </a:lnTo>
                    <a:lnTo>
                      <a:pt x="247" y="138"/>
                    </a:lnTo>
                    <a:lnTo>
                      <a:pt x="247" y="123"/>
                    </a:lnTo>
                    <a:lnTo>
                      <a:pt x="247" y="123"/>
                    </a:lnTo>
                    <a:lnTo>
                      <a:pt x="247" y="111"/>
                    </a:lnTo>
                    <a:lnTo>
                      <a:pt x="245" y="98"/>
                    </a:lnTo>
                    <a:lnTo>
                      <a:pt x="241" y="86"/>
                    </a:lnTo>
                    <a:lnTo>
                      <a:pt x="238" y="75"/>
                    </a:lnTo>
                    <a:lnTo>
                      <a:pt x="232" y="64"/>
                    </a:lnTo>
                    <a:lnTo>
                      <a:pt x="227" y="54"/>
                    </a:lnTo>
                    <a:lnTo>
                      <a:pt x="220" y="45"/>
                    </a:lnTo>
                    <a:lnTo>
                      <a:pt x="212" y="36"/>
                    </a:lnTo>
                    <a:lnTo>
                      <a:pt x="203" y="28"/>
                    </a:lnTo>
                    <a:lnTo>
                      <a:pt x="193" y="21"/>
                    </a:lnTo>
                    <a:lnTo>
                      <a:pt x="183" y="14"/>
                    </a:lnTo>
                    <a:lnTo>
                      <a:pt x="172" y="10"/>
                    </a:lnTo>
                    <a:lnTo>
                      <a:pt x="161" y="5"/>
                    </a:lnTo>
                    <a:lnTo>
                      <a:pt x="149" y="2"/>
                    </a:lnTo>
                    <a:lnTo>
                      <a:pt x="137" y="1"/>
                    </a:lnTo>
                    <a:lnTo>
                      <a:pt x="124" y="0"/>
                    </a:lnTo>
                    <a:lnTo>
                      <a:pt x="124" y="0"/>
                    </a:lnTo>
                    <a:lnTo>
                      <a:pt x="112" y="1"/>
                    </a:lnTo>
                    <a:lnTo>
                      <a:pt x="99" y="2"/>
                    </a:lnTo>
                    <a:lnTo>
                      <a:pt x="87" y="5"/>
                    </a:lnTo>
                    <a:lnTo>
                      <a:pt x="75" y="10"/>
                    </a:lnTo>
                    <a:lnTo>
                      <a:pt x="65" y="14"/>
                    </a:lnTo>
                    <a:lnTo>
                      <a:pt x="55" y="21"/>
                    </a:lnTo>
                    <a:lnTo>
                      <a:pt x="46" y="28"/>
                    </a:lnTo>
                    <a:lnTo>
                      <a:pt x="37" y="36"/>
                    </a:lnTo>
                    <a:lnTo>
                      <a:pt x="29" y="45"/>
                    </a:lnTo>
                    <a:lnTo>
                      <a:pt x="22" y="54"/>
                    </a:lnTo>
                    <a:lnTo>
                      <a:pt x="15" y="64"/>
                    </a:lnTo>
                    <a:lnTo>
                      <a:pt x="11" y="75"/>
                    </a:lnTo>
                    <a:lnTo>
                      <a:pt x="6" y="86"/>
                    </a:lnTo>
                    <a:lnTo>
                      <a:pt x="3" y="98"/>
                    </a:lnTo>
                    <a:lnTo>
                      <a:pt x="1" y="111"/>
                    </a:lnTo>
                    <a:lnTo>
                      <a:pt x="0" y="123"/>
                    </a:lnTo>
                    <a:lnTo>
                      <a:pt x="0" y="123"/>
                    </a:lnTo>
                    <a:lnTo>
                      <a:pt x="1" y="138"/>
                    </a:lnTo>
                    <a:lnTo>
                      <a:pt x="4" y="153"/>
                    </a:lnTo>
                    <a:lnTo>
                      <a:pt x="8" y="167"/>
                    </a:lnTo>
                    <a:lnTo>
                      <a:pt x="14" y="179"/>
                    </a:lnTo>
                    <a:lnTo>
                      <a:pt x="21" y="192"/>
                    </a:lnTo>
                    <a:lnTo>
                      <a:pt x="30" y="203"/>
                    </a:lnTo>
                    <a:lnTo>
                      <a:pt x="39" y="213"/>
                    </a:lnTo>
                    <a:lnTo>
                      <a:pt x="50" y="222"/>
                    </a:lnTo>
                    <a:lnTo>
                      <a:pt x="0" y="286"/>
                    </a:lnTo>
                    <a:lnTo>
                      <a:pt x="51" y="280"/>
                    </a:lnTo>
                    <a:lnTo>
                      <a:pt x="57" y="332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90" y="332"/>
                    </a:lnTo>
                    <a:lnTo>
                      <a:pt x="197" y="280"/>
                    </a:lnTo>
                    <a:lnTo>
                      <a:pt x="248" y="286"/>
                    </a:lnTo>
                    <a:lnTo>
                      <a:pt x="198" y="222"/>
                    </a:lnTo>
                    <a:close/>
                    <a:moveTo>
                      <a:pt x="36" y="123"/>
                    </a:moveTo>
                    <a:lnTo>
                      <a:pt x="36" y="123"/>
                    </a:lnTo>
                    <a:lnTo>
                      <a:pt x="37" y="114"/>
                    </a:lnTo>
                    <a:lnTo>
                      <a:pt x="38" y="105"/>
                    </a:lnTo>
                    <a:lnTo>
                      <a:pt x="40" y="97"/>
                    </a:lnTo>
                    <a:lnTo>
                      <a:pt x="42" y="89"/>
                    </a:lnTo>
                    <a:lnTo>
                      <a:pt x="47" y="81"/>
                    </a:lnTo>
                    <a:lnTo>
                      <a:pt x="50" y="73"/>
                    </a:lnTo>
                    <a:lnTo>
                      <a:pt x="56" y="67"/>
                    </a:lnTo>
                    <a:lnTo>
                      <a:pt x="62" y="61"/>
                    </a:lnTo>
                    <a:lnTo>
                      <a:pt x="67" y="55"/>
                    </a:lnTo>
                    <a:lnTo>
                      <a:pt x="74" y="51"/>
                    </a:lnTo>
                    <a:lnTo>
                      <a:pt x="82" y="46"/>
                    </a:lnTo>
                    <a:lnTo>
                      <a:pt x="90" y="42"/>
                    </a:lnTo>
                    <a:lnTo>
                      <a:pt x="98" y="39"/>
                    </a:lnTo>
                    <a:lnTo>
                      <a:pt x="106" y="37"/>
                    </a:lnTo>
                    <a:lnTo>
                      <a:pt x="115" y="36"/>
                    </a:lnTo>
                    <a:lnTo>
                      <a:pt x="124" y="35"/>
                    </a:lnTo>
                    <a:lnTo>
                      <a:pt x="124" y="35"/>
                    </a:lnTo>
                    <a:lnTo>
                      <a:pt x="133" y="36"/>
                    </a:lnTo>
                    <a:lnTo>
                      <a:pt x="141" y="37"/>
                    </a:lnTo>
                    <a:lnTo>
                      <a:pt x="150" y="39"/>
                    </a:lnTo>
                    <a:lnTo>
                      <a:pt x="158" y="42"/>
                    </a:lnTo>
                    <a:lnTo>
                      <a:pt x="166" y="46"/>
                    </a:lnTo>
                    <a:lnTo>
                      <a:pt x="173" y="51"/>
                    </a:lnTo>
                    <a:lnTo>
                      <a:pt x="180" y="55"/>
                    </a:lnTo>
                    <a:lnTo>
                      <a:pt x="187" y="61"/>
                    </a:lnTo>
                    <a:lnTo>
                      <a:pt x="193" y="67"/>
                    </a:lnTo>
                    <a:lnTo>
                      <a:pt x="197" y="73"/>
                    </a:lnTo>
                    <a:lnTo>
                      <a:pt x="202" y="81"/>
                    </a:lnTo>
                    <a:lnTo>
                      <a:pt x="205" y="89"/>
                    </a:lnTo>
                    <a:lnTo>
                      <a:pt x="208" y="97"/>
                    </a:lnTo>
                    <a:lnTo>
                      <a:pt x="211" y="105"/>
                    </a:lnTo>
                    <a:lnTo>
                      <a:pt x="212" y="114"/>
                    </a:lnTo>
                    <a:lnTo>
                      <a:pt x="212" y="123"/>
                    </a:lnTo>
                    <a:lnTo>
                      <a:pt x="212" y="123"/>
                    </a:lnTo>
                    <a:lnTo>
                      <a:pt x="212" y="133"/>
                    </a:lnTo>
                    <a:lnTo>
                      <a:pt x="211" y="141"/>
                    </a:lnTo>
                    <a:lnTo>
                      <a:pt x="208" y="150"/>
                    </a:lnTo>
                    <a:lnTo>
                      <a:pt x="205" y="158"/>
                    </a:lnTo>
                    <a:lnTo>
                      <a:pt x="202" y="166"/>
                    </a:lnTo>
                    <a:lnTo>
                      <a:pt x="197" y="172"/>
                    </a:lnTo>
                    <a:lnTo>
                      <a:pt x="193" y="179"/>
                    </a:lnTo>
                    <a:lnTo>
                      <a:pt x="187" y="186"/>
                    </a:lnTo>
                    <a:lnTo>
                      <a:pt x="180" y="192"/>
                    </a:lnTo>
                    <a:lnTo>
                      <a:pt x="173" y="196"/>
                    </a:lnTo>
                    <a:lnTo>
                      <a:pt x="166" y="201"/>
                    </a:lnTo>
                    <a:lnTo>
                      <a:pt x="158" y="204"/>
                    </a:lnTo>
                    <a:lnTo>
                      <a:pt x="150" y="208"/>
                    </a:lnTo>
                    <a:lnTo>
                      <a:pt x="141" y="210"/>
                    </a:lnTo>
                    <a:lnTo>
                      <a:pt x="133" y="211"/>
                    </a:lnTo>
                    <a:lnTo>
                      <a:pt x="124" y="211"/>
                    </a:lnTo>
                    <a:lnTo>
                      <a:pt x="124" y="211"/>
                    </a:lnTo>
                    <a:lnTo>
                      <a:pt x="115" y="211"/>
                    </a:lnTo>
                    <a:lnTo>
                      <a:pt x="106" y="210"/>
                    </a:lnTo>
                    <a:lnTo>
                      <a:pt x="98" y="208"/>
                    </a:lnTo>
                    <a:lnTo>
                      <a:pt x="90" y="204"/>
                    </a:lnTo>
                    <a:lnTo>
                      <a:pt x="82" y="201"/>
                    </a:lnTo>
                    <a:lnTo>
                      <a:pt x="74" y="196"/>
                    </a:lnTo>
                    <a:lnTo>
                      <a:pt x="67" y="192"/>
                    </a:lnTo>
                    <a:lnTo>
                      <a:pt x="62" y="186"/>
                    </a:lnTo>
                    <a:lnTo>
                      <a:pt x="56" y="179"/>
                    </a:lnTo>
                    <a:lnTo>
                      <a:pt x="50" y="172"/>
                    </a:lnTo>
                    <a:lnTo>
                      <a:pt x="47" y="166"/>
                    </a:lnTo>
                    <a:lnTo>
                      <a:pt x="42" y="158"/>
                    </a:lnTo>
                    <a:lnTo>
                      <a:pt x="40" y="150"/>
                    </a:lnTo>
                    <a:lnTo>
                      <a:pt x="38" y="141"/>
                    </a:lnTo>
                    <a:lnTo>
                      <a:pt x="37" y="133"/>
                    </a:lnTo>
                    <a:lnTo>
                      <a:pt x="36" y="1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4A0ABDAE-A96E-4ADA-A895-7ECC5ED8C809}"/>
              </a:ext>
            </a:extLst>
          </p:cNvPr>
          <p:cNvGrpSpPr/>
          <p:nvPr/>
        </p:nvGrpSpPr>
        <p:grpSpPr>
          <a:xfrm>
            <a:off x="961277" y="2374723"/>
            <a:ext cx="2107955" cy="2931407"/>
            <a:chOff x="961277" y="2374723"/>
            <a:chExt cx="2107955" cy="2931407"/>
          </a:xfrm>
        </p:grpSpPr>
        <p:sp>
          <p:nvSpPr>
            <p:cNvPr id="200" name="Teardrop 66">
              <a:extLst>
                <a:ext uri="{FF2B5EF4-FFF2-40B4-BE49-F238E27FC236}">
                  <a16:creationId xmlns="" xmlns:a16="http://schemas.microsoft.com/office/drawing/2014/main" id="{5AC8D88E-5B78-4D4F-8BF0-BD16EEE52289}"/>
                </a:ext>
              </a:extLst>
            </p:cNvPr>
            <p:cNvSpPr/>
            <p:nvPr/>
          </p:nvSpPr>
          <p:spPr>
            <a:xfrm>
              <a:off x="1374391" y="2970561"/>
              <a:ext cx="1095023" cy="1095023"/>
            </a:xfrm>
            <a:prstGeom prst="teardrop">
              <a:avLst/>
            </a:prstGeom>
            <a:solidFill>
              <a:srgbClr val="43B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201" name="Rectangle 3">
              <a:extLst>
                <a:ext uri="{FF2B5EF4-FFF2-40B4-BE49-F238E27FC236}">
                  <a16:creationId xmlns="" xmlns:a16="http://schemas.microsoft.com/office/drawing/2014/main" id="{62F91864-7AD8-4228-8C97-1F6A0FFFA611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961277" y="4270351"/>
              <a:ext cx="2107955" cy="1035779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ctr">
                <a:buClr>
                  <a:srgbClr val="1D5B2D"/>
                </a:buClr>
                <a:buSzPct val="100000"/>
                <a:buNone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ligula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eget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dolor. </a:t>
              </a:r>
            </a:p>
          </p:txBody>
        </p:sp>
        <p:sp>
          <p:nvSpPr>
            <p:cNvPr id="202" name="Rectangle 3">
              <a:extLst>
                <a:ext uri="{FF2B5EF4-FFF2-40B4-BE49-F238E27FC236}">
                  <a16:creationId xmlns="" xmlns:a16="http://schemas.microsoft.com/office/drawing/2014/main" id="{A169306B-F537-461C-B9D5-1F343EE29C15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1461371" y="3286445"/>
              <a:ext cx="921061" cy="463252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ctr">
                <a:buClr>
                  <a:srgbClr val="1D5B2D"/>
                </a:buClr>
                <a:buSzPct val="100000"/>
                <a:buNone/>
              </a:pPr>
              <a:r>
                <a:rPr lang="en-US" sz="3200" spc="-300" dirty="0">
                  <a:solidFill>
                    <a:schemeClr val="bg1"/>
                  </a:solidFill>
                  <a:latin typeface="Titillium Bd" panose="00000800000000000000" pitchFamily="50" charset="0"/>
                </a:rPr>
                <a:t>45 %</a:t>
              </a:r>
            </a:p>
          </p:txBody>
        </p:sp>
        <p:sp>
          <p:nvSpPr>
            <p:cNvPr id="203" name="Rectangle 76">
              <a:extLst>
                <a:ext uri="{FF2B5EF4-FFF2-40B4-BE49-F238E27FC236}">
                  <a16:creationId xmlns="" xmlns:a16="http://schemas.microsoft.com/office/drawing/2014/main" id="{59C7A4FF-F95C-4DA9-994F-0DD827BD17AE}"/>
                </a:ext>
              </a:extLst>
            </p:cNvPr>
            <p:cNvSpPr/>
            <p:nvPr/>
          </p:nvSpPr>
          <p:spPr>
            <a:xfrm>
              <a:off x="1306334" y="2374723"/>
              <a:ext cx="141784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rgbClr val="0B58AD"/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B02E6627-21B8-4305-BA66-9BEC811C9941}"/>
              </a:ext>
            </a:extLst>
          </p:cNvPr>
          <p:cNvGrpSpPr/>
          <p:nvPr/>
        </p:nvGrpSpPr>
        <p:grpSpPr>
          <a:xfrm>
            <a:off x="8871166" y="2301468"/>
            <a:ext cx="2107955" cy="2931407"/>
            <a:chOff x="8871166" y="2301468"/>
            <a:chExt cx="2107955" cy="2931407"/>
          </a:xfrm>
        </p:grpSpPr>
        <p:sp>
          <p:nvSpPr>
            <p:cNvPr id="204" name="Teardrop 66">
              <a:extLst>
                <a:ext uri="{FF2B5EF4-FFF2-40B4-BE49-F238E27FC236}">
                  <a16:creationId xmlns="" xmlns:a16="http://schemas.microsoft.com/office/drawing/2014/main" id="{AC6F0DBF-1C9E-4159-B9E6-E19B88F10062}"/>
                </a:ext>
              </a:extLst>
            </p:cNvPr>
            <p:cNvSpPr/>
            <p:nvPr/>
          </p:nvSpPr>
          <p:spPr>
            <a:xfrm>
              <a:off x="9284280" y="2897306"/>
              <a:ext cx="1095023" cy="1095023"/>
            </a:xfrm>
            <a:prstGeom prst="teardrop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205" name="Rectangle 3">
              <a:extLst>
                <a:ext uri="{FF2B5EF4-FFF2-40B4-BE49-F238E27FC236}">
                  <a16:creationId xmlns="" xmlns:a16="http://schemas.microsoft.com/office/drawing/2014/main" id="{E7029380-5298-4F81-BC32-6119C2E5127A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8871166" y="4197096"/>
              <a:ext cx="2107955" cy="1035779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ctr">
                <a:buClr>
                  <a:srgbClr val="1D5B2D"/>
                </a:buClr>
                <a:buSzPct val="100000"/>
                <a:buNone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ligula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eget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dolor. </a:t>
              </a:r>
            </a:p>
          </p:txBody>
        </p:sp>
        <p:sp>
          <p:nvSpPr>
            <p:cNvPr id="206" name="Rectangle 3">
              <a:extLst>
                <a:ext uri="{FF2B5EF4-FFF2-40B4-BE49-F238E27FC236}">
                  <a16:creationId xmlns="" xmlns:a16="http://schemas.microsoft.com/office/drawing/2014/main" id="{C1EA4278-B7A7-4EB6-9A03-0E3BC1D5BA70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9371260" y="3213190"/>
              <a:ext cx="921061" cy="463252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ctr">
                <a:buClr>
                  <a:srgbClr val="1D5B2D"/>
                </a:buClr>
                <a:buSzPct val="100000"/>
                <a:buNone/>
              </a:pPr>
              <a:r>
                <a:rPr lang="en-US" sz="3200" spc="-300" dirty="0">
                  <a:solidFill>
                    <a:schemeClr val="bg1"/>
                  </a:solidFill>
                  <a:latin typeface="Titillium Bd" panose="00000800000000000000" pitchFamily="50" charset="0"/>
                </a:rPr>
                <a:t>45 %</a:t>
              </a:r>
            </a:p>
          </p:txBody>
        </p:sp>
        <p:sp>
          <p:nvSpPr>
            <p:cNvPr id="207" name="Rectangle 76">
              <a:extLst>
                <a:ext uri="{FF2B5EF4-FFF2-40B4-BE49-F238E27FC236}">
                  <a16:creationId xmlns="" xmlns:a16="http://schemas.microsoft.com/office/drawing/2014/main" id="{F8C0FD29-D0DD-4A49-9940-49D0B0DF0257}"/>
                </a:ext>
              </a:extLst>
            </p:cNvPr>
            <p:cNvSpPr/>
            <p:nvPr/>
          </p:nvSpPr>
          <p:spPr>
            <a:xfrm>
              <a:off x="9216223" y="2301468"/>
              <a:ext cx="141784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rgbClr val="0B58AD"/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2958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18320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Next year plan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90" name="Freeform 61">
            <a:extLst>
              <a:ext uri="{FF2B5EF4-FFF2-40B4-BE49-F238E27FC236}">
                <a16:creationId xmlns="" xmlns:a16="http://schemas.microsoft.com/office/drawing/2014/main" id="{AFDBE066-52FE-4BBA-AF76-2A744C891520}"/>
              </a:ext>
            </a:extLst>
          </p:cNvPr>
          <p:cNvSpPr>
            <a:spLocks/>
          </p:cNvSpPr>
          <p:nvPr/>
        </p:nvSpPr>
        <p:spPr bwMode="auto">
          <a:xfrm>
            <a:off x="622574" y="1566861"/>
            <a:ext cx="815975" cy="1862139"/>
          </a:xfrm>
          <a:custGeom>
            <a:avLst/>
            <a:gdLst>
              <a:gd name="T0" fmla="*/ 491 w 491"/>
              <a:gd name="T1" fmla="*/ 1121 h 1121"/>
              <a:gd name="T2" fmla="*/ 277 w 491"/>
              <a:gd name="T3" fmla="*/ 1121 h 1121"/>
              <a:gd name="T4" fmla="*/ 277 w 491"/>
              <a:gd name="T5" fmla="*/ 314 h 1121"/>
              <a:gd name="T6" fmla="*/ 0 w 491"/>
              <a:gd name="T7" fmla="*/ 477 h 1121"/>
              <a:gd name="T8" fmla="*/ 0 w 491"/>
              <a:gd name="T9" fmla="*/ 282 h 1121"/>
              <a:gd name="T10" fmla="*/ 182 w 491"/>
              <a:gd name="T11" fmla="*/ 178 h 1121"/>
              <a:gd name="T12" fmla="*/ 317 w 491"/>
              <a:gd name="T13" fmla="*/ 0 h 1121"/>
              <a:gd name="T14" fmla="*/ 491 w 491"/>
              <a:gd name="T15" fmla="*/ 0 h 1121"/>
              <a:gd name="T16" fmla="*/ 491 w 491"/>
              <a:gd name="T17" fmla="*/ 1121 h 1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91" h="1121">
                <a:moveTo>
                  <a:pt x="491" y="1121"/>
                </a:moveTo>
                <a:cubicBezTo>
                  <a:pt x="277" y="1121"/>
                  <a:pt x="277" y="1121"/>
                  <a:pt x="277" y="1121"/>
                </a:cubicBezTo>
                <a:cubicBezTo>
                  <a:pt x="277" y="314"/>
                  <a:pt x="277" y="314"/>
                  <a:pt x="277" y="314"/>
                </a:cubicBezTo>
                <a:cubicBezTo>
                  <a:pt x="198" y="388"/>
                  <a:pt x="106" y="442"/>
                  <a:pt x="0" y="477"/>
                </a:cubicBezTo>
                <a:cubicBezTo>
                  <a:pt x="0" y="282"/>
                  <a:pt x="0" y="282"/>
                  <a:pt x="0" y="282"/>
                </a:cubicBezTo>
                <a:cubicBezTo>
                  <a:pt x="56" y="264"/>
                  <a:pt x="117" y="229"/>
                  <a:pt x="182" y="178"/>
                </a:cubicBezTo>
                <a:cubicBezTo>
                  <a:pt x="248" y="127"/>
                  <a:pt x="293" y="68"/>
                  <a:pt x="317" y="0"/>
                </a:cubicBezTo>
                <a:cubicBezTo>
                  <a:pt x="491" y="0"/>
                  <a:pt x="491" y="0"/>
                  <a:pt x="491" y="0"/>
                </a:cubicBezTo>
                <a:lnTo>
                  <a:pt x="491" y="1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1" name="Freeform 63">
            <a:extLst>
              <a:ext uri="{FF2B5EF4-FFF2-40B4-BE49-F238E27FC236}">
                <a16:creationId xmlns="" xmlns:a16="http://schemas.microsoft.com/office/drawing/2014/main" id="{00482D85-9635-4FC9-A0EC-C3BDC628C59C}"/>
              </a:ext>
            </a:extLst>
          </p:cNvPr>
          <p:cNvSpPr>
            <a:spLocks/>
          </p:cNvSpPr>
          <p:nvPr/>
        </p:nvSpPr>
        <p:spPr bwMode="auto">
          <a:xfrm>
            <a:off x="573361" y="3875087"/>
            <a:ext cx="1225551" cy="1885951"/>
          </a:xfrm>
          <a:custGeom>
            <a:avLst/>
            <a:gdLst>
              <a:gd name="T0" fmla="*/ 0 w 738"/>
              <a:gd name="T1" fmla="*/ 821 h 1135"/>
              <a:gd name="T2" fmla="*/ 206 w 738"/>
              <a:gd name="T3" fmla="*/ 796 h 1135"/>
              <a:gd name="T4" fmla="*/ 259 w 738"/>
              <a:gd name="T5" fmla="*/ 917 h 1135"/>
              <a:gd name="T6" fmla="*/ 364 w 738"/>
              <a:gd name="T7" fmla="*/ 958 h 1135"/>
              <a:gd name="T8" fmla="*/ 475 w 738"/>
              <a:gd name="T9" fmla="*/ 908 h 1135"/>
              <a:gd name="T10" fmla="*/ 520 w 738"/>
              <a:gd name="T11" fmla="*/ 773 h 1135"/>
              <a:gd name="T12" fmla="*/ 477 w 738"/>
              <a:gd name="T13" fmla="*/ 646 h 1135"/>
              <a:gd name="T14" fmla="*/ 371 w 738"/>
              <a:gd name="T15" fmla="*/ 599 h 1135"/>
              <a:gd name="T16" fmla="*/ 273 w 738"/>
              <a:gd name="T17" fmla="*/ 615 h 1135"/>
              <a:gd name="T18" fmla="*/ 297 w 738"/>
              <a:gd name="T19" fmla="*/ 441 h 1135"/>
              <a:gd name="T20" fmla="*/ 429 w 738"/>
              <a:gd name="T21" fmla="*/ 404 h 1135"/>
              <a:gd name="T22" fmla="*/ 474 w 738"/>
              <a:gd name="T23" fmla="*/ 298 h 1135"/>
              <a:gd name="T24" fmla="*/ 441 w 738"/>
              <a:gd name="T25" fmla="*/ 208 h 1135"/>
              <a:gd name="T26" fmla="*/ 352 w 738"/>
              <a:gd name="T27" fmla="*/ 175 h 1135"/>
              <a:gd name="T28" fmla="*/ 259 w 738"/>
              <a:gd name="T29" fmla="*/ 213 h 1135"/>
              <a:gd name="T30" fmla="*/ 212 w 738"/>
              <a:gd name="T31" fmla="*/ 324 h 1135"/>
              <a:gd name="T32" fmla="*/ 16 w 738"/>
              <a:gd name="T33" fmla="*/ 290 h 1135"/>
              <a:gd name="T34" fmla="*/ 77 w 738"/>
              <a:gd name="T35" fmla="*/ 129 h 1135"/>
              <a:gd name="T36" fmla="*/ 193 w 738"/>
              <a:gd name="T37" fmla="*/ 34 h 1135"/>
              <a:gd name="T38" fmla="*/ 358 w 738"/>
              <a:gd name="T39" fmla="*/ 0 h 1135"/>
              <a:gd name="T40" fmla="*/ 610 w 738"/>
              <a:gd name="T41" fmla="*/ 100 h 1135"/>
              <a:gd name="T42" fmla="*/ 688 w 738"/>
              <a:gd name="T43" fmla="*/ 285 h 1135"/>
              <a:gd name="T44" fmla="*/ 528 w 738"/>
              <a:gd name="T45" fmla="*/ 519 h 1135"/>
              <a:gd name="T46" fmla="*/ 681 w 738"/>
              <a:gd name="T47" fmla="*/ 610 h 1135"/>
              <a:gd name="T48" fmla="*/ 738 w 738"/>
              <a:gd name="T49" fmla="*/ 782 h 1135"/>
              <a:gd name="T50" fmla="*/ 631 w 738"/>
              <a:gd name="T51" fmla="*/ 1032 h 1135"/>
              <a:gd name="T52" fmla="*/ 365 w 738"/>
              <a:gd name="T53" fmla="*/ 1135 h 1135"/>
              <a:gd name="T54" fmla="*/ 115 w 738"/>
              <a:gd name="T55" fmla="*/ 1048 h 1135"/>
              <a:gd name="T56" fmla="*/ 0 w 738"/>
              <a:gd name="T57" fmla="*/ 821 h 1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738" h="1135">
                <a:moveTo>
                  <a:pt x="0" y="821"/>
                </a:moveTo>
                <a:cubicBezTo>
                  <a:pt x="206" y="796"/>
                  <a:pt x="206" y="796"/>
                  <a:pt x="206" y="796"/>
                </a:cubicBezTo>
                <a:cubicBezTo>
                  <a:pt x="213" y="849"/>
                  <a:pt x="230" y="889"/>
                  <a:pt x="259" y="917"/>
                </a:cubicBezTo>
                <a:cubicBezTo>
                  <a:pt x="288" y="944"/>
                  <a:pt x="323" y="958"/>
                  <a:pt x="364" y="958"/>
                </a:cubicBezTo>
                <a:cubicBezTo>
                  <a:pt x="408" y="958"/>
                  <a:pt x="445" y="942"/>
                  <a:pt x="475" y="908"/>
                </a:cubicBezTo>
                <a:cubicBezTo>
                  <a:pt x="505" y="875"/>
                  <a:pt x="520" y="830"/>
                  <a:pt x="520" y="773"/>
                </a:cubicBezTo>
                <a:cubicBezTo>
                  <a:pt x="520" y="720"/>
                  <a:pt x="506" y="677"/>
                  <a:pt x="477" y="646"/>
                </a:cubicBezTo>
                <a:cubicBezTo>
                  <a:pt x="448" y="615"/>
                  <a:pt x="413" y="599"/>
                  <a:pt x="371" y="599"/>
                </a:cubicBezTo>
                <a:cubicBezTo>
                  <a:pt x="344" y="599"/>
                  <a:pt x="311" y="604"/>
                  <a:pt x="273" y="615"/>
                </a:cubicBezTo>
                <a:cubicBezTo>
                  <a:pt x="297" y="441"/>
                  <a:pt x="297" y="441"/>
                  <a:pt x="297" y="441"/>
                </a:cubicBezTo>
                <a:cubicBezTo>
                  <a:pt x="355" y="443"/>
                  <a:pt x="399" y="430"/>
                  <a:pt x="429" y="404"/>
                </a:cubicBezTo>
                <a:cubicBezTo>
                  <a:pt x="459" y="377"/>
                  <a:pt x="474" y="342"/>
                  <a:pt x="474" y="298"/>
                </a:cubicBezTo>
                <a:cubicBezTo>
                  <a:pt x="474" y="260"/>
                  <a:pt x="463" y="231"/>
                  <a:pt x="441" y="208"/>
                </a:cubicBezTo>
                <a:cubicBezTo>
                  <a:pt x="419" y="186"/>
                  <a:pt x="389" y="175"/>
                  <a:pt x="352" y="175"/>
                </a:cubicBezTo>
                <a:cubicBezTo>
                  <a:pt x="316" y="175"/>
                  <a:pt x="285" y="188"/>
                  <a:pt x="259" y="213"/>
                </a:cubicBezTo>
                <a:cubicBezTo>
                  <a:pt x="233" y="238"/>
                  <a:pt x="218" y="275"/>
                  <a:pt x="212" y="324"/>
                </a:cubicBezTo>
                <a:cubicBezTo>
                  <a:pt x="16" y="290"/>
                  <a:pt x="16" y="290"/>
                  <a:pt x="16" y="290"/>
                </a:cubicBezTo>
                <a:cubicBezTo>
                  <a:pt x="29" y="223"/>
                  <a:pt x="50" y="169"/>
                  <a:pt x="77" y="129"/>
                </a:cubicBezTo>
                <a:cubicBezTo>
                  <a:pt x="105" y="89"/>
                  <a:pt x="143" y="57"/>
                  <a:pt x="193" y="34"/>
                </a:cubicBezTo>
                <a:cubicBezTo>
                  <a:pt x="242" y="11"/>
                  <a:pt x="297" y="0"/>
                  <a:pt x="358" y="0"/>
                </a:cubicBezTo>
                <a:cubicBezTo>
                  <a:pt x="463" y="0"/>
                  <a:pt x="547" y="33"/>
                  <a:pt x="610" y="100"/>
                </a:cubicBezTo>
                <a:cubicBezTo>
                  <a:pt x="662" y="155"/>
                  <a:pt x="688" y="216"/>
                  <a:pt x="688" y="285"/>
                </a:cubicBezTo>
                <a:cubicBezTo>
                  <a:pt x="688" y="383"/>
                  <a:pt x="635" y="460"/>
                  <a:pt x="528" y="519"/>
                </a:cubicBezTo>
                <a:cubicBezTo>
                  <a:pt x="592" y="532"/>
                  <a:pt x="643" y="563"/>
                  <a:pt x="681" y="610"/>
                </a:cubicBezTo>
                <a:cubicBezTo>
                  <a:pt x="719" y="658"/>
                  <a:pt x="738" y="715"/>
                  <a:pt x="738" y="782"/>
                </a:cubicBezTo>
                <a:cubicBezTo>
                  <a:pt x="738" y="880"/>
                  <a:pt x="703" y="963"/>
                  <a:pt x="631" y="1032"/>
                </a:cubicBezTo>
                <a:cubicBezTo>
                  <a:pt x="560" y="1101"/>
                  <a:pt x="471" y="1135"/>
                  <a:pt x="365" y="1135"/>
                </a:cubicBezTo>
                <a:cubicBezTo>
                  <a:pt x="265" y="1135"/>
                  <a:pt x="181" y="1106"/>
                  <a:pt x="115" y="1048"/>
                </a:cubicBezTo>
                <a:cubicBezTo>
                  <a:pt x="49" y="990"/>
                  <a:pt x="10" y="915"/>
                  <a:pt x="0" y="8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2" name="Freeform 65">
            <a:extLst>
              <a:ext uri="{FF2B5EF4-FFF2-40B4-BE49-F238E27FC236}">
                <a16:creationId xmlns="" xmlns:a16="http://schemas.microsoft.com/office/drawing/2014/main" id="{6F08A9ED-87E0-4D57-BDD2-B77C342A1001}"/>
              </a:ext>
            </a:extLst>
          </p:cNvPr>
          <p:cNvSpPr>
            <a:spLocks/>
          </p:cNvSpPr>
          <p:nvPr/>
        </p:nvSpPr>
        <p:spPr bwMode="auto">
          <a:xfrm>
            <a:off x="6316937" y="1566861"/>
            <a:ext cx="1246188" cy="1862139"/>
          </a:xfrm>
          <a:custGeom>
            <a:avLst/>
            <a:gdLst>
              <a:gd name="T0" fmla="*/ 750 w 750"/>
              <a:gd name="T1" fmla="*/ 922 h 1121"/>
              <a:gd name="T2" fmla="*/ 750 w 750"/>
              <a:gd name="T3" fmla="*/ 1121 h 1121"/>
              <a:gd name="T4" fmla="*/ 0 w 750"/>
              <a:gd name="T5" fmla="*/ 1121 h 1121"/>
              <a:gd name="T6" fmla="*/ 73 w 750"/>
              <a:gd name="T7" fmla="*/ 907 h 1121"/>
              <a:gd name="T8" fmla="*/ 313 w 750"/>
              <a:gd name="T9" fmla="*/ 640 h 1121"/>
              <a:gd name="T10" fmla="*/ 491 w 750"/>
              <a:gd name="T11" fmla="*/ 457 h 1121"/>
              <a:gd name="T12" fmla="*/ 535 w 750"/>
              <a:gd name="T13" fmla="*/ 326 h 1121"/>
              <a:gd name="T14" fmla="*/ 497 w 750"/>
              <a:gd name="T15" fmla="*/ 216 h 1121"/>
              <a:gd name="T16" fmla="*/ 390 w 750"/>
              <a:gd name="T17" fmla="*/ 177 h 1121"/>
              <a:gd name="T18" fmla="*/ 284 w 750"/>
              <a:gd name="T19" fmla="*/ 218 h 1121"/>
              <a:gd name="T20" fmla="*/ 238 w 750"/>
              <a:gd name="T21" fmla="*/ 352 h 1121"/>
              <a:gd name="T22" fmla="*/ 25 w 750"/>
              <a:gd name="T23" fmla="*/ 330 h 1121"/>
              <a:gd name="T24" fmla="*/ 144 w 750"/>
              <a:gd name="T25" fmla="*/ 77 h 1121"/>
              <a:gd name="T26" fmla="*/ 396 w 750"/>
              <a:gd name="T27" fmla="*/ 0 h 1121"/>
              <a:gd name="T28" fmla="*/ 655 w 750"/>
              <a:gd name="T29" fmla="*/ 89 h 1121"/>
              <a:gd name="T30" fmla="*/ 750 w 750"/>
              <a:gd name="T31" fmla="*/ 311 h 1121"/>
              <a:gd name="T32" fmla="*/ 723 w 750"/>
              <a:gd name="T33" fmla="*/ 454 h 1121"/>
              <a:gd name="T34" fmla="*/ 637 w 750"/>
              <a:gd name="T35" fmla="*/ 597 h 1121"/>
              <a:gd name="T36" fmla="*/ 497 w 750"/>
              <a:gd name="T37" fmla="*/ 739 h 1121"/>
              <a:gd name="T38" fmla="*/ 369 w 750"/>
              <a:gd name="T39" fmla="*/ 863 h 1121"/>
              <a:gd name="T40" fmla="*/ 325 w 750"/>
              <a:gd name="T41" fmla="*/ 922 h 1121"/>
              <a:gd name="T42" fmla="*/ 750 w 750"/>
              <a:gd name="T43" fmla="*/ 922 h 1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750" h="1121">
                <a:moveTo>
                  <a:pt x="750" y="922"/>
                </a:moveTo>
                <a:cubicBezTo>
                  <a:pt x="750" y="1121"/>
                  <a:pt x="750" y="1121"/>
                  <a:pt x="750" y="1121"/>
                </a:cubicBezTo>
                <a:cubicBezTo>
                  <a:pt x="0" y="1121"/>
                  <a:pt x="0" y="1121"/>
                  <a:pt x="0" y="1121"/>
                </a:cubicBezTo>
                <a:cubicBezTo>
                  <a:pt x="8" y="1046"/>
                  <a:pt x="32" y="975"/>
                  <a:pt x="73" y="907"/>
                </a:cubicBezTo>
                <a:cubicBezTo>
                  <a:pt x="113" y="840"/>
                  <a:pt x="194" y="751"/>
                  <a:pt x="313" y="640"/>
                </a:cubicBezTo>
                <a:cubicBezTo>
                  <a:pt x="410" y="550"/>
                  <a:pt x="469" y="489"/>
                  <a:pt x="491" y="457"/>
                </a:cubicBezTo>
                <a:cubicBezTo>
                  <a:pt x="520" y="413"/>
                  <a:pt x="535" y="369"/>
                  <a:pt x="535" y="326"/>
                </a:cubicBezTo>
                <a:cubicBezTo>
                  <a:pt x="535" y="278"/>
                  <a:pt x="522" y="241"/>
                  <a:pt x="497" y="216"/>
                </a:cubicBezTo>
                <a:cubicBezTo>
                  <a:pt x="471" y="190"/>
                  <a:pt x="436" y="177"/>
                  <a:pt x="390" y="177"/>
                </a:cubicBezTo>
                <a:cubicBezTo>
                  <a:pt x="346" y="177"/>
                  <a:pt x="310" y="191"/>
                  <a:pt x="284" y="218"/>
                </a:cubicBezTo>
                <a:cubicBezTo>
                  <a:pt x="257" y="245"/>
                  <a:pt x="242" y="289"/>
                  <a:pt x="238" y="352"/>
                </a:cubicBezTo>
                <a:cubicBezTo>
                  <a:pt x="25" y="330"/>
                  <a:pt x="25" y="330"/>
                  <a:pt x="25" y="330"/>
                </a:cubicBezTo>
                <a:cubicBezTo>
                  <a:pt x="37" y="213"/>
                  <a:pt x="77" y="128"/>
                  <a:pt x="144" y="77"/>
                </a:cubicBezTo>
                <a:cubicBezTo>
                  <a:pt x="211" y="25"/>
                  <a:pt x="295" y="0"/>
                  <a:pt x="396" y="0"/>
                </a:cubicBezTo>
                <a:cubicBezTo>
                  <a:pt x="506" y="0"/>
                  <a:pt x="592" y="30"/>
                  <a:pt x="655" y="89"/>
                </a:cubicBezTo>
                <a:cubicBezTo>
                  <a:pt x="718" y="148"/>
                  <a:pt x="750" y="222"/>
                  <a:pt x="750" y="311"/>
                </a:cubicBezTo>
                <a:cubicBezTo>
                  <a:pt x="750" y="361"/>
                  <a:pt x="741" y="409"/>
                  <a:pt x="723" y="454"/>
                </a:cubicBezTo>
                <a:cubicBezTo>
                  <a:pt x="705" y="500"/>
                  <a:pt x="676" y="547"/>
                  <a:pt x="637" y="597"/>
                </a:cubicBezTo>
                <a:cubicBezTo>
                  <a:pt x="611" y="630"/>
                  <a:pt x="565" y="678"/>
                  <a:pt x="497" y="739"/>
                </a:cubicBezTo>
                <a:cubicBezTo>
                  <a:pt x="429" y="801"/>
                  <a:pt x="387" y="843"/>
                  <a:pt x="369" y="863"/>
                </a:cubicBezTo>
                <a:cubicBezTo>
                  <a:pt x="351" y="883"/>
                  <a:pt x="336" y="903"/>
                  <a:pt x="325" y="922"/>
                </a:cubicBezTo>
                <a:lnTo>
                  <a:pt x="750" y="9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3" name="Freeform 67">
            <a:extLst>
              <a:ext uri="{FF2B5EF4-FFF2-40B4-BE49-F238E27FC236}">
                <a16:creationId xmlns="" xmlns:a16="http://schemas.microsoft.com/office/drawing/2014/main" id="{9F7DF5A3-AF64-4EBB-AA7F-86ACE0C84DCD}"/>
              </a:ext>
            </a:extLst>
          </p:cNvPr>
          <p:cNvSpPr>
            <a:spLocks noEditPoints="1"/>
          </p:cNvSpPr>
          <p:nvPr/>
        </p:nvSpPr>
        <p:spPr bwMode="auto">
          <a:xfrm>
            <a:off x="6301062" y="3867148"/>
            <a:ext cx="1331913" cy="1862139"/>
          </a:xfrm>
          <a:custGeom>
            <a:avLst/>
            <a:gdLst>
              <a:gd name="T0" fmla="*/ 478 w 839"/>
              <a:gd name="T1" fmla="*/ 1173 h 1173"/>
              <a:gd name="T2" fmla="*/ 478 w 839"/>
              <a:gd name="T3" fmla="*/ 938 h 1173"/>
              <a:gd name="T4" fmla="*/ 0 w 839"/>
              <a:gd name="T5" fmla="*/ 938 h 1173"/>
              <a:gd name="T6" fmla="*/ 0 w 839"/>
              <a:gd name="T7" fmla="*/ 742 h 1173"/>
              <a:gd name="T8" fmla="*/ 506 w 839"/>
              <a:gd name="T9" fmla="*/ 0 h 1173"/>
              <a:gd name="T10" fmla="*/ 695 w 839"/>
              <a:gd name="T11" fmla="*/ 0 h 1173"/>
              <a:gd name="T12" fmla="*/ 695 w 839"/>
              <a:gd name="T13" fmla="*/ 741 h 1173"/>
              <a:gd name="T14" fmla="*/ 839 w 839"/>
              <a:gd name="T15" fmla="*/ 741 h 1173"/>
              <a:gd name="T16" fmla="*/ 839 w 839"/>
              <a:gd name="T17" fmla="*/ 938 h 1173"/>
              <a:gd name="T18" fmla="*/ 695 w 839"/>
              <a:gd name="T19" fmla="*/ 938 h 1173"/>
              <a:gd name="T20" fmla="*/ 695 w 839"/>
              <a:gd name="T21" fmla="*/ 1173 h 1173"/>
              <a:gd name="T22" fmla="*/ 478 w 839"/>
              <a:gd name="T23" fmla="*/ 1173 h 1173"/>
              <a:gd name="T24" fmla="*/ 478 w 839"/>
              <a:gd name="T25" fmla="*/ 741 h 1173"/>
              <a:gd name="T26" fmla="*/ 478 w 839"/>
              <a:gd name="T27" fmla="*/ 342 h 1173"/>
              <a:gd name="T28" fmla="*/ 209 w 839"/>
              <a:gd name="T29" fmla="*/ 741 h 1173"/>
              <a:gd name="T30" fmla="*/ 478 w 839"/>
              <a:gd name="T31" fmla="*/ 741 h 1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39" h="1173">
                <a:moveTo>
                  <a:pt x="478" y="1173"/>
                </a:moveTo>
                <a:lnTo>
                  <a:pt x="478" y="938"/>
                </a:lnTo>
                <a:lnTo>
                  <a:pt x="0" y="938"/>
                </a:lnTo>
                <a:lnTo>
                  <a:pt x="0" y="742"/>
                </a:lnTo>
                <a:lnTo>
                  <a:pt x="506" y="0"/>
                </a:lnTo>
                <a:lnTo>
                  <a:pt x="695" y="0"/>
                </a:lnTo>
                <a:lnTo>
                  <a:pt x="695" y="741"/>
                </a:lnTo>
                <a:lnTo>
                  <a:pt x="839" y="741"/>
                </a:lnTo>
                <a:lnTo>
                  <a:pt x="839" y="938"/>
                </a:lnTo>
                <a:lnTo>
                  <a:pt x="695" y="938"/>
                </a:lnTo>
                <a:lnTo>
                  <a:pt x="695" y="1173"/>
                </a:lnTo>
                <a:lnTo>
                  <a:pt x="478" y="1173"/>
                </a:lnTo>
                <a:close/>
                <a:moveTo>
                  <a:pt x="478" y="741"/>
                </a:moveTo>
                <a:lnTo>
                  <a:pt x="478" y="342"/>
                </a:lnTo>
                <a:lnTo>
                  <a:pt x="209" y="741"/>
                </a:lnTo>
                <a:lnTo>
                  <a:pt x="478" y="7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4" name="Rectangle 62">
            <a:extLst>
              <a:ext uri="{FF2B5EF4-FFF2-40B4-BE49-F238E27FC236}">
                <a16:creationId xmlns="" xmlns:a16="http://schemas.microsoft.com/office/drawing/2014/main" id="{6C4FF21F-36C7-447A-909C-B41830156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2711" y="1566861"/>
            <a:ext cx="4222751" cy="1862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5" name="Rectangle 64">
            <a:extLst>
              <a:ext uri="{FF2B5EF4-FFF2-40B4-BE49-F238E27FC236}">
                <a16:creationId xmlns="" xmlns:a16="http://schemas.microsoft.com/office/drawing/2014/main" id="{A78CA954-D204-4FC2-8C75-05EC071782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2711" y="3867148"/>
            <a:ext cx="4222751" cy="1862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6" name="Rectangle 66">
            <a:extLst>
              <a:ext uri="{FF2B5EF4-FFF2-40B4-BE49-F238E27FC236}">
                <a16:creationId xmlns="" xmlns:a16="http://schemas.microsoft.com/office/drawing/2014/main" id="{CDFE151D-36F5-475E-9D97-71F2DF9C7C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6924" y="1566861"/>
            <a:ext cx="4221163" cy="1862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7" name="Rectangle 68">
            <a:extLst>
              <a:ext uri="{FF2B5EF4-FFF2-40B4-BE49-F238E27FC236}">
                <a16:creationId xmlns="" xmlns:a16="http://schemas.microsoft.com/office/drawing/2014/main" id="{E0624937-9512-46AB-BF31-F0BB64EFE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6924" y="3867148"/>
            <a:ext cx="4221163" cy="1862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8" name="Freeform 65">
            <a:extLst>
              <a:ext uri="{FF2B5EF4-FFF2-40B4-BE49-F238E27FC236}">
                <a16:creationId xmlns="" xmlns:a16="http://schemas.microsoft.com/office/drawing/2014/main" id="{6B49F5BC-9FE9-43DB-A917-C717385E15AB}"/>
              </a:ext>
            </a:extLst>
          </p:cNvPr>
          <p:cNvSpPr>
            <a:spLocks noEditPoints="1"/>
          </p:cNvSpPr>
          <p:nvPr/>
        </p:nvSpPr>
        <p:spPr bwMode="auto">
          <a:xfrm>
            <a:off x="10809541" y="4035105"/>
            <a:ext cx="621369" cy="661459"/>
          </a:xfrm>
          <a:custGeom>
            <a:avLst/>
            <a:gdLst>
              <a:gd name="T0" fmla="*/ 56 w 60"/>
              <a:gd name="T1" fmla="*/ 0 h 64"/>
              <a:gd name="T2" fmla="*/ 8 w 60"/>
              <a:gd name="T3" fmla="*/ 0 h 64"/>
              <a:gd name="T4" fmla="*/ 4 w 60"/>
              <a:gd name="T5" fmla="*/ 4 h 64"/>
              <a:gd name="T6" fmla="*/ 4 w 60"/>
              <a:gd name="T7" fmla="*/ 12 h 64"/>
              <a:gd name="T8" fmla="*/ 10 w 60"/>
              <a:gd name="T9" fmla="*/ 12 h 64"/>
              <a:gd name="T10" fmla="*/ 12 w 60"/>
              <a:gd name="T11" fmla="*/ 14 h 64"/>
              <a:gd name="T12" fmla="*/ 10 w 60"/>
              <a:gd name="T13" fmla="*/ 16 h 64"/>
              <a:gd name="T14" fmla="*/ 2 w 60"/>
              <a:gd name="T15" fmla="*/ 16 h 64"/>
              <a:gd name="T16" fmla="*/ 0 w 60"/>
              <a:gd name="T17" fmla="*/ 18 h 64"/>
              <a:gd name="T18" fmla="*/ 2 w 60"/>
              <a:gd name="T19" fmla="*/ 20 h 64"/>
              <a:gd name="T20" fmla="*/ 4 w 60"/>
              <a:gd name="T21" fmla="*/ 20 h 64"/>
              <a:gd name="T22" fmla="*/ 4 w 60"/>
              <a:gd name="T23" fmla="*/ 28 h 64"/>
              <a:gd name="T24" fmla="*/ 10 w 60"/>
              <a:gd name="T25" fmla="*/ 28 h 64"/>
              <a:gd name="T26" fmla="*/ 12 w 60"/>
              <a:gd name="T27" fmla="*/ 30 h 64"/>
              <a:gd name="T28" fmla="*/ 10 w 60"/>
              <a:gd name="T29" fmla="*/ 32 h 64"/>
              <a:gd name="T30" fmla="*/ 2 w 60"/>
              <a:gd name="T31" fmla="*/ 32 h 64"/>
              <a:gd name="T32" fmla="*/ 0 w 60"/>
              <a:gd name="T33" fmla="*/ 34 h 64"/>
              <a:gd name="T34" fmla="*/ 2 w 60"/>
              <a:gd name="T35" fmla="*/ 36 h 64"/>
              <a:gd name="T36" fmla="*/ 4 w 60"/>
              <a:gd name="T37" fmla="*/ 36 h 64"/>
              <a:gd name="T38" fmla="*/ 4 w 60"/>
              <a:gd name="T39" fmla="*/ 44 h 64"/>
              <a:gd name="T40" fmla="*/ 10 w 60"/>
              <a:gd name="T41" fmla="*/ 44 h 64"/>
              <a:gd name="T42" fmla="*/ 12 w 60"/>
              <a:gd name="T43" fmla="*/ 46 h 64"/>
              <a:gd name="T44" fmla="*/ 10 w 60"/>
              <a:gd name="T45" fmla="*/ 48 h 64"/>
              <a:gd name="T46" fmla="*/ 2 w 60"/>
              <a:gd name="T47" fmla="*/ 48 h 64"/>
              <a:gd name="T48" fmla="*/ 0 w 60"/>
              <a:gd name="T49" fmla="*/ 50 h 64"/>
              <a:gd name="T50" fmla="*/ 2 w 60"/>
              <a:gd name="T51" fmla="*/ 52 h 64"/>
              <a:gd name="T52" fmla="*/ 4 w 60"/>
              <a:gd name="T53" fmla="*/ 52 h 64"/>
              <a:gd name="T54" fmla="*/ 4 w 60"/>
              <a:gd name="T55" fmla="*/ 60 h 64"/>
              <a:gd name="T56" fmla="*/ 8 w 60"/>
              <a:gd name="T57" fmla="*/ 64 h 64"/>
              <a:gd name="T58" fmla="*/ 56 w 60"/>
              <a:gd name="T59" fmla="*/ 64 h 64"/>
              <a:gd name="T60" fmla="*/ 60 w 60"/>
              <a:gd name="T61" fmla="*/ 60 h 64"/>
              <a:gd name="T62" fmla="*/ 60 w 60"/>
              <a:gd name="T63" fmla="*/ 4 h 64"/>
              <a:gd name="T64" fmla="*/ 56 w 60"/>
              <a:gd name="T65" fmla="*/ 0 h 64"/>
              <a:gd name="T66" fmla="*/ 48 w 60"/>
              <a:gd name="T67" fmla="*/ 28 h 64"/>
              <a:gd name="T68" fmla="*/ 24 w 60"/>
              <a:gd name="T69" fmla="*/ 28 h 64"/>
              <a:gd name="T70" fmla="*/ 24 w 60"/>
              <a:gd name="T71" fmla="*/ 12 h 64"/>
              <a:gd name="T72" fmla="*/ 48 w 60"/>
              <a:gd name="T73" fmla="*/ 12 h 64"/>
              <a:gd name="T74" fmla="*/ 48 w 60"/>
              <a:gd name="T75" fmla="*/ 2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0" h="64">
                <a:moveTo>
                  <a:pt x="56" y="0"/>
                </a:moveTo>
                <a:cubicBezTo>
                  <a:pt x="8" y="0"/>
                  <a:pt x="8" y="0"/>
                  <a:pt x="8" y="0"/>
                </a:cubicBezTo>
                <a:cubicBezTo>
                  <a:pt x="6" y="0"/>
                  <a:pt x="4" y="2"/>
                  <a:pt x="4" y="4"/>
                </a:cubicBezTo>
                <a:cubicBezTo>
                  <a:pt x="4" y="12"/>
                  <a:pt x="4" y="12"/>
                  <a:pt x="4" y="12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2"/>
                  <a:pt x="12" y="13"/>
                  <a:pt x="12" y="14"/>
                </a:cubicBezTo>
                <a:cubicBezTo>
                  <a:pt x="12" y="15"/>
                  <a:pt x="11" y="16"/>
                  <a:pt x="10" y="16"/>
                </a:cubicBezTo>
                <a:cubicBezTo>
                  <a:pt x="2" y="16"/>
                  <a:pt x="2" y="16"/>
                  <a:pt x="2" y="16"/>
                </a:cubicBezTo>
                <a:cubicBezTo>
                  <a:pt x="1" y="16"/>
                  <a:pt x="0" y="17"/>
                  <a:pt x="0" y="18"/>
                </a:cubicBezTo>
                <a:cubicBezTo>
                  <a:pt x="0" y="19"/>
                  <a:pt x="1" y="20"/>
                  <a:pt x="2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8"/>
                  <a:pt x="4" y="28"/>
                  <a:pt x="4" y="28"/>
                </a:cubicBezTo>
                <a:cubicBezTo>
                  <a:pt x="10" y="28"/>
                  <a:pt x="10" y="28"/>
                  <a:pt x="10" y="28"/>
                </a:cubicBezTo>
                <a:cubicBezTo>
                  <a:pt x="11" y="28"/>
                  <a:pt x="12" y="29"/>
                  <a:pt x="12" y="30"/>
                </a:cubicBezTo>
                <a:cubicBezTo>
                  <a:pt x="12" y="31"/>
                  <a:pt x="11" y="32"/>
                  <a:pt x="10" y="32"/>
                </a:cubicBezTo>
                <a:cubicBezTo>
                  <a:pt x="2" y="32"/>
                  <a:pt x="2" y="32"/>
                  <a:pt x="2" y="32"/>
                </a:cubicBezTo>
                <a:cubicBezTo>
                  <a:pt x="1" y="32"/>
                  <a:pt x="0" y="33"/>
                  <a:pt x="0" y="34"/>
                </a:cubicBezTo>
                <a:cubicBezTo>
                  <a:pt x="0" y="35"/>
                  <a:pt x="1" y="36"/>
                  <a:pt x="2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44"/>
                  <a:pt x="4" y="44"/>
                  <a:pt x="4" y="44"/>
                </a:cubicBezTo>
                <a:cubicBezTo>
                  <a:pt x="10" y="44"/>
                  <a:pt x="10" y="44"/>
                  <a:pt x="10" y="44"/>
                </a:cubicBezTo>
                <a:cubicBezTo>
                  <a:pt x="11" y="44"/>
                  <a:pt x="12" y="45"/>
                  <a:pt x="12" y="46"/>
                </a:cubicBezTo>
                <a:cubicBezTo>
                  <a:pt x="12" y="47"/>
                  <a:pt x="11" y="48"/>
                  <a:pt x="10" y="48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8"/>
                  <a:pt x="0" y="49"/>
                  <a:pt x="0" y="50"/>
                </a:cubicBezTo>
                <a:cubicBezTo>
                  <a:pt x="0" y="51"/>
                  <a:pt x="1" y="52"/>
                  <a:pt x="2" y="52"/>
                </a:cubicBezTo>
                <a:cubicBezTo>
                  <a:pt x="4" y="52"/>
                  <a:pt x="4" y="52"/>
                  <a:pt x="4" y="52"/>
                </a:cubicBezTo>
                <a:cubicBezTo>
                  <a:pt x="4" y="60"/>
                  <a:pt x="4" y="60"/>
                  <a:pt x="4" y="60"/>
                </a:cubicBezTo>
                <a:cubicBezTo>
                  <a:pt x="4" y="62"/>
                  <a:pt x="6" y="64"/>
                  <a:pt x="8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8" y="64"/>
                  <a:pt x="60" y="62"/>
                  <a:pt x="60" y="60"/>
                </a:cubicBezTo>
                <a:cubicBezTo>
                  <a:pt x="60" y="4"/>
                  <a:pt x="60" y="4"/>
                  <a:pt x="60" y="4"/>
                </a:cubicBezTo>
                <a:cubicBezTo>
                  <a:pt x="60" y="2"/>
                  <a:pt x="58" y="0"/>
                  <a:pt x="56" y="0"/>
                </a:cubicBezTo>
                <a:close/>
                <a:moveTo>
                  <a:pt x="48" y="28"/>
                </a:moveTo>
                <a:cubicBezTo>
                  <a:pt x="24" y="28"/>
                  <a:pt x="24" y="28"/>
                  <a:pt x="24" y="28"/>
                </a:cubicBezTo>
                <a:cubicBezTo>
                  <a:pt x="24" y="12"/>
                  <a:pt x="24" y="12"/>
                  <a:pt x="24" y="12"/>
                </a:cubicBezTo>
                <a:cubicBezTo>
                  <a:pt x="48" y="12"/>
                  <a:pt x="48" y="12"/>
                  <a:pt x="48" y="12"/>
                </a:cubicBezTo>
                <a:lnTo>
                  <a:pt x="48" y="28"/>
                </a:lnTo>
                <a:close/>
              </a:path>
            </a:pathLst>
          </a:custGeom>
          <a:solidFill>
            <a:srgbClr val="73D1F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2400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99" name="Freeform 106">
            <a:extLst>
              <a:ext uri="{FF2B5EF4-FFF2-40B4-BE49-F238E27FC236}">
                <a16:creationId xmlns="" xmlns:a16="http://schemas.microsoft.com/office/drawing/2014/main" id="{52C45200-2CD6-4456-AE5B-2D4DEA0ED023}"/>
              </a:ext>
            </a:extLst>
          </p:cNvPr>
          <p:cNvSpPr>
            <a:spLocks noEditPoints="1"/>
          </p:cNvSpPr>
          <p:nvPr/>
        </p:nvSpPr>
        <p:spPr bwMode="auto">
          <a:xfrm>
            <a:off x="4933303" y="1726055"/>
            <a:ext cx="661459" cy="621369"/>
          </a:xfrm>
          <a:custGeom>
            <a:avLst/>
            <a:gdLst>
              <a:gd name="T0" fmla="*/ 36 w 64"/>
              <a:gd name="T1" fmla="*/ 0 h 60"/>
              <a:gd name="T2" fmla="*/ 0 w 64"/>
              <a:gd name="T3" fmla="*/ 40 h 60"/>
              <a:gd name="T4" fmla="*/ 12 w 64"/>
              <a:gd name="T5" fmla="*/ 40 h 60"/>
              <a:gd name="T6" fmla="*/ 24 w 64"/>
              <a:gd name="T7" fmla="*/ 44 h 60"/>
              <a:gd name="T8" fmla="*/ 36 w 64"/>
              <a:gd name="T9" fmla="*/ 60 h 60"/>
              <a:gd name="T10" fmla="*/ 64 w 64"/>
              <a:gd name="T11" fmla="*/ 28 h 60"/>
              <a:gd name="T12" fmla="*/ 36 w 64"/>
              <a:gd name="T13" fmla="*/ 0 h 60"/>
              <a:gd name="T14" fmla="*/ 16 w 64"/>
              <a:gd name="T15" fmla="*/ 29 h 60"/>
              <a:gd name="T16" fmla="*/ 11 w 64"/>
              <a:gd name="T17" fmla="*/ 24 h 60"/>
              <a:gd name="T18" fmla="*/ 16 w 64"/>
              <a:gd name="T19" fmla="*/ 19 h 60"/>
              <a:gd name="T20" fmla="*/ 21 w 64"/>
              <a:gd name="T21" fmla="*/ 24 h 60"/>
              <a:gd name="T22" fmla="*/ 16 w 64"/>
              <a:gd name="T23" fmla="*/ 29 h 60"/>
              <a:gd name="T24" fmla="*/ 25 w 64"/>
              <a:gd name="T25" fmla="*/ 14 h 60"/>
              <a:gd name="T26" fmla="*/ 30 w 64"/>
              <a:gd name="T27" fmla="*/ 9 h 60"/>
              <a:gd name="T28" fmla="*/ 35 w 64"/>
              <a:gd name="T29" fmla="*/ 14 h 60"/>
              <a:gd name="T30" fmla="*/ 30 w 64"/>
              <a:gd name="T31" fmla="*/ 19 h 60"/>
              <a:gd name="T32" fmla="*/ 25 w 64"/>
              <a:gd name="T33" fmla="*/ 14 h 60"/>
              <a:gd name="T34" fmla="*/ 38 w 64"/>
              <a:gd name="T35" fmla="*/ 49 h 60"/>
              <a:gd name="T36" fmla="*/ 31 w 64"/>
              <a:gd name="T37" fmla="*/ 42 h 60"/>
              <a:gd name="T38" fmla="*/ 38 w 64"/>
              <a:gd name="T39" fmla="*/ 35 h 60"/>
              <a:gd name="T40" fmla="*/ 45 w 64"/>
              <a:gd name="T41" fmla="*/ 42 h 60"/>
              <a:gd name="T42" fmla="*/ 38 w 64"/>
              <a:gd name="T43" fmla="*/ 49 h 60"/>
              <a:gd name="T44" fmla="*/ 50 w 64"/>
              <a:gd name="T45" fmla="*/ 37 h 60"/>
              <a:gd name="T46" fmla="*/ 47 w 64"/>
              <a:gd name="T47" fmla="*/ 34 h 60"/>
              <a:gd name="T48" fmla="*/ 50 w 64"/>
              <a:gd name="T49" fmla="*/ 31 h 60"/>
              <a:gd name="T50" fmla="*/ 53 w 64"/>
              <a:gd name="T51" fmla="*/ 34 h 60"/>
              <a:gd name="T52" fmla="*/ 50 w 64"/>
              <a:gd name="T53" fmla="*/ 37 h 60"/>
              <a:gd name="T54" fmla="*/ 46 w 64"/>
              <a:gd name="T55" fmla="*/ 25 h 60"/>
              <a:gd name="T56" fmla="*/ 39 w 64"/>
              <a:gd name="T57" fmla="*/ 18 h 60"/>
              <a:gd name="T58" fmla="*/ 46 w 64"/>
              <a:gd name="T59" fmla="*/ 11 h 60"/>
              <a:gd name="T60" fmla="*/ 53 w 64"/>
              <a:gd name="T61" fmla="*/ 18 h 60"/>
              <a:gd name="T62" fmla="*/ 46 w 64"/>
              <a:gd name="T63" fmla="*/ 25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4" h="60">
                <a:moveTo>
                  <a:pt x="36" y="0"/>
                </a:moveTo>
                <a:cubicBezTo>
                  <a:pt x="12" y="0"/>
                  <a:pt x="0" y="24"/>
                  <a:pt x="0" y="40"/>
                </a:cubicBezTo>
                <a:cubicBezTo>
                  <a:pt x="0" y="44"/>
                  <a:pt x="8" y="52"/>
                  <a:pt x="12" y="40"/>
                </a:cubicBezTo>
                <a:cubicBezTo>
                  <a:pt x="14" y="35"/>
                  <a:pt x="24" y="36"/>
                  <a:pt x="24" y="44"/>
                </a:cubicBezTo>
                <a:cubicBezTo>
                  <a:pt x="24" y="53"/>
                  <a:pt x="28" y="60"/>
                  <a:pt x="36" y="60"/>
                </a:cubicBezTo>
                <a:cubicBezTo>
                  <a:pt x="60" y="60"/>
                  <a:pt x="64" y="40"/>
                  <a:pt x="64" y="28"/>
                </a:cubicBezTo>
                <a:cubicBezTo>
                  <a:pt x="64" y="16"/>
                  <a:pt x="60" y="0"/>
                  <a:pt x="36" y="0"/>
                </a:cubicBezTo>
                <a:close/>
                <a:moveTo>
                  <a:pt x="16" y="29"/>
                </a:moveTo>
                <a:cubicBezTo>
                  <a:pt x="13" y="29"/>
                  <a:pt x="11" y="27"/>
                  <a:pt x="11" y="24"/>
                </a:cubicBezTo>
                <a:cubicBezTo>
                  <a:pt x="11" y="21"/>
                  <a:pt x="13" y="19"/>
                  <a:pt x="16" y="19"/>
                </a:cubicBezTo>
                <a:cubicBezTo>
                  <a:pt x="19" y="19"/>
                  <a:pt x="21" y="21"/>
                  <a:pt x="21" y="24"/>
                </a:cubicBezTo>
                <a:cubicBezTo>
                  <a:pt x="21" y="27"/>
                  <a:pt x="19" y="29"/>
                  <a:pt x="16" y="29"/>
                </a:cubicBezTo>
                <a:close/>
                <a:moveTo>
                  <a:pt x="25" y="14"/>
                </a:moveTo>
                <a:cubicBezTo>
                  <a:pt x="25" y="11"/>
                  <a:pt x="27" y="9"/>
                  <a:pt x="30" y="9"/>
                </a:cubicBezTo>
                <a:cubicBezTo>
                  <a:pt x="33" y="9"/>
                  <a:pt x="35" y="11"/>
                  <a:pt x="35" y="14"/>
                </a:cubicBezTo>
                <a:cubicBezTo>
                  <a:pt x="35" y="17"/>
                  <a:pt x="33" y="19"/>
                  <a:pt x="30" y="19"/>
                </a:cubicBezTo>
                <a:cubicBezTo>
                  <a:pt x="27" y="19"/>
                  <a:pt x="25" y="17"/>
                  <a:pt x="25" y="14"/>
                </a:cubicBezTo>
                <a:close/>
                <a:moveTo>
                  <a:pt x="38" y="49"/>
                </a:moveTo>
                <a:cubicBezTo>
                  <a:pt x="34" y="49"/>
                  <a:pt x="31" y="46"/>
                  <a:pt x="31" y="42"/>
                </a:cubicBezTo>
                <a:cubicBezTo>
                  <a:pt x="31" y="38"/>
                  <a:pt x="34" y="35"/>
                  <a:pt x="38" y="35"/>
                </a:cubicBezTo>
                <a:cubicBezTo>
                  <a:pt x="42" y="35"/>
                  <a:pt x="45" y="38"/>
                  <a:pt x="45" y="42"/>
                </a:cubicBezTo>
                <a:cubicBezTo>
                  <a:pt x="45" y="46"/>
                  <a:pt x="42" y="49"/>
                  <a:pt x="38" y="49"/>
                </a:cubicBezTo>
                <a:close/>
                <a:moveTo>
                  <a:pt x="50" y="37"/>
                </a:moveTo>
                <a:cubicBezTo>
                  <a:pt x="48" y="37"/>
                  <a:pt x="47" y="36"/>
                  <a:pt x="47" y="34"/>
                </a:cubicBezTo>
                <a:cubicBezTo>
                  <a:pt x="47" y="32"/>
                  <a:pt x="48" y="31"/>
                  <a:pt x="50" y="31"/>
                </a:cubicBezTo>
                <a:cubicBezTo>
                  <a:pt x="52" y="31"/>
                  <a:pt x="53" y="32"/>
                  <a:pt x="53" y="34"/>
                </a:cubicBezTo>
                <a:cubicBezTo>
                  <a:pt x="53" y="36"/>
                  <a:pt x="52" y="37"/>
                  <a:pt x="50" y="37"/>
                </a:cubicBezTo>
                <a:close/>
                <a:moveTo>
                  <a:pt x="46" y="25"/>
                </a:moveTo>
                <a:cubicBezTo>
                  <a:pt x="42" y="25"/>
                  <a:pt x="39" y="22"/>
                  <a:pt x="39" y="18"/>
                </a:cubicBezTo>
                <a:cubicBezTo>
                  <a:pt x="39" y="14"/>
                  <a:pt x="42" y="11"/>
                  <a:pt x="46" y="11"/>
                </a:cubicBezTo>
                <a:cubicBezTo>
                  <a:pt x="50" y="11"/>
                  <a:pt x="53" y="14"/>
                  <a:pt x="53" y="18"/>
                </a:cubicBezTo>
                <a:cubicBezTo>
                  <a:pt x="53" y="22"/>
                  <a:pt x="50" y="25"/>
                  <a:pt x="46" y="25"/>
                </a:cubicBezTo>
                <a:close/>
              </a:path>
            </a:pathLst>
          </a:custGeom>
          <a:solidFill>
            <a:srgbClr val="0B58AD">
              <a:alpha val="73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2400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00" name="Group 21">
            <a:extLst>
              <a:ext uri="{FF2B5EF4-FFF2-40B4-BE49-F238E27FC236}">
                <a16:creationId xmlns="" xmlns:a16="http://schemas.microsoft.com/office/drawing/2014/main" id="{8B9F4697-F42C-4C52-9560-2EE13CB4A8E6}"/>
              </a:ext>
            </a:extLst>
          </p:cNvPr>
          <p:cNvGrpSpPr/>
          <p:nvPr/>
        </p:nvGrpSpPr>
        <p:grpSpPr>
          <a:xfrm>
            <a:off x="4933305" y="4073877"/>
            <a:ext cx="621369" cy="650003"/>
            <a:chOff x="1844675" y="4446588"/>
            <a:chExt cx="344488" cy="360363"/>
          </a:xfrm>
          <a:solidFill>
            <a:srgbClr val="308BF2">
              <a:alpha val="77000"/>
            </a:srgbClr>
          </a:solidFill>
        </p:grpSpPr>
        <p:sp>
          <p:nvSpPr>
            <p:cNvPr id="101" name="Freeform 131">
              <a:extLst>
                <a:ext uri="{FF2B5EF4-FFF2-40B4-BE49-F238E27FC236}">
                  <a16:creationId xmlns="" xmlns:a16="http://schemas.microsoft.com/office/drawing/2014/main" id="{821104C5-8E37-4913-905F-9B78B4398F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7063" y="4446588"/>
              <a:ext cx="292100" cy="252413"/>
            </a:xfrm>
            <a:custGeom>
              <a:avLst/>
              <a:gdLst>
                <a:gd name="T0" fmla="*/ 47 w 51"/>
                <a:gd name="T1" fmla="*/ 0 h 44"/>
                <a:gd name="T2" fmla="*/ 0 w 51"/>
                <a:gd name="T3" fmla="*/ 0 h 44"/>
                <a:gd name="T4" fmla="*/ 16 w 51"/>
                <a:gd name="T5" fmla="*/ 8 h 44"/>
                <a:gd name="T6" fmla="*/ 43 w 51"/>
                <a:gd name="T7" fmla="*/ 8 h 44"/>
                <a:gd name="T8" fmla="*/ 43 w 51"/>
                <a:gd name="T9" fmla="*/ 12 h 44"/>
                <a:gd name="T10" fmla="*/ 24 w 51"/>
                <a:gd name="T11" fmla="*/ 12 h 44"/>
                <a:gd name="T12" fmla="*/ 29 w 51"/>
                <a:gd name="T13" fmla="*/ 15 h 44"/>
                <a:gd name="T14" fmla="*/ 34 w 51"/>
                <a:gd name="T15" fmla="*/ 20 h 44"/>
                <a:gd name="T16" fmla="*/ 43 w 51"/>
                <a:gd name="T17" fmla="*/ 20 h 44"/>
                <a:gd name="T18" fmla="*/ 43 w 51"/>
                <a:gd name="T19" fmla="*/ 24 h 44"/>
                <a:gd name="T20" fmla="*/ 35 w 51"/>
                <a:gd name="T21" fmla="*/ 24 h 44"/>
                <a:gd name="T22" fmla="*/ 35 w 51"/>
                <a:gd name="T23" fmla="*/ 44 h 44"/>
                <a:gd name="T24" fmla="*/ 47 w 51"/>
                <a:gd name="T25" fmla="*/ 44 h 44"/>
                <a:gd name="T26" fmla="*/ 51 w 51"/>
                <a:gd name="T27" fmla="*/ 40 h 44"/>
                <a:gd name="T28" fmla="*/ 51 w 51"/>
                <a:gd name="T29" fmla="*/ 4 h 44"/>
                <a:gd name="T30" fmla="*/ 47 w 51"/>
                <a:gd name="T3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44">
                  <a:moveTo>
                    <a:pt x="4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1" y="16"/>
                    <a:pt x="33" y="18"/>
                    <a:pt x="3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9" y="44"/>
                    <a:pt x="51" y="42"/>
                    <a:pt x="51" y="40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2"/>
                    <a:pt x="49" y="0"/>
                    <a:pt x="4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2" name="Freeform 132">
              <a:extLst>
                <a:ext uri="{FF2B5EF4-FFF2-40B4-BE49-F238E27FC236}">
                  <a16:creationId xmlns="" xmlns:a16="http://schemas.microsoft.com/office/drawing/2014/main" id="{0A138083-CE17-40D4-A765-B1BB202268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44675" y="4452938"/>
              <a:ext cx="230188" cy="354013"/>
            </a:xfrm>
            <a:custGeom>
              <a:avLst/>
              <a:gdLst>
                <a:gd name="T0" fmla="*/ 36 w 40"/>
                <a:gd name="T1" fmla="*/ 17 h 62"/>
                <a:gd name="T2" fmla="*/ 4 w 40"/>
                <a:gd name="T3" fmla="*/ 1 h 62"/>
                <a:gd name="T4" fmla="*/ 2 w 40"/>
                <a:gd name="T5" fmla="*/ 0 h 62"/>
                <a:gd name="T6" fmla="*/ 0 w 40"/>
                <a:gd name="T7" fmla="*/ 3 h 62"/>
                <a:gd name="T8" fmla="*/ 0 w 40"/>
                <a:gd name="T9" fmla="*/ 39 h 62"/>
                <a:gd name="T10" fmla="*/ 4 w 40"/>
                <a:gd name="T11" fmla="*/ 45 h 62"/>
                <a:gd name="T12" fmla="*/ 36 w 40"/>
                <a:gd name="T13" fmla="*/ 61 h 62"/>
                <a:gd name="T14" fmla="*/ 38 w 40"/>
                <a:gd name="T15" fmla="*/ 62 h 62"/>
                <a:gd name="T16" fmla="*/ 40 w 40"/>
                <a:gd name="T17" fmla="*/ 59 h 62"/>
                <a:gd name="T18" fmla="*/ 40 w 40"/>
                <a:gd name="T19" fmla="*/ 23 h 62"/>
                <a:gd name="T20" fmla="*/ 36 w 40"/>
                <a:gd name="T21" fmla="*/ 17 h 62"/>
                <a:gd name="T22" fmla="*/ 28 w 40"/>
                <a:gd name="T23" fmla="*/ 43 h 62"/>
                <a:gd name="T24" fmla="*/ 24 w 40"/>
                <a:gd name="T25" fmla="*/ 37 h 62"/>
                <a:gd name="T26" fmla="*/ 28 w 40"/>
                <a:gd name="T27" fmla="*/ 31 h 62"/>
                <a:gd name="T28" fmla="*/ 32 w 40"/>
                <a:gd name="T29" fmla="*/ 37 h 62"/>
                <a:gd name="T30" fmla="*/ 28 w 40"/>
                <a:gd name="T31" fmla="*/ 4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" h="62">
                  <a:moveTo>
                    <a:pt x="36" y="17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1"/>
                    <a:pt x="2" y="44"/>
                    <a:pt x="4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1"/>
                    <a:pt x="37" y="62"/>
                    <a:pt x="38" y="62"/>
                  </a:cubicBezTo>
                  <a:cubicBezTo>
                    <a:pt x="39" y="62"/>
                    <a:pt x="40" y="61"/>
                    <a:pt x="40" y="59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1"/>
                    <a:pt x="38" y="18"/>
                    <a:pt x="36" y="17"/>
                  </a:cubicBezTo>
                  <a:close/>
                  <a:moveTo>
                    <a:pt x="28" y="43"/>
                  </a:moveTo>
                  <a:cubicBezTo>
                    <a:pt x="26" y="43"/>
                    <a:pt x="24" y="40"/>
                    <a:pt x="24" y="37"/>
                  </a:cubicBezTo>
                  <a:cubicBezTo>
                    <a:pt x="24" y="34"/>
                    <a:pt x="26" y="31"/>
                    <a:pt x="28" y="31"/>
                  </a:cubicBezTo>
                  <a:cubicBezTo>
                    <a:pt x="30" y="31"/>
                    <a:pt x="32" y="34"/>
                    <a:pt x="32" y="37"/>
                  </a:cubicBezTo>
                  <a:cubicBezTo>
                    <a:pt x="32" y="40"/>
                    <a:pt x="30" y="43"/>
                    <a:pt x="2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103" name="Freeform 137">
            <a:extLst>
              <a:ext uri="{FF2B5EF4-FFF2-40B4-BE49-F238E27FC236}">
                <a16:creationId xmlns="" xmlns:a16="http://schemas.microsoft.com/office/drawing/2014/main" id="{DEBB9433-86B4-4358-AE67-1D2EC04B457B}"/>
              </a:ext>
            </a:extLst>
          </p:cNvPr>
          <p:cNvSpPr>
            <a:spLocks noEditPoints="1"/>
          </p:cNvSpPr>
          <p:nvPr/>
        </p:nvSpPr>
        <p:spPr bwMode="auto">
          <a:xfrm>
            <a:off x="10766589" y="1685965"/>
            <a:ext cx="664321" cy="661459"/>
          </a:xfrm>
          <a:custGeom>
            <a:avLst/>
            <a:gdLst>
              <a:gd name="T0" fmla="*/ 56 w 64"/>
              <a:gd name="T1" fmla="*/ 20 h 64"/>
              <a:gd name="T2" fmla="*/ 44 w 64"/>
              <a:gd name="T3" fmla="*/ 16 h 64"/>
              <a:gd name="T4" fmla="*/ 52 w 64"/>
              <a:gd name="T5" fmla="*/ 12 h 64"/>
              <a:gd name="T6" fmla="*/ 28 w 64"/>
              <a:gd name="T7" fmla="*/ 0 h 64"/>
              <a:gd name="T8" fmla="*/ 37 w 64"/>
              <a:gd name="T9" fmla="*/ 12 h 64"/>
              <a:gd name="T10" fmla="*/ 12 w 64"/>
              <a:gd name="T11" fmla="*/ 16 h 64"/>
              <a:gd name="T12" fmla="*/ 4 w 64"/>
              <a:gd name="T13" fmla="*/ 48 h 64"/>
              <a:gd name="T14" fmla="*/ 0 w 64"/>
              <a:gd name="T15" fmla="*/ 64 h 64"/>
              <a:gd name="T16" fmla="*/ 64 w 64"/>
              <a:gd name="T17" fmla="*/ 48 h 64"/>
              <a:gd name="T18" fmla="*/ 44 w 64"/>
              <a:gd name="T19" fmla="*/ 24 h 64"/>
              <a:gd name="T20" fmla="*/ 48 w 64"/>
              <a:gd name="T21" fmla="*/ 28 h 64"/>
              <a:gd name="T22" fmla="*/ 44 w 64"/>
              <a:gd name="T23" fmla="*/ 24 h 64"/>
              <a:gd name="T24" fmla="*/ 48 w 64"/>
              <a:gd name="T25" fmla="*/ 32 h 64"/>
              <a:gd name="T26" fmla="*/ 44 w 64"/>
              <a:gd name="T27" fmla="*/ 36 h 64"/>
              <a:gd name="T28" fmla="*/ 44 w 64"/>
              <a:gd name="T29" fmla="*/ 40 h 64"/>
              <a:gd name="T30" fmla="*/ 48 w 64"/>
              <a:gd name="T31" fmla="*/ 44 h 64"/>
              <a:gd name="T32" fmla="*/ 44 w 64"/>
              <a:gd name="T33" fmla="*/ 40 h 64"/>
              <a:gd name="T34" fmla="*/ 32 w 64"/>
              <a:gd name="T35" fmla="*/ 4 h 64"/>
              <a:gd name="T36" fmla="*/ 48 w 64"/>
              <a:gd name="T37" fmla="*/ 8 h 64"/>
              <a:gd name="T38" fmla="*/ 36 w 64"/>
              <a:gd name="T39" fmla="*/ 24 h 64"/>
              <a:gd name="T40" fmla="*/ 40 w 64"/>
              <a:gd name="T41" fmla="*/ 28 h 64"/>
              <a:gd name="T42" fmla="*/ 36 w 64"/>
              <a:gd name="T43" fmla="*/ 24 h 64"/>
              <a:gd name="T44" fmla="*/ 40 w 64"/>
              <a:gd name="T45" fmla="*/ 32 h 64"/>
              <a:gd name="T46" fmla="*/ 36 w 64"/>
              <a:gd name="T47" fmla="*/ 36 h 64"/>
              <a:gd name="T48" fmla="*/ 36 w 64"/>
              <a:gd name="T49" fmla="*/ 40 h 64"/>
              <a:gd name="T50" fmla="*/ 40 w 64"/>
              <a:gd name="T51" fmla="*/ 44 h 64"/>
              <a:gd name="T52" fmla="*/ 36 w 64"/>
              <a:gd name="T53" fmla="*/ 40 h 64"/>
              <a:gd name="T54" fmla="*/ 28 w 64"/>
              <a:gd name="T55" fmla="*/ 24 h 64"/>
              <a:gd name="T56" fmla="*/ 12 w 64"/>
              <a:gd name="T57" fmla="*/ 32 h 64"/>
              <a:gd name="T58" fmla="*/ 60 w 64"/>
              <a:gd name="T59" fmla="*/ 56 h 64"/>
              <a:gd name="T60" fmla="*/ 4 w 64"/>
              <a:gd name="T61" fmla="*/ 52 h 64"/>
              <a:gd name="T62" fmla="*/ 60 w 64"/>
              <a:gd name="T63" fmla="*/ 56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4" h="64">
                <a:moveTo>
                  <a:pt x="60" y="48"/>
                </a:moveTo>
                <a:cubicBezTo>
                  <a:pt x="56" y="20"/>
                  <a:pt x="56" y="20"/>
                  <a:pt x="56" y="20"/>
                </a:cubicBezTo>
                <a:cubicBezTo>
                  <a:pt x="56" y="18"/>
                  <a:pt x="54" y="16"/>
                  <a:pt x="52" y="16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12"/>
                  <a:pt x="44" y="12"/>
                  <a:pt x="44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0"/>
                  <a:pt x="52" y="0"/>
                  <a:pt x="52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8" y="12"/>
                  <a:pt x="28" y="12"/>
                  <a:pt x="28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6"/>
                  <a:pt x="37" y="16"/>
                  <a:pt x="37" y="16"/>
                </a:cubicBezTo>
                <a:cubicBezTo>
                  <a:pt x="12" y="16"/>
                  <a:pt x="12" y="16"/>
                  <a:pt x="12" y="16"/>
                </a:cubicBezTo>
                <a:cubicBezTo>
                  <a:pt x="10" y="16"/>
                  <a:pt x="8" y="18"/>
                  <a:pt x="8" y="20"/>
                </a:cubicBezTo>
                <a:cubicBezTo>
                  <a:pt x="4" y="48"/>
                  <a:pt x="4" y="48"/>
                  <a:pt x="4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64"/>
                  <a:pt x="0" y="64"/>
                  <a:pt x="0" y="64"/>
                </a:cubicBezTo>
                <a:cubicBezTo>
                  <a:pt x="64" y="64"/>
                  <a:pt x="64" y="64"/>
                  <a:pt x="64" y="64"/>
                </a:cubicBezTo>
                <a:cubicBezTo>
                  <a:pt x="64" y="48"/>
                  <a:pt x="64" y="48"/>
                  <a:pt x="64" y="48"/>
                </a:cubicBezTo>
                <a:lnTo>
                  <a:pt x="60" y="48"/>
                </a:lnTo>
                <a:close/>
                <a:moveTo>
                  <a:pt x="44" y="24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28"/>
                  <a:pt x="48" y="28"/>
                  <a:pt x="48" y="28"/>
                </a:cubicBezTo>
                <a:cubicBezTo>
                  <a:pt x="44" y="28"/>
                  <a:pt x="44" y="28"/>
                  <a:pt x="44" y="28"/>
                </a:cubicBezTo>
                <a:lnTo>
                  <a:pt x="44" y="24"/>
                </a:lnTo>
                <a:close/>
                <a:moveTo>
                  <a:pt x="44" y="32"/>
                </a:moveTo>
                <a:cubicBezTo>
                  <a:pt x="48" y="32"/>
                  <a:pt x="48" y="32"/>
                  <a:pt x="48" y="32"/>
                </a:cubicBezTo>
                <a:cubicBezTo>
                  <a:pt x="48" y="36"/>
                  <a:pt x="48" y="36"/>
                  <a:pt x="48" y="36"/>
                </a:cubicBezTo>
                <a:cubicBezTo>
                  <a:pt x="44" y="36"/>
                  <a:pt x="44" y="36"/>
                  <a:pt x="44" y="36"/>
                </a:cubicBezTo>
                <a:lnTo>
                  <a:pt x="44" y="32"/>
                </a:lnTo>
                <a:close/>
                <a:moveTo>
                  <a:pt x="44" y="40"/>
                </a:moveTo>
                <a:cubicBezTo>
                  <a:pt x="48" y="40"/>
                  <a:pt x="48" y="40"/>
                  <a:pt x="48" y="40"/>
                </a:cubicBezTo>
                <a:cubicBezTo>
                  <a:pt x="48" y="44"/>
                  <a:pt x="48" y="44"/>
                  <a:pt x="48" y="44"/>
                </a:cubicBezTo>
                <a:cubicBezTo>
                  <a:pt x="44" y="44"/>
                  <a:pt x="44" y="44"/>
                  <a:pt x="44" y="44"/>
                </a:cubicBezTo>
                <a:lnTo>
                  <a:pt x="44" y="40"/>
                </a:lnTo>
                <a:close/>
                <a:moveTo>
                  <a:pt x="32" y="8"/>
                </a:moveTo>
                <a:cubicBezTo>
                  <a:pt x="32" y="4"/>
                  <a:pt x="32" y="4"/>
                  <a:pt x="32" y="4"/>
                </a:cubicBezTo>
                <a:cubicBezTo>
                  <a:pt x="48" y="4"/>
                  <a:pt x="48" y="4"/>
                  <a:pt x="48" y="4"/>
                </a:cubicBezTo>
                <a:cubicBezTo>
                  <a:pt x="48" y="8"/>
                  <a:pt x="48" y="8"/>
                  <a:pt x="48" y="8"/>
                </a:cubicBezTo>
                <a:lnTo>
                  <a:pt x="32" y="8"/>
                </a:lnTo>
                <a:close/>
                <a:moveTo>
                  <a:pt x="36" y="24"/>
                </a:moveTo>
                <a:cubicBezTo>
                  <a:pt x="40" y="24"/>
                  <a:pt x="40" y="24"/>
                  <a:pt x="40" y="24"/>
                </a:cubicBezTo>
                <a:cubicBezTo>
                  <a:pt x="40" y="28"/>
                  <a:pt x="40" y="28"/>
                  <a:pt x="40" y="28"/>
                </a:cubicBezTo>
                <a:cubicBezTo>
                  <a:pt x="36" y="28"/>
                  <a:pt x="36" y="28"/>
                  <a:pt x="36" y="28"/>
                </a:cubicBezTo>
                <a:lnTo>
                  <a:pt x="36" y="24"/>
                </a:lnTo>
                <a:close/>
                <a:moveTo>
                  <a:pt x="36" y="32"/>
                </a:moveTo>
                <a:cubicBezTo>
                  <a:pt x="40" y="32"/>
                  <a:pt x="40" y="32"/>
                  <a:pt x="40" y="32"/>
                </a:cubicBezTo>
                <a:cubicBezTo>
                  <a:pt x="40" y="36"/>
                  <a:pt x="40" y="36"/>
                  <a:pt x="40" y="36"/>
                </a:cubicBezTo>
                <a:cubicBezTo>
                  <a:pt x="36" y="36"/>
                  <a:pt x="36" y="36"/>
                  <a:pt x="36" y="36"/>
                </a:cubicBezTo>
                <a:lnTo>
                  <a:pt x="36" y="32"/>
                </a:lnTo>
                <a:close/>
                <a:moveTo>
                  <a:pt x="36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44"/>
                  <a:pt x="40" y="44"/>
                  <a:pt x="40" y="44"/>
                </a:cubicBezTo>
                <a:cubicBezTo>
                  <a:pt x="36" y="44"/>
                  <a:pt x="36" y="44"/>
                  <a:pt x="36" y="44"/>
                </a:cubicBezTo>
                <a:lnTo>
                  <a:pt x="36" y="40"/>
                </a:lnTo>
                <a:close/>
                <a:moveTo>
                  <a:pt x="12" y="24"/>
                </a:moveTo>
                <a:cubicBezTo>
                  <a:pt x="28" y="24"/>
                  <a:pt x="28" y="24"/>
                  <a:pt x="28" y="24"/>
                </a:cubicBezTo>
                <a:cubicBezTo>
                  <a:pt x="28" y="32"/>
                  <a:pt x="28" y="32"/>
                  <a:pt x="28" y="32"/>
                </a:cubicBezTo>
                <a:cubicBezTo>
                  <a:pt x="12" y="32"/>
                  <a:pt x="12" y="32"/>
                  <a:pt x="12" y="32"/>
                </a:cubicBezTo>
                <a:lnTo>
                  <a:pt x="12" y="24"/>
                </a:lnTo>
                <a:close/>
                <a:moveTo>
                  <a:pt x="60" y="56"/>
                </a:moveTo>
                <a:cubicBezTo>
                  <a:pt x="4" y="56"/>
                  <a:pt x="4" y="56"/>
                  <a:pt x="4" y="56"/>
                </a:cubicBezTo>
                <a:cubicBezTo>
                  <a:pt x="4" y="52"/>
                  <a:pt x="4" y="52"/>
                  <a:pt x="4" y="52"/>
                </a:cubicBezTo>
                <a:cubicBezTo>
                  <a:pt x="60" y="52"/>
                  <a:pt x="60" y="52"/>
                  <a:pt x="60" y="52"/>
                </a:cubicBezTo>
                <a:lnTo>
                  <a:pt x="60" y="56"/>
                </a:lnTo>
                <a:close/>
              </a:path>
            </a:pathLst>
          </a:custGeom>
          <a:solidFill>
            <a:srgbClr val="43B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2400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04" name="组合 103">
            <a:extLst>
              <a:ext uri="{FF2B5EF4-FFF2-40B4-BE49-F238E27FC236}">
                <a16:creationId xmlns="" xmlns:a16="http://schemas.microsoft.com/office/drawing/2014/main" id="{55B359A7-C9E1-44DD-8540-1BD07770822C}"/>
              </a:ext>
            </a:extLst>
          </p:cNvPr>
          <p:cNvGrpSpPr/>
          <p:nvPr/>
        </p:nvGrpSpPr>
        <p:grpSpPr>
          <a:xfrm>
            <a:off x="2271267" y="1876716"/>
            <a:ext cx="2479355" cy="1294817"/>
            <a:chOff x="468937" y="2419540"/>
            <a:chExt cx="2479355" cy="1294817"/>
          </a:xfrm>
        </p:grpSpPr>
        <p:sp>
          <p:nvSpPr>
            <p:cNvPr id="105" name="TextBox 18">
              <a:extLst>
                <a:ext uri="{FF2B5EF4-FFF2-40B4-BE49-F238E27FC236}">
                  <a16:creationId xmlns="" xmlns:a16="http://schemas.microsoft.com/office/drawing/2014/main" id="{7BE11A0C-3419-4570-8AC1-1F4AE7991052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</a:p>
          </p:txBody>
        </p:sp>
        <p:sp>
          <p:nvSpPr>
            <p:cNvPr id="106" name="矩形 105">
              <a:extLst>
                <a:ext uri="{FF2B5EF4-FFF2-40B4-BE49-F238E27FC236}">
                  <a16:creationId xmlns="" xmlns:a16="http://schemas.microsoft.com/office/drawing/2014/main" id="{5E2CAC2E-B48D-4274-B54F-A3FD8E84C772}"/>
                </a:ext>
              </a:extLst>
            </p:cNvPr>
            <p:cNvSpPr/>
            <p:nvPr/>
          </p:nvSpPr>
          <p:spPr>
            <a:xfrm>
              <a:off x="470268" y="2823664"/>
              <a:ext cx="2478024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107" name="组合 106">
            <a:extLst>
              <a:ext uri="{FF2B5EF4-FFF2-40B4-BE49-F238E27FC236}">
                <a16:creationId xmlns="" xmlns:a16="http://schemas.microsoft.com/office/drawing/2014/main" id="{C665B5A5-AC56-472C-8C50-587D5D1332C5}"/>
              </a:ext>
            </a:extLst>
          </p:cNvPr>
          <p:cNvGrpSpPr/>
          <p:nvPr/>
        </p:nvGrpSpPr>
        <p:grpSpPr>
          <a:xfrm>
            <a:off x="2271267" y="4124616"/>
            <a:ext cx="2479355" cy="1294817"/>
            <a:chOff x="468937" y="2419540"/>
            <a:chExt cx="2479355" cy="1294817"/>
          </a:xfrm>
        </p:grpSpPr>
        <p:sp>
          <p:nvSpPr>
            <p:cNvPr id="108" name="TextBox 18">
              <a:extLst>
                <a:ext uri="{FF2B5EF4-FFF2-40B4-BE49-F238E27FC236}">
                  <a16:creationId xmlns="" xmlns:a16="http://schemas.microsoft.com/office/drawing/2014/main" id="{13787765-735A-430F-A3C2-43364B18E1DA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  <a:endPara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Roboto Black" charset="0"/>
              </a:endParaRPr>
            </a:p>
          </p:txBody>
        </p:sp>
        <p:sp>
          <p:nvSpPr>
            <p:cNvPr id="109" name="矩形 108">
              <a:extLst>
                <a:ext uri="{FF2B5EF4-FFF2-40B4-BE49-F238E27FC236}">
                  <a16:creationId xmlns="" xmlns:a16="http://schemas.microsoft.com/office/drawing/2014/main" id="{B774F797-5883-470E-9064-8B82A4DEF405}"/>
                </a:ext>
              </a:extLst>
            </p:cNvPr>
            <p:cNvSpPr/>
            <p:nvPr/>
          </p:nvSpPr>
          <p:spPr>
            <a:xfrm>
              <a:off x="470267" y="2823664"/>
              <a:ext cx="2478025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="" xmlns:a16="http://schemas.microsoft.com/office/drawing/2014/main" id="{BAC82E4A-E2A9-4E83-A2FE-0C193758D2FF}"/>
              </a:ext>
            </a:extLst>
          </p:cNvPr>
          <p:cNvGrpSpPr/>
          <p:nvPr/>
        </p:nvGrpSpPr>
        <p:grpSpPr>
          <a:xfrm>
            <a:off x="8062467" y="1876716"/>
            <a:ext cx="2469897" cy="1294817"/>
            <a:chOff x="468937" y="2419540"/>
            <a:chExt cx="2469897" cy="1294817"/>
          </a:xfrm>
        </p:grpSpPr>
        <p:sp>
          <p:nvSpPr>
            <p:cNvPr id="111" name="TextBox 18">
              <a:extLst>
                <a:ext uri="{FF2B5EF4-FFF2-40B4-BE49-F238E27FC236}">
                  <a16:creationId xmlns="" xmlns:a16="http://schemas.microsoft.com/office/drawing/2014/main" id="{B9FE3959-367A-4C7F-9C71-43AB4046BD85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  <a:endPara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Roboto Black" charset="0"/>
              </a:endParaRPr>
            </a:p>
          </p:txBody>
        </p:sp>
        <p:sp>
          <p:nvSpPr>
            <p:cNvPr id="112" name="矩形 111">
              <a:extLst>
                <a:ext uri="{FF2B5EF4-FFF2-40B4-BE49-F238E27FC236}">
                  <a16:creationId xmlns="" xmlns:a16="http://schemas.microsoft.com/office/drawing/2014/main" id="{AC3C5056-E226-4EE7-859B-7573BCB11861}"/>
                </a:ext>
              </a:extLst>
            </p:cNvPr>
            <p:cNvSpPr/>
            <p:nvPr/>
          </p:nvSpPr>
          <p:spPr>
            <a:xfrm>
              <a:off x="470268" y="2823664"/>
              <a:ext cx="2468566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113" name="组合 112">
            <a:extLst>
              <a:ext uri="{FF2B5EF4-FFF2-40B4-BE49-F238E27FC236}">
                <a16:creationId xmlns="" xmlns:a16="http://schemas.microsoft.com/office/drawing/2014/main" id="{68F1DCC0-89BF-41F5-BDFC-DBE60893FA83}"/>
              </a:ext>
            </a:extLst>
          </p:cNvPr>
          <p:cNvGrpSpPr/>
          <p:nvPr/>
        </p:nvGrpSpPr>
        <p:grpSpPr>
          <a:xfrm>
            <a:off x="8062467" y="4124616"/>
            <a:ext cx="2595055" cy="1294817"/>
            <a:chOff x="468937" y="2419540"/>
            <a:chExt cx="2595055" cy="1294817"/>
          </a:xfrm>
        </p:grpSpPr>
        <p:sp>
          <p:nvSpPr>
            <p:cNvPr id="114" name="TextBox 18">
              <a:extLst>
                <a:ext uri="{FF2B5EF4-FFF2-40B4-BE49-F238E27FC236}">
                  <a16:creationId xmlns="" xmlns:a16="http://schemas.microsoft.com/office/drawing/2014/main" id="{6FD3AA70-6ABC-465F-8271-3F5825E5659A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</a:p>
          </p:txBody>
        </p:sp>
        <p:sp>
          <p:nvSpPr>
            <p:cNvPr id="115" name="矩形 114">
              <a:extLst>
                <a:ext uri="{FF2B5EF4-FFF2-40B4-BE49-F238E27FC236}">
                  <a16:creationId xmlns="" xmlns:a16="http://schemas.microsoft.com/office/drawing/2014/main" id="{4DF64958-BE8D-471A-B70A-DE6F5B671FE7}"/>
                </a:ext>
              </a:extLst>
            </p:cNvPr>
            <p:cNvSpPr/>
            <p:nvPr/>
          </p:nvSpPr>
          <p:spPr>
            <a:xfrm>
              <a:off x="470267" y="2823664"/>
              <a:ext cx="2593725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7678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7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1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4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5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7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10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0" grpId="0" animBg="1"/>
          <p:bldP spid="91" grpId="0" animBg="1"/>
          <p:bldP spid="92" grpId="0" animBg="1"/>
          <p:bldP spid="93" grpId="0" animBg="1"/>
          <p:bldP spid="94" grpId="0" animBg="1"/>
          <p:bldP spid="95" grpId="0" animBg="1"/>
          <p:bldP spid="96" grpId="0" animBg="1"/>
          <p:bldP spid="97" grpId="0" animBg="1"/>
          <p:bldP spid="98" grpId="0" animBg="1"/>
          <p:bldP spid="99" grpId="0" animBg="1"/>
          <p:bldP spid="10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7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10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0" grpId="0" animBg="1"/>
          <p:bldP spid="91" grpId="0" animBg="1"/>
          <p:bldP spid="92" grpId="0" animBg="1"/>
          <p:bldP spid="93" grpId="0" animBg="1"/>
          <p:bldP spid="94" grpId="0" animBg="1"/>
          <p:bldP spid="95" grpId="0" animBg="1"/>
          <p:bldP spid="96" grpId="0" animBg="1"/>
          <p:bldP spid="97" grpId="0" animBg="1"/>
          <p:bldP spid="98" grpId="0" animBg="1"/>
          <p:bldP spid="99" grpId="0" animBg="1"/>
          <p:bldP spid="103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28EF420-B962-49B1-B704-665BB04BD30A}"/>
              </a:ext>
            </a:extLst>
          </p:cNvPr>
          <p:cNvSpPr/>
          <p:nvPr/>
        </p:nvSpPr>
        <p:spPr>
          <a:xfrm>
            <a:off x="464457" y="3409676"/>
            <a:ext cx="11263086" cy="2758896"/>
          </a:xfrm>
          <a:prstGeom prst="rect">
            <a:avLst/>
          </a:prstGeom>
          <a:solidFill>
            <a:srgbClr val="73D1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18452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Next year plan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E75AFAF1-A037-4B2A-9294-230AA24A60BF}"/>
              </a:ext>
            </a:extLst>
          </p:cNvPr>
          <p:cNvGrpSpPr/>
          <p:nvPr/>
        </p:nvGrpSpPr>
        <p:grpSpPr>
          <a:xfrm>
            <a:off x="6911065" y="1305225"/>
            <a:ext cx="4280811" cy="1868114"/>
            <a:chOff x="6646329" y="1705449"/>
            <a:chExt cx="4280811" cy="1868114"/>
          </a:xfrm>
        </p:grpSpPr>
        <p:sp>
          <p:nvSpPr>
            <p:cNvPr id="91" name="Rectangle 18">
              <a:extLst>
                <a:ext uri="{FF2B5EF4-FFF2-40B4-BE49-F238E27FC236}">
                  <a16:creationId xmlns="" xmlns:a16="http://schemas.microsoft.com/office/drawing/2014/main" id="{6CD126CF-C6F6-4002-A0B0-C5C99D656E0F}"/>
                </a:ext>
              </a:extLst>
            </p:cNvPr>
            <p:cNvSpPr/>
            <p:nvPr/>
          </p:nvSpPr>
          <p:spPr>
            <a:xfrm>
              <a:off x="6646329" y="1705449"/>
              <a:ext cx="929205" cy="366829"/>
            </a:xfrm>
            <a:prstGeom prst="rect">
              <a:avLst/>
            </a:prstGeom>
            <a:solidFill>
              <a:srgbClr val="0B58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Titillium Bd" panose="00000800000000000000" pitchFamily="50" charset="0"/>
                </a:rPr>
                <a:t>up</a:t>
              </a:r>
            </a:p>
          </p:txBody>
        </p:sp>
        <p:sp>
          <p:nvSpPr>
            <p:cNvPr id="92" name="Rectangle 3">
              <a:extLst>
                <a:ext uri="{FF2B5EF4-FFF2-40B4-BE49-F238E27FC236}">
                  <a16:creationId xmlns="" xmlns:a16="http://schemas.microsoft.com/office/drawing/2014/main" id="{1208CA69-05C6-41E2-86BB-62585430EDB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6646329" y="2120351"/>
              <a:ext cx="4280811" cy="1453212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>
                <a:buClr>
                  <a:srgbClr val="1D5B2D"/>
                </a:buClr>
                <a:buSzPct val="100000"/>
                <a:buNone/>
              </a:pP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Lorem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.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Aenean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commodo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ligula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eget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dolor.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Aenean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massa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. Cum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sociis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natoque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penatibus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et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magnis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dis parturient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montes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nascetur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ridiculus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mus.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Donec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quam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felis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ultricies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nec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pellentesque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eu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pretium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quis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sem.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Nulla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consequat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massa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quis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enim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.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Donec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pede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justo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fringilla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vel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aliquet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nec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vulputate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eget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arcu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. In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enim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justo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rhoncus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ut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imperdiet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a, </a:t>
              </a:r>
            </a:p>
          </p:txBody>
        </p:sp>
      </p:grpSp>
      <p:grpSp>
        <p:nvGrpSpPr>
          <p:cNvPr id="93" name="组合 92">
            <a:extLst>
              <a:ext uri="{FF2B5EF4-FFF2-40B4-BE49-F238E27FC236}">
                <a16:creationId xmlns="" xmlns:a16="http://schemas.microsoft.com/office/drawing/2014/main" id="{C240E3A7-D9B2-478E-B2E4-C02B45BB2791}"/>
              </a:ext>
            </a:extLst>
          </p:cNvPr>
          <p:cNvGrpSpPr/>
          <p:nvPr/>
        </p:nvGrpSpPr>
        <p:grpSpPr>
          <a:xfrm>
            <a:off x="6834866" y="3715966"/>
            <a:ext cx="4357010" cy="1695910"/>
            <a:chOff x="6570130" y="3878059"/>
            <a:chExt cx="4357010" cy="1695910"/>
          </a:xfrm>
        </p:grpSpPr>
        <p:sp>
          <p:nvSpPr>
            <p:cNvPr id="94" name="Rectangle 294">
              <a:extLst>
                <a:ext uri="{FF2B5EF4-FFF2-40B4-BE49-F238E27FC236}">
                  <a16:creationId xmlns="" xmlns:a16="http://schemas.microsoft.com/office/drawing/2014/main" id="{2A141B41-BB46-4230-AF7F-AD29201448ED}"/>
                </a:ext>
              </a:extLst>
            </p:cNvPr>
            <p:cNvSpPr/>
            <p:nvPr/>
          </p:nvSpPr>
          <p:spPr>
            <a:xfrm>
              <a:off x="6660113" y="3878059"/>
              <a:ext cx="929205" cy="3668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rgbClr val="0B58AD"/>
                  </a:solidFill>
                </a:rPr>
                <a:t>Down</a:t>
              </a:r>
            </a:p>
          </p:txBody>
        </p:sp>
        <p:sp>
          <p:nvSpPr>
            <p:cNvPr id="95" name="Rectangle 3">
              <a:extLst>
                <a:ext uri="{FF2B5EF4-FFF2-40B4-BE49-F238E27FC236}">
                  <a16:creationId xmlns="" xmlns:a16="http://schemas.microsoft.com/office/drawing/2014/main" id="{930450B0-6CC3-49C3-9FF8-EC2F26D05505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6570130" y="4120757"/>
              <a:ext cx="4357010" cy="1453212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>
                <a:buClr>
                  <a:srgbClr val="1D5B2D"/>
                </a:buClr>
                <a:buSzPct val="100000"/>
                <a:buNone/>
              </a:pP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Lorem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.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Aenean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commodo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ligula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eget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dolor.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Aenean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massa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. Cum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sociis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natoque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penatibus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et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magnis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dis parturient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montes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nascetur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ridiculus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mus.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Donec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quam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felis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ultricies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nec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pellentesque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eu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pretium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quis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sem.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Nulla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consequat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massa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quis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enim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.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Donec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pede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justo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fringilla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vel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aliquet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nec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vulputate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eget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arcu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. In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enim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justo</a:t>
              </a:r>
              <a:endParaRPr lang="en-US" sz="1200" dirty="0">
                <a:solidFill>
                  <a:schemeClr val="bg1"/>
                </a:solidFill>
                <a:latin typeface="Titillium Lt" panose="00000400000000000000" pitchFamily="50" charset="0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D368E784-DC7B-45D4-82A7-BF2EA4EA1E1A}"/>
              </a:ext>
            </a:extLst>
          </p:cNvPr>
          <p:cNvGrpSpPr/>
          <p:nvPr/>
        </p:nvGrpSpPr>
        <p:grpSpPr>
          <a:xfrm>
            <a:off x="379776" y="984005"/>
            <a:ext cx="6138774" cy="4863271"/>
            <a:chOff x="379776" y="984005"/>
            <a:chExt cx="6138774" cy="4863271"/>
          </a:xfrm>
        </p:grpSpPr>
        <p:sp>
          <p:nvSpPr>
            <p:cNvPr id="97" name="Freeform 5">
              <a:extLst>
                <a:ext uri="{FF2B5EF4-FFF2-40B4-BE49-F238E27FC236}">
                  <a16:creationId xmlns="" xmlns:a16="http://schemas.microsoft.com/office/drawing/2014/main" id="{2131E1C0-D3AB-44B0-9C1A-71347B59C81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9834" y="2406657"/>
              <a:ext cx="2072458" cy="2073163"/>
            </a:xfrm>
            <a:custGeom>
              <a:avLst/>
              <a:gdLst>
                <a:gd name="T0" fmla="*/ 2926 w 2930"/>
                <a:gd name="T1" fmla="*/ 1578 h 2931"/>
                <a:gd name="T2" fmla="*/ 2900 w 2930"/>
                <a:gd name="T3" fmla="*/ 1761 h 2931"/>
                <a:gd name="T4" fmla="*/ 2853 w 2930"/>
                <a:gd name="T5" fmla="*/ 1935 h 2931"/>
                <a:gd name="T6" fmla="*/ 2787 w 2930"/>
                <a:gd name="T7" fmla="*/ 2100 h 2931"/>
                <a:gd name="T8" fmla="*/ 2700 w 2930"/>
                <a:gd name="T9" fmla="*/ 2256 h 2931"/>
                <a:gd name="T10" fmla="*/ 2596 w 2930"/>
                <a:gd name="T11" fmla="*/ 2398 h 2931"/>
                <a:gd name="T12" fmla="*/ 2476 w 2930"/>
                <a:gd name="T13" fmla="*/ 2526 h 2931"/>
                <a:gd name="T14" fmla="*/ 2342 w 2930"/>
                <a:gd name="T15" fmla="*/ 2640 h 2931"/>
                <a:gd name="T16" fmla="*/ 2194 w 2930"/>
                <a:gd name="T17" fmla="*/ 2737 h 2931"/>
                <a:gd name="T18" fmla="*/ 2036 w 2930"/>
                <a:gd name="T19" fmla="*/ 2816 h 2931"/>
                <a:gd name="T20" fmla="*/ 1867 w 2930"/>
                <a:gd name="T21" fmla="*/ 2875 h 2931"/>
                <a:gd name="T22" fmla="*/ 1688 w 2930"/>
                <a:gd name="T23" fmla="*/ 2915 h 2931"/>
                <a:gd name="T24" fmla="*/ 1503 w 2930"/>
                <a:gd name="T25" fmla="*/ 2931 h 2931"/>
                <a:gd name="T26" fmla="*/ 1353 w 2930"/>
                <a:gd name="T27" fmla="*/ 2927 h 2931"/>
                <a:gd name="T28" fmla="*/ 1170 w 2930"/>
                <a:gd name="T29" fmla="*/ 2901 h 2931"/>
                <a:gd name="T30" fmla="*/ 996 w 2930"/>
                <a:gd name="T31" fmla="*/ 2854 h 2931"/>
                <a:gd name="T32" fmla="*/ 829 w 2930"/>
                <a:gd name="T33" fmla="*/ 2786 h 2931"/>
                <a:gd name="T34" fmla="*/ 675 w 2930"/>
                <a:gd name="T35" fmla="*/ 2700 h 2931"/>
                <a:gd name="T36" fmla="*/ 533 w 2930"/>
                <a:gd name="T37" fmla="*/ 2597 h 2931"/>
                <a:gd name="T38" fmla="*/ 404 w 2930"/>
                <a:gd name="T39" fmla="*/ 2476 h 2931"/>
                <a:gd name="T40" fmla="*/ 291 w 2930"/>
                <a:gd name="T41" fmla="*/ 2342 h 2931"/>
                <a:gd name="T42" fmla="*/ 193 w 2930"/>
                <a:gd name="T43" fmla="*/ 2195 h 2931"/>
                <a:gd name="T44" fmla="*/ 115 w 2930"/>
                <a:gd name="T45" fmla="*/ 2035 h 2931"/>
                <a:gd name="T46" fmla="*/ 55 w 2930"/>
                <a:gd name="T47" fmla="*/ 1866 h 2931"/>
                <a:gd name="T48" fmla="*/ 16 w 2930"/>
                <a:gd name="T49" fmla="*/ 1689 h 2931"/>
                <a:gd name="T50" fmla="*/ 0 w 2930"/>
                <a:gd name="T51" fmla="*/ 1504 h 2931"/>
                <a:gd name="T52" fmla="*/ 4 w 2930"/>
                <a:gd name="T53" fmla="*/ 1352 h 2931"/>
                <a:gd name="T54" fmla="*/ 30 w 2930"/>
                <a:gd name="T55" fmla="*/ 1170 h 2931"/>
                <a:gd name="T56" fmla="*/ 77 w 2930"/>
                <a:gd name="T57" fmla="*/ 995 h 2931"/>
                <a:gd name="T58" fmla="*/ 145 w 2930"/>
                <a:gd name="T59" fmla="*/ 830 h 2931"/>
                <a:gd name="T60" fmla="*/ 230 w 2930"/>
                <a:gd name="T61" fmla="*/ 676 h 2931"/>
                <a:gd name="T62" fmla="*/ 334 w 2930"/>
                <a:gd name="T63" fmla="*/ 534 h 2931"/>
                <a:gd name="T64" fmla="*/ 454 w 2930"/>
                <a:gd name="T65" fmla="*/ 406 h 2931"/>
                <a:gd name="T66" fmla="*/ 588 w 2930"/>
                <a:gd name="T67" fmla="*/ 292 h 2931"/>
                <a:gd name="T68" fmla="*/ 736 w 2930"/>
                <a:gd name="T69" fmla="*/ 195 h 2931"/>
                <a:gd name="T70" fmla="*/ 894 w 2930"/>
                <a:gd name="T71" fmla="*/ 116 h 2931"/>
                <a:gd name="T72" fmla="*/ 1063 w 2930"/>
                <a:gd name="T73" fmla="*/ 57 h 2931"/>
                <a:gd name="T74" fmla="*/ 1242 w 2930"/>
                <a:gd name="T75" fmla="*/ 17 h 2931"/>
                <a:gd name="T76" fmla="*/ 1427 w 2930"/>
                <a:gd name="T77" fmla="*/ 1 h 2931"/>
                <a:gd name="T78" fmla="*/ 1577 w 2930"/>
                <a:gd name="T79" fmla="*/ 5 h 2931"/>
                <a:gd name="T80" fmla="*/ 1760 w 2930"/>
                <a:gd name="T81" fmla="*/ 30 h 2931"/>
                <a:gd name="T82" fmla="*/ 1934 w 2930"/>
                <a:gd name="T83" fmla="*/ 77 h 2931"/>
                <a:gd name="T84" fmla="*/ 2101 w 2930"/>
                <a:gd name="T85" fmla="*/ 145 h 2931"/>
                <a:gd name="T86" fmla="*/ 2255 w 2930"/>
                <a:gd name="T87" fmla="*/ 231 h 2931"/>
                <a:gd name="T88" fmla="*/ 2397 w 2930"/>
                <a:gd name="T89" fmla="*/ 335 h 2931"/>
                <a:gd name="T90" fmla="*/ 2526 w 2930"/>
                <a:gd name="T91" fmla="*/ 454 h 2931"/>
                <a:gd name="T92" fmla="*/ 2639 w 2930"/>
                <a:gd name="T93" fmla="*/ 590 h 2931"/>
                <a:gd name="T94" fmla="*/ 2737 w 2930"/>
                <a:gd name="T95" fmla="*/ 737 h 2931"/>
                <a:gd name="T96" fmla="*/ 2815 w 2930"/>
                <a:gd name="T97" fmla="*/ 895 h 2931"/>
                <a:gd name="T98" fmla="*/ 2875 w 2930"/>
                <a:gd name="T99" fmla="*/ 1064 h 2931"/>
                <a:gd name="T100" fmla="*/ 2914 w 2930"/>
                <a:gd name="T101" fmla="*/ 1243 h 2931"/>
                <a:gd name="T102" fmla="*/ 2930 w 2930"/>
                <a:gd name="T103" fmla="*/ 1428 h 29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930" h="2931">
                  <a:moveTo>
                    <a:pt x="2930" y="1466"/>
                  </a:moveTo>
                  <a:lnTo>
                    <a:pt x="2930" y="1466"/>
                  </a:lnTo>
                  <a:lnTo>
                    <a:pt x="2930" y="1504"/>
                  </a:lnTo>
                  <a:lnTo>
                    <a:pt x="2929" y="1542"/>
                  </a:lnTo>
                  <a:lnTo>
                    <a:pt x="2926" y="1578"/>
                  </a:lnTo>
                  <a:lnTo>
                    <a:pt x="2923" y="1616"/>
                  </a:lnTo>
                  <a:lnTo>
                    <a:pt x="2919" y="1653"/>
                  </a:lnTo>
                  <a:lnTo>
                    <a:pt x="2914" y="1689"/>
                  </a:lnTo>
                  <a:lnTo>
                    <a:pt x="2907" y="1726"/>
                  </a:lnTo>
                  <a:lnTo>
                    <a:pt x="2900" y="1761"/>
                  </a:lnTo>
                  <a:lnTo>
                    <a:pt x="2894" y="1796"/>
                  </a:lnTo>
                  <a:lnTo>
                    <a:pt x="2884" y="1833"/>
                  </a:lnTo>
                  <a:lnTo>
                    <a:pt x="2875" y="1866"/>
                  </a:lnTo>
                  <a:lnTo>
                    <a:pt x="2865" y="1902"/>
                  </a:lnTo>
                  <a:lnTo>
                    <a:pt x="2853" y="1935"/>
                  </a:lnTo>
                  <a:lnTo>
                    <a:pt x="2842" y="1969"/>
                  </a:lnTo>
                  <a:lnTo>
                    <a:pt x="2829" y="2003"/>
                  </a:lnTo>
                  <a:lnTo>
                    <a:pt x="2815" y="2035"/>
                  </a:lnTo>
                  <a:lnTo>
                    <a:pt x="2802" y="2069"/>
                  </a:lnTo>
                  <a:lnTo>
                    <a:pt x="2787" y="2100"/>
                  </a:lnTo>
                  <a:lnTo>
                    <a:pt x="2770" y="2133"/>
                  </a:lnTo>
                  <a:lnTo>
                    <a:pt x="2754" y="2164"/>
                  </a:lnTo>
                  <a:lnTo>
                    <a:pt x="2737" y="2195"/>
                  </a:lnTo>
                  <a:lnTo>
                    <a:pt x="2719" y="2226"/>
                  </a:lnTo>
                  <a:lnTo>
                    <a:pt x="2700" y="2256"/>
                  </a:lnTo>
                  <a:lnTo>
                    <a:pt x="2680" y="2284"/>
                  </a:lnTo>
                  <a:lnTo>
                    <a:pt x="2661" y="2314"/>
                  </a:lnTo>
                  <a:lnTo>
                    <a:pt x="2639" y="2342"/>
                  </a:lnTo>
                  <a:lnTo>
                    <a:pt x="2618" y="2371"/>
                  </a:lnTo>
                  <a:lnTo>
                    <a:pt x="2596" y="2398"/>
                  </a:lnTo>
                  <a:lnTo>
                    <a:pt x="2573" y="2425"/>
                  </a:lnTo>
                  <a:lnTo>
                    <a:pt x="2550" y="2451"/>
                  </a:lnTo>
                  <a:lnTo>
                    <a:pt x="2526" y="2476"/>
                  </a:lnTo>
                  <a:lnTo>
                    <a:pt x="2501" y="2502"/>
                  </a:lnTo>
                  <a:lnTo>
                    <a:pt x="2476" y="2526"/>
                  </a:lnTo>
                  <a:lnTo>
                    <a:pt x="2450" y="2551"/>
                  </a:lnTo>
                  <a:lnTo>
                    <a:pt x="2424" y="2574"/>
                  </a:lnTo>
                  <a:lnTo>
                    <a:pt x="2397" y="2597"/>
                  </a:lnTo>
                  <a:lnTo>
                    <a:pt x="2370" y="2618"/>
                  </a:lnTo>
                  <a:lnTo>
                    <a:pt x="2342" y="2640"/>
                  </a:lnTo>
                  <a:lnTo>
                    <a:pt x="2313" y="2660"/>
                  </a:lnTo>
                  <a:lnTo>
                    <a:pt x="2285" y="2681"/>
                  </a:lnTo>
                  <a:lnTo>
                    <a:pt x="2255" y="2700"/>
                  </a:lnTo>
                  <a:lnTo>
                    <a:pt x="2225" y="2718"/>
                  </a:lnTo>
                  <a:lnTo>
                    <a:pt x="2194" y="2737"/>
                  </a:lnTo>
                  <a:lnTo>
                    <a:pt x="2163" y="2754"/>
                  </a:lnTo>
                  <a:lnTo>
                    <a:pt x="2132" y="2771"/>
                  </a:lnTo>
                  <a:lnTo>
                    <a:pt x="2101" y="2786"/>
                  </a:lnTo>
                  <a:lnTo>
                    <a:pt x="2068" y="2801"/>
                  </a:lnTo>
                  <a:lnTo>
                    <a:pt x="2036" y="2816"/>
                  </a:lnTo>
                  <a:lnTo>
                    <a:pt x="2002" y="2829"/>
                  </a:lnTo>
                  <a:lnTo>
                    <a:pt x="1970" y="2842"/>
                  </a:lnTo>
                  <a:lnTo>
                    <a:pt x="1934" y="2854"/>
                  </a:lnTo>
                  <a:lnTo>
                    <a:pt x="1901" y="2865"/>
                  </a:lnTo>
                  <a:lnTo>
                    <a:pt x="1867" y="2875"/>
                  </a:lnTo>
                  <a:lnTo>
                    <a:pt x="1832" y="2885"/>
                  </a:lnTo>
                  <a:lnTo>
                    <a:pt x="1796" y="2893"/>
                  </a:lnTo>
                  <a:lnTo>
                    <a:pt x="1760" y="2901"/>
                  </a:lnTo>
                  <a:lnTo>
                    <a:pt x="1725" y="2908"/>
                  </a:lnTo>
                  <a:lnTo>
                    <a:pt x="1688" y="2915"/>
                  </a:lnTo>
                  <a:lnTo>
                    <a:pt x="1652" y="2919"/>
                  </a:lnTo>
                  <a:lnTo>
                    <a:pt x="1615" y="2924"/>
                  </a:lnTo>
                  <a:lnTo>
                    <a:pt x="1577" y="2927"/>
                  </a:lnTo>
                  <a:lnTo>
                    <a:pt x="1541" y="2929"/>
                  </a:lnTo>
                  <a:lnTo>
                    <a:pt x="1503" y="2931"/>
                  </a:lnTo>
                  <a:lnTo>
                    <a:pt x="1465" y="2931"/>
                  </a:lnTo>
                  <a:lnTo>
                    <a:pt x="1465" y="2931"/>
                  </a:lnTo>
                  <a:lnTo>
                    <a:pt x="1427" y="2931"/>
                  </a:lnTo>
                  <a:lnTo>
                    <a:pt x="1389" y="2929"/>
                  </a:lnTo>
                  <a:lnTo>
                    <a:pt x="1353" y="2927"/>
                  </a:lnTo>
                  <a:lnTo>
                    <a:pt x="1315" y="2924"/>
                  </a:lnTo>
                  <a:lnTo>
                    <a:pt x="1278" y="2919"/>
                  </a:lnTo>
                  <a:lnTo>
                    <a:pt x="1242" y="2915"/>
                  </a:lnTo>
                  <a:lnTo>
                    <a:pt x="1205" y="2908"/>
                  </a:lnTo>
                  <a:lnTo>
                    <a:pt x="1170" y="2901"/>
                  </a:lnTo>
                  <a:lnTo>
                    <a:pt x="1134" y="2893"/>
                  </a:lnTo>
                  <a:lnTo>
                    <a:pt x="1098" y="2885"/>
                  </a:lnTo>
                  <a:lnTo>
                    <a:pt x="1063" y="2875"/>
                  </a:lnTo>
                  <a:lnTo>
                    <a:pt x="1029" y="2865"/>
                  </a:lnTo>
                  <a:lnTo>
                    <a:pt x="996" y="2854"/>
                  </a:lnTo>
                  <a:lnTo>
                    <a:pt x="962" y="2842"/>
                  </a:lnTo>
                  <a:lnTo>
                    <a:pt x="928" y="2829"/>
                  </a:lnTo>
                  <a:lnTo>
                    <a:pt x="894" y="2816"/>
                  </a:lnTo>
                  <a:lnTo>
                    <a:pt x="862" y="2801"/>
                  </a:lnTo>
                  <a:lnTo>
                    <a:pt x="829" y="2786"/>
                  </a:lnTo>
                  <a:lnTo>
                    <a:pt x="798" y="2771"/>
                  </a:lnTo>
                  <a:lnTo>
                    <a:pt x="767" y="2754"/>
                  </a:lnTo>
                  <a:lnTo>
                    <a:pt x="736" y="2737"/>
                  </a:lnTo>
                  <a:lnTo>
                    <a:pt x="705" y="2718"/>
                  </a:lnTo>
                  <a:lnTo>
                    <a:pt x="675" y="2700"/>
                  </a:lnTo>
                  <a:lnTo>
                    <a:pt x="645" y="2681"/>
                  </a:lnTo>
                  <a:lnTo>
                    <a:pt x="617" y="2660"/>
                  </a:lnTo>
                  <a:lnTo>
                    <a:pt x="588" y="2640"/>
                  </a:lnTo>
                  <a:lnTo>
                    <a:pt x="560" y="2618"/>
                  </a:lnTo>
                  <a:lnTo>
                    <a:pt x="533" y="2597"/>
                  </a:lnTo>
                  <a:lnTo>
                    <a:pt x="506" y="2574"/>
                  </a:lnTo>
                  <a:lnTo>
                    <a:pt x="480" y="2551"/>
                  </a:lnTo>
                  <a:lnTo>
                    <a:pt x="454" y="2526"/>
                  </a:lnTo>
                  <a:lnTo>
                    <a:pt x="429" y="2502"/>
                  </a:lnTo>
                  <a:lnTo>
                    <a:pt x="404" y="2476"/>
                  </a:lnTo>
                  <a:lnTo>
                    <a:pt x="380" y="2451"/>
                  </a:lnTo>
                  <a:lnTo>
                    <a:pt x="357" y="2425"/>
                  </a:lnTo>
                  <a:lnTo>
                    <a:pt x="334" y="2398"/>
                  </a:lnTo>
                  <a:lnTo>
                    <a:pt x="312" y="2371"/>
                  </a:lnTo>
                  <a:lnTo>
                    <a:pt x="291" y="2342"/>
                  </a:lnTo>
                  <a:lnTo>
                    <a:pt x="270" y="2314"/>
                  </a:lnTo>
                  <a:lnTo>
                    <a:pt x="250" y="2284"/>
                  </a:lnTo>
                  <a:lnTo>
                    <a:pt x="230" y="2256"/>
                  </a:lnTo>
                  <a:lnTo>
                    <a:pt x="212" y="2226"/>
                  </a:lnTo>
                  <a:lnTo>
                    <a:pt x="193" y="2195"/>
                  </a:lnTo>
                  <a:lnTo>
                    <a:pt x="176" y="2164"/>
                  </a:lnTo>
                  <a:lnTo>
                    <a:pt x="160" y="2133"/>
                  </a:lnTo>
                  <a:lnTo>
                    <a:pt x="145" y="2100"/>
                  </a:lnTo>
                  <a:lnTo>
                    <a:pt x="128" y="2069"/>
                  </a:lnTo>
                  <a:lnTo>
                    <a:pt x="115" y="2035"/>
                  </a:lnTo>
                  <a:lnTo>
                    <a:pt x="101" y="2003"/>
                  </a:lnTo>
                  <a:lnTo>
                    <a:pt x="88" y="1969"/>
                  </a:lnTo>
                  <a:lnTo>
                    <a:pt x="77" y="1935"/>
                  </a:lnTo>
                  <a:lnTo>
                    <a:pt x="65" y="1902"/>
                  </a:lnTo>
                  <a:lnTo>
                    <a:pt x="55" y="1866"/>
                  </a:lnTo>
                  <a:lnTo>
                    <a:pt x="46" y="1833"/>
                  </a:lnTo>
                  <a:lnTo>
                    <a:pt x="36" y="1796"/>
                  </a:lnTo>
                  <a:lnTo>
                    <a:pt x="30" y="1761"/>
                  </a:lnTo>
                  <a:lnTo>
                    <a:pt x="23" y="1726"/>
                  </a:lnTo>
                  <a:lnTo>
                    <a:pt x="16" y="1689"/>
                  </a:lnTo>
                  <a:lnTo>
                    <a:pt x="11" y="1653"/>
                  </a:lnTo>
                  <a:lnTo>
                    <a:pt x="7" y="1616"/>
                  </a:lnTo>
                  <a:lnTo>
                    <a:pt x="4" y="1578"/>
                  </a:lnTo>
                  <a:lnTo>
                    <a:pt x="1" y="1542"/>
                  </a:lnTo>
                  <a:lnTo>
                    <a:pt x="0" y="1504"/>
                  </a:lnTo>
                  <a:lnTo>
                    <a:pt x="0" y="1466"/>
                  </a:lnTo>
                  <a:lnTo>
                    <a:pt x="0" y="1466"/>
                  </a:lnTo>
                  <a:lnTo>
                    <a:pt x="0" y="1428"/>
                  </a:lnTo>
                  <a:lnTo>
                    <a:pt x="1" y="1390"/>
                  </a:lnTo>
                  <a:lnTo>
                    <a:pt x="4" y="1352"/>
                  </a:lnTo>
                  <a:lnTo>
                    <a:pt x="7" y="1316"/>
                  </a:lnTo>
                  <a:lnTo>
                    <a:pt x="11" y="1279"/>
                  </a:lnTo>
                  <a:lnTo>
                    <a:pt x="16" y="1243"/>
                  </a:lnTo>
                  <a:lnTo>
                    <a:pt x="23" y="1206"/>
                  </a:lnTo>
                  <a:lnTo>
                    <a:pt x="30" y="1170"/>
                  </a:lnTo>
                  <a:lnTo>
                    <a:pt x="36" y="1135"/>
                  </a:lnTo>
                  <a:lnTo>
                    <a:pt x="46" y="1099"/>
                  </a:lnTo>
                  <a:lnTo>
                    <a:pt x="55" y="1064"/>
                  </a:lnTo>
                  <a:lnTo>
                    <a:pt x="65" y="1030"/>
                  </a:lnTo>
                  <a:lnTo>
                    <a:pt x="77" y="995"/>
                  </a:lnTo>
                  <a:lnTo>
                    <a:pt x="88" y="962"/>
                  </a:lnTo>
                  <a:lnTo>
                    <a:pt x="101" y="929"/>
                  </a:lnTo>
                  <a:lnTo>
                    <a:pt x="115" y="895"/>
                  </a:lnTo>
                  <a:lnTo>
                    <a:pt x="128" y="863"/>
                  </a:lnTo>
                  <a:lnTo>
                    <a:pt x="145" y="830"/>
                  </a:lnTo>
                  <a:lnTo>
                    <a:pt x="160" y="799"/>
                  </a:lnTo>
                  <a:lnTo>
                    <a:pt x="176" y="767"/>
                  </a:lnTo>
                  <a:lnTo>
                    <a:pt x="193" y="737"/>
                  </a:lnTo>
                  <a:lnTo>
                    <a:pt x="212" y="706"/>
                  </a:lnTo>
                  <a:lnTo>
                    <a:pt x="230" y="676"/>
                  </a:lnTo>
                  <a:lnTo>
                    <a:pt x="250" y="646"/>
                  </a:lnTo>
                  <a:lnTo>
                    <a:pt x="270" y="618"/>
                  </a:lnTo>
                  <a:lnTo>
                    <a:pt x="291" y="590"/>
                  </a:lnTo>
                  <a:lnTo>
                    <a:pt x="312" y="561"/>
                  </a:lnTo>
                  <a:lnTo>
                    <a:pt x="334" y="534"/>
                  </a:lnTo>
                  <a:lnTo>
                    <a:pt x="357" y="507"/>
                  </a:lnTo>
                  <a:lnTo>
                    <a:pt x="380" y="480"/>
                  </a:lnTo>
                  <a:lnTo>
                    <a:pt x="404" y="454"/>
                  </a:lnTo>
                  <a:lnTo>
                    <a:pt x="429" y="430"/>
                  </a:lnTo>
                  <a:lnTo>
                    <a:pt x="454" y="406"/>
                  </a:lnTo>
                  <a:lnTo>
                    <a:pt x="480" y="381"/>
                  </a:lnTo>
                  <a:lnTo>
                    <a:pt x="506" y="358"/>
                  </a:lnTo>
                  <a:lnTo>
                    <a:pt x="533" y="335"/>
                  </a:lnTo>
                  <a:lnTo>
                    <a:pt x="560" y="312"/>
                  </a:lnTo>
                  <a:lnTo>
                    <a:pt x="588" y="292"/>
                  </a:lnTo>
                  <a:lnTo>
                    <a:pt x="617" y="270"/>
                  </a:lnTo>
                  <a:lnTo>
                    <a:pt x="645" y="250"/>
                  </a:lnTo>
                  <a:lnTo>
                    <a:pt x="675" y="231"/>
                  </a:lnTo>
                  <a:lnTo>
                    <a:pt x="705" y="212"/>
                  </a:lnTo>
                  <a:lnTo>
                    <a:pt x="736" y="195"/>
                  </a:lnTo>
                  <a:lnTo>
                    <a:pt x="767" y="177"/>
                  </a:lnTo>
                  <a:lnTo>
                    <a:pt x="798" y="161"/>
                  </a:lnTo>
                  <a:lnTo>
                    <a:pt x="829" y="145"/>
                  </a:lnTo>
                  <a:lnTo>
                    <a:pt x="862" y="130"/>
                  </a:lnTo>
                  <a:lnTo>
                    <a:pt x="894" y="116"/>
                  </a:lnTo>
                  <a:lnTo>
                    <a:pt x="928" y="103"/>
                  </a:lnTo>
                  <a:lnTo>
                    <a:pt x="962" y="89"/>
                  </a:lnTo>
                  <a:lnTo>
                    <a:pt x="996" y="77"/>
                  </a:lnTo>
                  <a:lnTo>
                    <a:pt x="1029" y="66"/>
                  </a:lnTo>
                  <a:lnTo>
                    <a:pt x="1063" y="57"/>
                  </a:lnTo>
                  <a:lnTo>
                    <a:pt x="1098" y="47"/>
                  </a:lnTo>
                  <a:lnTo>
                    <a:pt x="1134" y="38"/>
                  </a:lnTo>
                  <a:lnTo>
                    <a:pt x="1170" y="30"/>
                  </a:lnTo>
                  <a:lnTo>
                    <a:pt x="1205" y="23"/>
                  </a:lnTo>
                  <a:lnTo>
                    <a:pt x="1242" y="17"/>
                  </a:lnTo>
                  <a:lnTo>
                    <a:pt x="1278" y="12"/>
                  </a:lnTo>
                  <a:lnTo>
                    <a:pt x="1315" y="8"/>
                  </a:lnTo>
                  <a:lnTo>
                    <a:pt x="1353" y="5"/>
                  </a:lnTo>
                  <a:lnTo>
                    <a:pt x="1389" y="3"/>
                  </a:lnTo>
                  <a:lnTo>
                    <a:pt x="1427" y="1"/>
                  </a:lnTo>
                  <a:lnTo>
                    <a:pt x="1465" y="0"/>
                  </a:lnTo>
                  <a:lnTo>
                    <a:pt x="1465" y="0"/>
                  </a:lnTo>
                  <a:lnTo>
                    <a:pt x="1503" y="1"/>
                  </a:lnTo>
                  <a:lnTo>
                    <a:pt x="1541" y="3"/>
                  </a:lnTo>
                  <a:lnTo>
                    <a:pt x="1577" y="5"/>
                  </a:lnTo>
                  <a:lnTo>
                    <a:pt x="1615" y="8"/>
                  </a:lnTo>
                  <a:lnTo>
                    <a:pt x="1652" y="12"/>
                  </a:lnTo>
                  <a:lnTo>
                    <a:pt x="1688" y="17"/>
                  </a:lnTo>
                  <a:lnTo>
                    <a:pt x="1725" y="23"/>
                  </a:lnTo>
                  <a:lnTo>
                    <a:pt x="1760" y="30"/>
                  </a:lnTo>
                  <a:lnTo>
                    <a:pt x="1796" y="38"/>
                  </a:lnTo>
                  <a:lnTo>
                    <a:pt x="1832" y="47"/>
                  </a:lnTo>
                  <a:lnTo>
                    <a:pt x="1867" y="57"/>
                  </a:lnTo>
                  <a:lnTo>
                    <a:pt x="1901" y="66"/>
                  </a:lnTo>
                  <a:lnTo>
                    <a:pt x="1934" y="77"/>
                  </a:lnTo>
                  <a:lnTo>
                    <a:pt x="1970" y="89"/>
                  </a:lnTo>
                  <a:lnTo>
                    <a:pt x="2002" y="103"/>
                  </a:lnTo>
                  <a:lnTo>
                    <a:pt x="2036" y="116"/>
                  </a:lnTo>
                  <a:lnTo>
                    <a:pt x="2068" y="130"/>
                  </a:lnTo>
                  <a:lnTo>
                    <a:pt x="2101" y="145"/>
                  </a:lnTo>
                  <a:lnTo>
                    <a:pt x="2132" y="161"/>
                  </a:lnTo>
                  <a:lnTo>
                    <a:pt x="2163" y="177"/>
                  </a:lnTo>
                  <a:lnTo>
                    <a:pt x="2194" y="195"/>
                  </a:lnTo>
                  <a:lnTo>
                    <a:pt x="2225" y="212"/>
                  </a:lnTo>
                  <a:lnTo>
                    <a:pt x="2255" y="231"/>
                  </a:lnTo>
                  <a:lnTo>
                    <a:pt x="2285" y="250"/>
                  </a:lnTo>
                  <a:lnTo>
                    <a:pt x="2313" y="270"/>
                  </a:lnTo>
                  <a:lnTo>
                    <a:pt x="2342" y="292"/>
                  </a:lnTo>
                  <a:lnTo>
                    <a:pt x="2370" y="312"/>
                  </a:lnTo>
                  <a:lnTo>
                    <a:pt x="2397" y="335"/>
                  </a:lnTo>
                  <a:lnTo>
                    <a:pt x="2424" y="358"/>
                  </a:lnTo>
                  <a:lnTo>
                    <a:pt x="2450" y="381"/>
                  </a:lnTo>
                  <a:lnTo>
                    <a:pt x="2476" y="406"/>
                  </a:lnTo>
                  <a:lnTo>
                    <a:pt x="2501" y="430"/>
                  </a:lnTo>
                  <a:lnTo>
                    <a:pt x="2526" y="454"/>
                  </a:lnTo>
                  <a:lnTo>
                    <a:pt x="2550" y="480"/>
                  </a:lnTo>
                  <a:lnTo>
                    <a:pt x="2573" y="507"/>
                  </a:lnTo>
                  <a:lnTo>
                    <a:pt x="2596" y="534"/>
                  </a:lnTo>
                  <a:lnTo>
                    <a:pt x="2618" y="561"/>
                  </a:lnTo>
                  <a:lnTo>
                    <a:pt x="2639" y="590"/>
                  </a:lnTo>
                  <a:lnTo>
                    <a:pt x="2661" y="618"/>
                  </a:lnTo>
                  <a:lnTo>
                    <a:pt x="2680" y="646"/>
                  </a:lnTo>
                  <a:lnTo>
                    <a:pt x="2700" y="676"/>
                  </a:lnTo>
                  <a:lnTo>
                    <a:pt x="2719" y="706"/>
                  </a:lnTo>
                  <a:lnTo>
                    <a:pt x="2737" y="737"/>
                  </a:lnTo>
                  <a:lnTo>
                    <a:pt x="2754" y="767"/>
                  </a:lnTo>
                  <a:lnTo>
                    <a:pt x="2770" y="799"/>
                  </a:lnTo>
                  <a:lnTo>
                    <a:pt x="2787" y="830"/>
                  </a:lnTo>
                  <a:lnTo>
                    <a:pt x="2802" y="863"/>
                  </a:lnTo>
                  <a:lnTo>
                    <a:pt x="2815" y="895"/>
                  </a:lnTo>
                  <a:lnTo>
                    <a:pt x="2829" y="929"/>
                  </a:lnTo>
                  <a:lnTo>
                    <a:pt x="2842" y="962"/>
                  </a:lnTo>
                  <a:lnTo>
                    <a:pt x="2853" y="995"/>
                  </a:lnTo>
                  <a:lnTo>
                    <a:pt x="2865" y="1030"/>
                  </a:lnTo>
                  <a:lnTo>
                    <a:pt x="2875" y="1064"/>
                  </a:lnTo>
                  <a:lnTo>
                    <a:pt x="2884" y="1099"/>
                  </a:lnTo>
                  <a:lnTo>
                    <a:pt x="2894" y="1135"/>
                  </a:lnTo>
                  <a:lnTo>
                    <a:pt x="2900" y="1170"/>
                  </a:lnTo>
                  <a:lnTo>
                    <a:pt x="2907" y="1206"/>
                  </a:lnTo>
                  <a:lnTo>
                    <a:pt x="2914" y="1243"/>
                  </a:lnTo>
                  <a:lnTo>
                    <a:pt x="2919" y="1279"/>
                  </a:lnTo>
                  <a:lnTo>
                    <a:pt x="2923" y="1316"/>
                  </a:lnTo>
                  <a:lnTo>
                    <a:pt x="2926" y="1352"/>
                  </a:lnTo>
                  <a:lnTo>
                    <a:pt x="2929" y="1390"/>
                  </a:lnTo>
                  <a:lnTo>
                    <a:pt x="2930" y="1428"/>
                  </a:lnTo>
                  <a:lnTo>
                    <a:pt x="2930" y="1466"/>
                  </a:lnTo>
                  <a:lnTo>
                    <a:pt x="2930" y="146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8" name="Ellipse 62">
              <a:extLst>
                <a:ext uri="{FF2B5EF4-FFF2-40B4-BE49-F238E27FC236}">
                  <a16:creationId xmlns="" xmlns:a16="http://schemas.microsoft.com/office/drawing/2014/main" id="{3D883D13-4CA8-4F6D-8727-40101325E3AC}"/>
                </a:ext>
              </a:extLst>
            </p:cNvPr>
            <p:cNvSpPr/>
            <p:nvPr/>
          </p:nvSpPr>
          <p:spPr bwMode="auto">
            <a:xfrm>
              <a:off x="2849910" y="4072512"/>
              <a:ext cx="1238629" cy="421583"/>
            </a:xfrm>
            <a:prstGeom prst="ellipse">
              <a:avLst/>
            </a:prstGeom>
            <a:gradFill flip="none" rotWithShape="1">
              <a:gsLst>
                <a:gs pos="0">
                  <a:sysClr val="windowText" lastClr="000000"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900">
                <a:solidFill>
                  <a:srgbClr val="17375E"/>
                </a:solidFill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99" name="Group 62">
              <a:extLst>
                <a:ext uri="{FF2B5EF4-FFF2-40B4-BE49-F238E27FC236}">
                  <a16:creationId xmlns="" xmlns:a16="http://schemas.microsoft.com/office/drawing/2014/main" id="{777CB3A6-9806-4848-8591-D1CB1B4F1862}"/>
                </a:ext>
              </a:extLst>
            </p:cNvPr>
            <p:cNvGrpSpPr/>
            <p:nvPr/>
          </p:nvGrpSpPr>
          <p:grpSpPr>
            <a:xfrm>
              <a:off x="2063862" y="1969734"/>
              <a:ext cx="2804403" cy="2947691"/>
              <a:chOff x="1309688" y="0"/>
              <a:chExt cx="6524626" cy="6858000"/>
            </a:xfrm>
          </p:grpSpPr>
          <p:sp>
            <p:nvSpPr>
              <p:cNvPr id="167" name="Line 6">
                <a:extLst>
                  <a:ext uri="{FF2B5EF4-FFF2-40B4-BE49-F238E27FC236}">
                    <a16:creationId xmlns="" xmlns:a16="http://schemas.microsoft.com/office/drawing/2014/main" id="{DA1360E6-60C8-4758-B13D-84C7192F51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72001" y="0"/>
                <a:ext cx="0" cy="3429000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68" name="Line 7">
                <a:extLst>
                  <a:ext uri="{FF2B5EF4-FFF2-40B4-BE49-F238E27FC236}">
                    <a16:creationId xmlns="" xmlns:a16="http://schemas.microsoft.com/office/drawing/2014/main" id="{8019C871-5855-4447-BA60-79A8A7F0E8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72001" y="655638"/>
                <a:ext cx="2016125" cy="27733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69" name="Line 8">
                <a:extLst>
                  <a:ext uri="{FF2B5EF4-FFF2-40B4-BE49-F238E27FC236}">
                    <a16:creationId xmlns="" xmlns:a16="http://schemas.microsoft.com/office/drawing/2014/main" id="{D7864BA3-1BC4-46C1-9CB0-2688B60F7E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72001" y="2370138"/>
                <a:ext cx="3262313" cy="10588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0" name="Line 9">
                <a:extLst>
                  <a:ext uri="{FF2B5EF4-FFF2-40B4-BE49-F238E27FC236}">
                    <a16:creationId xmlns="" xmlns:a16="http://schemas.microsoft.com/office/drawing/2014/main" id="{ADD98537-178F-4B26-8077-C921C2F4C4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72001" y="3429000"/>
                <a:ext cx="3262313" cy="1060450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1" name="Line 10">
                <a:extLst>
                  <a:ext uri="{FF2B5EF4-FFF2-40B4-BE49-F238E27FC236}">
                    <a16:creationId xmlns="" xmlns:a16="http://schemas.microsoft.com/office/drawing/2014/main" id="{416CE976-B10B-4FD3-9B8C-4EBB11A6FE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72001" y="3429000"/>
                <a:ext cx="2016125" cy="27733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2" name="Line 11">
                <a:extLst>
                  <a:ext uri="{FF2B5EF4-FFF2-40B4-BE49-F238E27FC236}">
                    <a16:creationId xmlns="" xmlns:a16="http://schemas.microsoft.com/office/drawing/2014/main" id="{4428A549-8577-4EDC-8A51-10D1C4B8A9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72001" y="3429000"/>
                <a:ext cx="0" cy="3429000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3" name="Line 12">
                <a:extLst>
                  <a:ext uri="{FF2B5EF4-FFF2-40B4-BE49-F238E27FC236}">
                    <a16:creationId xmlns="" xmlns:a16="http://schemas.microsoft.com/office/drawing/2014/main" id="{04DC1846-2358-49B2-892A-7A6C9D078F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55876" y="655638"/>
                <a:ext cx="2016125" cy="27733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4" name="Line 13">
                <a:extLst>
                  <a:ext uri="{FF2B5EF4-FFF2-40B4-BE49-F238E27FC236}">
                    <a16:creationId xmlns="" xmlns:a16="http://schemas.microsoft.com/office/drawing/2014/main" id="{9380DC82-A8A3-40C1-9D3E-B64EDEDFAA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09688" y="2370138"/>
                <a:ext cx="3262313" cy="10588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5" name="Line 14">
                <a:extLst>
                  <a:ext uri="{FF2B5EF4-FFF2-40B4-BE49-F238E27FC236}">
                    <a16:creationId xmlns="" xmlns:a16="http://schemas.microsoft.com/office/drawing/2014/main" id="{0AD7BC4C-B55E-43A3-A47D-D85C997862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309688" y="3429000"/>
                <a:ext cx="3262313" cy="1060450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6" name="Line 15">
                <a:extLst>
                  <a:ext uri="{FF2B5EF4-FFF2-40B4-BE49-F238E27FC236}">
                    <a16:creationId xmlns="" xmlns:a16="http://schemas.microsoft.com/office/drawing/2014/main" id="{500C5FE0-8AF7-4854-925D-E3E1CA2510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55876" y="3429000"/>
                <a:ext cx="2016125" cy="27733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100" name="Freeform 16">
              <a:extLst>
                <a:ext uri="{FF2B5EF4-FFF2-40B4-BE49-F238E27FC236}">
                  <a16:creationId xmlns="" xmlns:a16="http://schemas.microsoft.com/office/drawing/2014/main" id="{B92D1D34-9A27-4F56-8E57-8CA7F6F1A8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0133" y="2517650"/>
              <a:ext cx="1851861" cy="1851859"/>
            </a:xfrm>
            <a:custGeom>
              <a:avLst/>
              <a:gdLst>
                <a:gd name="T0" fmla="*/ 2712 w 2714"/>
                <a:gd name="T1" fmla="*/ 1426 h 2714"/>
                <a:gd name="T2" fmla="*/ 2698 w 2714"/>
                <a:gd name="T3" fmla="*/ 1564 h 2714"/>
                <a:gd name="T4" fmla="*/ 2671 w 2714"/>
                <a:gd name="T5" fmla="*/ 1695 h 2714"/>
                <a:gd name="T6" fmla="*/ 2631 w 2714"/>
                <a:gd name="T7" fmla="*/ 1824 h 2714"/>
                <a:gd name="T8" fmla="*/ 2550 w 2714"/>
                <a:gd name="T9" fmla="*/ 2004 h 2714"/>
                <a:gd name="T10" fmla="*/ 2404 w 2714"/>
                <a:gd name="T11" fmla="*/ 2220 h 2714"/>
                <a:gd name="T12" fmla="*/ 2220 w 2714"/>
                <a:gd name="T13" fmla="*/ 2404 h 2714"/>
                <a:gd name="T14" fmla="*/ 2004 w 2714"/>
                <a:gd name="T15" fmla="*/ 2550 h 2714"/>
                <a:gd name="T16" fmla="*/ 1824 w 2714"/>
                <a:gd name="T17" fmla="*/ 2631 h 2714"/>
                <a:gd name="T18" fmla="*/ 1697 w 2714"/>
                <a:gd name="T19" fmla="*/ 2670 h 2714"/>
                <a:gd name="T20" fmla="*/ 1564 w 2714"/>
                <a:gd name="T21" fmla="*/ 2697 h 2714"/>
                <a:gd name="T22" fmla="*/ 1427 w 2714"/>
                <a:gd name="T23" fmla="*/ 2711 h 2714"/>
                <a:gd name="T24" fmla="*/ 1322 w 2714"/>
                <a:gd name="T25" fmla="*/ 2712 h 2714"/>
                <a:gd name="T26" fmla="*/ 1184 w 2714"/>
                <a:gd name="T27" fmla="*/ 2703 h 2714"/>
                <a:gd name="T28" fmla="*/ 1051 w 2714"/>
                <a:gd name="T29" fmla="*/ 2678 h 2714"/>
                <a:gd name="T30" fmla="*/ 921 w 2714"/>
                <a:gd name="T31" fmla="*/ 2642 h 2714"/>
                <a:gd name="T32" fmla="*/ 769 w 2714"/>
                <a:gd name="T33" fmla="*/ 2580 h 2714"/>
                <a:gd name="T34" fmla="*/ 545 w 2714"/>
                <a:gd name="T35" fmla="*/ 2443 h 2714"/>
                <a:gd name="T36" fmla="*/ 353 w 2714"/>
                <a:gd name="T37" fmla="*/ 2269 h 2714"/>
                <a:gd name="T38" fmla="*/ 196 w 2714"/>
                <a:gd name="T39" fmla="*/ 2060 h 2714"/>
                <a:gd name="T40" fmla="*/ 95 w 2714"/>
                <a:gd name="T41" fmla="*/ 1853 h 2714"/>
                <a:gd name="T42" fmla="*/ 52 w 2714"/>
                <a:gd name="T43" fmla="*/ 1728 h 2714"/>
                <a:gd name="T44" fmla="*/ 22 w 2714"/>
                <a:gd name="T45" fmla="*/ 1596 h 2714"/>
                <a:gd name="T46" fmla="*/ 4 w 2714"/>
                <a:gd name="T47" fmla="*/ 1461 h 2714"/>
                <a:gd name="T48" fmla="*/ 0 w 2714"/>
                <a:gd name="T49" fmla="*/ 1357 h 2714"/>
                <a:gd name="T50" fmla="*/ 7 w 2714"/>
                <a:gd name="T51" fmla="*/ 1218 h 2714"/>
                <a:gd name="T52" fmla="*/ 29 w 2714"/>
                <a:gd name="T53" fmla="*/ 1084 h 2714"/>
                <a:gd name="T54" fmla="*/ 61 w 2714"/>
                <a:gd name="T55" fmla="*/ 954 h 2714"/>
                <a:gd name="T56" fmla="*/ 107 w 2714"/>
                <a:gd name="T57" fmla="*/ 828 h 2714"/>
                <a:gd name="T58" fmla="*/ 231 w 2714"/>
                <a:gd name="T59" fmla="*/ 598 h 2714"/>
                <a:gd name="T60" fmla="*/ 398 w 2714"/>
                <a:gd name="T61" fmla="*/ 398 h 2714"/>
                <a:gd name="T62" fmla="*/ 598 w 2714"/>
                <a:gd name="T63" fmla="*/ 232 h 2714"/>
                <a:gd name="T64" fmla="*/ 829 w 2714"/>
                <a:gd name="T65" fmla="*/ 107 h 2714"/>
                <a:gd name="T66" fmla="*/ 954 w 2714"/>
                <a:gd name="T67" fmla="*/ 61 h 2714"/>
                <a:gd name="T68" fmla="*/ 1084 w 2714"/>
                <a:gd name="T69" fmla="*/ 27 h 2714"/>
                <a:gd name="T70" fmla="*/ 1219 w 2714"/>
                <a:gd name="T71" fmla="*/ 7 h 2714"/>
                <a:gd name="T72" fmla="*/ 1357 w 2714"/>
                <a:gd name="T73" fmla="*/ 0 h 2714"/>
                <a:gd name="T74" fmla="*/ 1461 w 2714"/>
                <a:gd name="T75" fmla="*/ 4 h 2714"/>
                <a:gd name="T76" fmla="*/ 1598 w 2714"/>
                <a:gd name="T77" fmla="*/ 22 h 2714"/>
                <a:gd name="T78" fmla="*/ 1729 w 2714"/>
                <a:gd name="T79" fmla="*/ 52 h 2714"/>
                <a:gd name="T80" fmla="*/ 1855 w 2714"/>
                <a:gd name="T81" fmla="*/ 94 h 2714"/>
                <a:gd name="T82" fmla="*/ 2060 w 2714"/>
                <a:gd name="T83" fmla="*/ 197 h 2714"/>
                <a:gd name="T84" fmla="*/ 2269 w 2714"/>
                <a:gd name="T85" fmla="*/ 352 h 2714"/>
                <a:gd name="T86" fmla="*/ 2445 w 2714"/>
                <a:gd name="T87" fmla="*/ 545 h 2714"/>
                <a:gd name="T88" fmla="*/ 2580 w 2714"/>
                <a:gd name="T89" fmla="*/ 769 h 2714"/>
                <a:gd name="T90" fmla="*/ 2642 w 2714"/>
                <a:gd name="T91" fmla="*/ 921 h 2714"/>
                <a:gd name="T92" fmla="*/ 2679 w 2714"/>
                <a:gd name="T93" fmla="*/ 1050 h 2714"/>
                <a:gd name="T94" fmla="*/ 2703 w 2714"/>
                <a:gd name="T95" fmla="*/ 1184 h 2714"/>
                <a:gd name="T96" fmla="*/ 2714 w 2714"/>
                <a:gd name="T97" fmla="*/ 1322 h 2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14" h="2714">
                  <a:moveTo>
                    <a:pt x="2714" y="1357"/>
                  </a:moveTo>
                  <a:lnTo>
                    <a:pt x="2714" y="1357"/>
                  </a:lnTo>
                  <a:lnTo>
                    <a:pt x="2714" y="1392"/>
                  </a:lnTo>
                  <a:lnTo>
                    <a:pt x="2712" y="1426"/>
                  </a:lnTo>
                  <a:lnTo>
                    <a:pt x="2710" y="1461"/>
                  </a:lnTo>
                  <a:lnTo>
                    <a:pt x="2707" y="1495"/>
                  </a:lnTo>
                  <a:lnTo>
                    <a:pt x="2703" y="1530"/>
                  </a:lnTo>
                  <a:lnTo>
                    <a:pt x="2698" y="1564"/>
                  </a:lnTo>
                  <a:lnTo>
                    <a:pt x="2692" y="1596"/>
                  </a:lnTo>
                  <a:lnTo>
                    <a:pt x="2687" y="1630"/>
                  </a:lnTo>
                  <a:lnTo>
                    <a:pt x="2679" y="1663"/>
                  </a:lnTo>
                  <a:lnTo>
                    <a:pt x="2671" y="1695"/>
                  </a:lnTo>
                  <a:lnTo>
                    <a:pt x="2662" y="1728"/>
                  </a:lnTo>
                  <a:lnTo>
                    <a:pt x="2653" y="1760"/>
                  </a:lnTo>
                  <a:lnTo>
                    <a:pt x="2642" y="1791"/>
                  </a:lnTo>
                  <a:lnTo>
                    <a:pt x="2631" y="1824"/>
                  </a:lnTo>
                  <a:lnTo>
                    <a:pt x="2619" y="1853"/>
                  </a:lnTo>
                  <a:lnTo>
                    <a:pt x="2607" y="1884"/>
                  </a:lnTo>
                  <a:lnTo>
                    <a:pt x="2580" y="1945"/>
                  </a:lnTo>
                  <a:lnTo>
                    <a:pt x="2550" y="2004"/>
                  </a:lnTo>
                  <a:lnTo>
                    <a:pt x="2518" y="2060"/>
                  </a:lnTo>
                  <a:lnTo>
                    <a:pt x="2483" y="2114"/>
                  </a:lnTo>
                  <a:lnTo>
                    <a:pt x="2445" y="2169"/>
                  </a:lnTo>
                  <a:lnTo>
                    <a:pt x="2404" y="2220"/>
                  </a:lnTo>
                  <a:lnTo>
                    <a:pt x="2361" y="2269"/>
                  </a:lnTo>
                  <a:lnTo>
                    <a:pt x="2316" y="2316"/>
                  </a:lnTo>
                  <a:lnTo>
                    <a:pt x="2269" y="2361"/>
                  </a:lnTo>
                  <a:lnTo>
                    <a:pt x="2220" y="2404"/>
                  </a:lnTo>
                  <a:lnTo>
                    <a:pt x="2169" y="2443"/>
                  </a:lnTo>
                  <a:lnTo>
                    <a:pt x="2116" y="2481"/>
                  </a:lnTo>
                  <a:lnTo>
                    <a:pt x="2060" y="2516"/>
                  </a:lnTo>
                  <a:lnTo>
                    <a:pt x="2004" y="2550"/>
                  </a:lnTo>
                  <a:lnTo>
                    <a:pt x="1945" y="2580"/>
                  </a:lnTo>
                  <a:lnTo>
                    <a:pt x="1885" y="2607"/>
                  </a:lnTo>
                  <a:lnTo>
                    <a:pt x="1855" y="2619"/>
                  </a:lnTo>
                  <a:lnTo>
                    <a:pt x="1824" y="2631"/>
                  </a:lnTo>
                  <a:lnTo>
                    <a:pt x="1793" y="2642"/>
                  </a:lnTo>
                  <a:lnTo>
                    <a:pt x="1760" y="2653"/>
                  </a:lnTo>
                  <a:lnTo>
                    <a:pt x="1729" y="2662"/>
                  </a:lnTo>
                  <a:lnTo>
                    <a:pt x="1697" y="2670"/>
                  </a:lnTo>
                  <a:lnTo>
                    <a:pt x="1664" y="2678"/>
                  </a:lnTo>
                  <a:lnTo>
                    <a:pt x="1630" y="2685"/>
                  </a:lnTo>
                  <a:lnTo>
                    <a:pt x="1598" y="2692"/>
                  </a:lnTo>
                  <a:lnTo>
                    <a:pt x="1564" y="2697"/>
                  </a:lnTo>
                  <a:lnTo>
                    <a:pt x="1530" y="2703"/>
                  </a:lnTo>
                  <a:lnTo>
                    <a:pt x="1496" y="2705"/>
                  </a:lnTo>
                  <a:lnTo>
                    <a:pt x="1461" y="2710"/>
                  </a:lnTo>
                  <a:lnTo>
                    <a:pt x="1427" y="2711"/>
                  </a:lnTo>
                  <a:lnTo>
                    <a:pt x="1392" y="2712"/>
                  </a:lnTo>
                  <a:lnTo>
                    <a:pt x="1357" y="2714"/>
                  </a:lnTo>
                  <a:lnTo>
                    <a:pt x="1357" y="2714"/>
                  </a:lnTo>
                  <a:lnTo>
                    <a:pt x="1322" y="2712"/>
                  </a:lnTo>
                  <a:lnTo>
                    <a:pt x="1287" y="2711"/>
                  </a:lnTo>
                  <a:lnTo>
                    <a:pt x="1253" y="2710"/>
                  </a:lnTo>
                  <a:lnTo>
                    <a:pt x="1219" y="2705"/>
                  </a:lnTo>
                  <a:lnTo>
                    <a:pt x="1184" y="2703"/>
                  </a:lnTo>
                  <a:lnTo>
                    <a:pt x="1150" y="2697"/>
                  </a:lnTo>
                  <a:lnTo>
                    <a:pt x="1118" y="2692"/>
                  </a:lnTo>
                  <a:lnTo>
                    <a:pt x="1084" y="2685"/>
                  </a:lnTo>
                  <a:lnTo>
                    <a:pt x="1051" y="2678"/>
                  </a:lnTo>
                  <a:lnTo>
                    <a:pt x="1017" y="2670"/>
                  </a:lnTo>
                  <a:lnTo>
                    <a:pt x="985" y="2662"/>
                  </a:lnTo>
                  <a:lnTo>
                    <a:pt x="954" y="2653"/>
                  </a:lnTo>
                  <a:lnTo>
                    <a:pt x="921" y="2642"/>
                  </a:lnTo>
                  <a:lnTo>
                    <a:pt x="890" y="2631"/>
                  </a:lnTo>
                  <a:lnTo>
                    <a:pt x="859" y="2619"/>
                  </a:lnTo>
                  <a:lnTo>
                    <a:pt x="829" y="2607"/>
                  </a:lnTo>
                  <a:lnTo>
                    <a:pt x="769" y="2580"/>
                  </a:lnTo>
                  <a:lnTo>
                    <a:pt x="710" y="2550"/>
                  </a:lnTo>
                  <a:lnTo>
                    <a:pt x="654" y="2516"/>
                  </a:lnTo>
                  <a:lnTo>
                    <a:pt x="598" y="2481"/>
                  </a:lnTo>
                  <a:lnTo>
                    <a:pt x="545" y="2443"/>
                  </a:lnTo>
                  <a:lnTo>
                    <a:pt x="494" y="2404"/>
                  </a:lnTo>
                  <a:lnTo>
                    <a:pt x="445" y="2361"/>
                  </a:lnTo>
                  <a:lnTo>
                    <a:pt x="398" y="2316"/>
                  </a:lnTo>
                  <a:lnTo>
                    <a:pt x="353" y="2269"/>
                  </a:lnTo>
                  <a:lnTo>
                    <a:pt x="310" y="2220"/>
                  </a:lnTo>
                  <a:lnTo>
                    <a:pt x="269" y="2169"/>
                  </a:lnTo>
                  <a:lnTo>
                    <a:pt x="231" y="2114"/>
                  </a:lnTo>
                  <a:lnTo>
                    <a:pt x="196" y="2060"/>
                  </a:lnTo>
                  <a:lnTo>
                    <a:pt x="164" y="2004"/>
                  </a:lnTo>
                  <a:lnTo>
                    <a:pt x="134" y="1945"/>
                  </a:lnTo>
                  <a:lnTo>
                    <a:pt x="107" y="1884"/>
                  </a:lnTo>
                  <a:lnTo>
                    <a:pt x="95" y="1853"/>
                  </a:lnTo>
                  <a:lnTo>
                    <a:pt x="83" y="1824"/>
                  </a:lnTo>
                  <a:lnTo>
                    <a:pt x="72" y="1791"/>
                  </a:lnTo>
                  <a:lnTo>
                    <a:pt x="61" y="1760"/>
                  </a:lnTo>
                  <a:lnTo>
                    <a:pt x="52" y="1728"/>
                  </a:lnTo>
                  <a:lnTo>
                    <a:pt x="43" y="1695"/>
                  </a:lnTo>
                  <a:lnTo>
                    <a:pt x="35" y="1663"/>
                  </a:lnTo>
                  <a:lnTo>
                    <a:pt x="29" y="1630"/>
                  </a:lnTo>
                  <a:lnTo>
                    <a:pt x="22" y="1596"/>
                  </a:lnTo>
                  <a:lnTo>
                    <a:pt x="16" y="1564"/>
                  </a:lnTo>
                  <a:lnTo>
                    <a:pt x="11" y="1530"/>
                  </a:lnTo>
                  <a:lnTo>
                    <a:pt x="7" y="1495"/>
                  </a:lnTo>
                  <a:lnTo>
                    <a:pt x="4" y="1461"/>
                  </a:lnTo>
                  <a:lnTo>
                    <a:pt x="2" y="1426"/>
                  </a:lnTo>
                  <a:lnTo>
                    <a:pt x="2" y="1392"/>
                  </a:lnTo>
                  <a:lnTo>
                    <a:pt x="0" y="1357"/>
                  </a:lnTo>
                  <a:lnTo>
                    <a:pt x="0" y="1357"/>
                  </a:lnTo>
                  <a:lnTo>
                    <a:pt x="2" y="1322"/>
                  </a:lnTo>
                  <a:lnTo>
                    <a:pt x="2" y="1287"/>
                  </a:lnTo>
                  <a:lnTo>
                    <a:pt x="4" y="1253"/>
                  </a:lnTo>
                  <a:lnTo>
                    <a:pt x="7" y="1218"/>
                  </a:lnTo>
                  <a:lnTo>
                    <a:pt x="11" y="1184"/>
                  </a:lnTo>
                  <a:lnTo>
                    <a:pt x="16" y="1150"/>
                  </a:lnTo>
                  <a:lnTo>
                    <a:pt x="22" y="1116"/>
                  </a:lnTo>
                  <a:lnTo>
                    <a:pt x="29" y="1084"/>
                  </a:lnTo>
                  <a:lnTo>
                    <a:pt x="35" y="1050"/>
                  </a:lnTo>
                  <a:lnTo>
                    <a:pt x="43" y="1018"/>
                  </a:lnTo>
                  <a:lnTo>
                    <a:pt x="52" y="985"/>
                  </a:lnTo>
                  <a:lnTo>
                    <a:pt x="61" y="954"/>
                  </a:lnTo>
                  <a:lnTo>
                    <a:pt x="72" y="921"/>
                  </a:lnTo>
                  <a:lnTo>
                    <a:pt x="83" y="890"/>
                  </a:lnTo>
                  <a:lnTo>
                    <a:pt x="95" y="859"/>
                  </a:lnTo>
                  <a:lnTo>
                    <a:pt x="107" y="828"/>
                  </a:lnTo>
                  <a:lnTo>
                    <a:pt x="134" y="769"/>
                  </a:lnTo>
                  <a:lnTo>
                    <a:pt x="164" y="710"/>
                  </a:lnTo>
                  <a:lnTo>
                    <a:pt x="196" y="654"/>
                  </a:lnTo>
                  <a:lnTo>
                    <a:pt x="231" y="598"/>
                  </a:lnTo>
                  <a:lnTo>
                    <a:pt x="269" y="545"/>
                  </a:lnTo>
                  <a:lnTo>
                    <a:pt x="310" y="494"/>
                  </a:lnTo>
                  <a:lnTo>
                    <a:pt x="353" y="444"/>
                  </a:lnTo>
                  <a:lnTo>
                    <a:pt x="398" y="398"/>
                  </a:lnTo>
                  <a:lnTo>
                    <a:pt x="445" y="352"/>
                  </a:lnTo>
                  <a:lnTo>
                    <a:pt x="494" y="310"/>
                  </a:lnTo>
                  <a:lnTo>
                    <a:pt x="545" y="270"/>
                  </a:lnTo>
                  <a:lnTo>
                    <a:pt x="598" y="232"/>
                  </a:lnTo>
                  <a:lnTo>
                    <a:pt x="654" y="197"/>
                  </a:lnTo>
                  <a:lnTo>
                    <a:pt x="710" y="164"/>
                  </a:lnTo>
                  <a:lnTo>
                    <a:pt x="769" y="134"/>
                  </a:lnTo>
                  <a:lnTo>
                    <a:pt x="829" y="107"/>
                  </a:lnTo>
                  <a:lnTo>
                    <a:pt x="859" y="94"/>
                  </a:lnTo>
                  <a:lnTo>
                    <a:pt x="890" y="83"/>
                  </a:lnTo>
                  <a:lnTo>
                    <a:pt x="921" y="72"/>
                  </a:lnTo>
                  <a:lnTo>
                    <a:pt x="954" y="61"/>
                  </a:lnTo>
                  <a:lnTo>
                    <a:pt x="985" y="52"/>
                  </a:lnTo>
                  <a:lnTo>
                    <a:pt x="1017" y="44"/>
                  </a:lnTo>
                  <a:lnTo>
                    <a:pt x="1051" y="36"/>
                  </a:lnTo>
                  <a:lnTo>
                    <a:pt x="1084" y="27"/>
                  </a:lnTo>
                  <a:lnTo>
                    <a:pt x="1118" y="22"/>
                  </a:lnTo>
                  <a:lnTo>
                    <a:pt x="1150" y="15"/>
                  </a:lnTo>
                  <a:lnTo>
                    <a:pt x="1184" y="11"/>
                  </a:lnTo>
                  <a:lnTo>
                    <a:pt x="1219" y="7"/>
                  </a:lnTo>
                  <a:lnTo>
                    <a:pt x="1253" y="4"/>
                  </a:lnTo>
                  <a:lnTo>
                    <a:pt x="1287" y="2"/>
                  </a:lnTo>
                  <a:lnTo>
                    <a:pt x="1322" y="0"/>
                  </a:lnTo>
                  <a:lnTo>
                    <a:pt x="1357" y="0"/>
                  </a:lnTo>
                  <a:lnTo>
                    <a:pt x="1357" y="0"/>
                  </a:lnTo>
                  <a:lnTo>
                    <a:pt x="1392" y="0"/>
                  </a:lnTo>
                  <a:lnTo>
                    <a:pt x="1427" y="2"/>
                  </a:lnTo>
                  <a:lnTo>
                    <a:pt x="1461" y="4"/>
                  </a:lnTo>
                  <a:lnTo>
                    <a:pt x="1496" y="7"/>
                  </a:lnTo>
                  <a:lnTo>
                    <a:pt x="1530" y="11"/>
                  </a:lnTo>
                  <a:lnTo>
                    <a:pt x="1564" y="15"/>
                  </a:lnTo>
                  <a:lnTo>
                    <a:pt x="1598" y="22"/>
                  </a:lnTo>
                  <a:lnTo>
                    <a:pt x="1630" y="27"/>
                  </a:lnTo>
                  <a:lnTo>
                    <a:pt x="1664" y="36"/>
                  </a:lnTo>
                  <a:lnTo>
                    <a:pt x="1697" y="44"/>
                  </a:lnTo>
                  <a:lnTo>
                    <a:pt x="1729" y="52"/>
                  </a:lnTo>
                  <a:lnTo>
                    <a:pt x="1760" y="61"/>
                  </a:lnTo>
                  <a:lnTo>
                    <a:pt x="1793" y="72"/>
                  </a:lnTo>
                  <a:lnTo>
                    <a:pt x="1824" y="83"/>
                  </a:lnTo>
                  <a:lnTo>
                    <a:pt x="1855" y="94"/>
                  </a:lnTo>
                  <a:lnTo>
                    <a:pt x="1885" y="107"/>
                  </a:lnTo>
                  <a:lnTo>
                    <a:pt x="1945" y="134"/>
                  </a:lnTo>
                  <a:lnTo>
                    <a:pt x="2004" y="164"/>
                  </a:lnTo>
                  <a:lnTo>
                    <a:pt x="2060" y="197"/>
                  </a:lnTo>
                  <a:lnTo>
                    <a:pt x="2116" y="232"/>
                  </a:lnTo>
                  <a:lnTo>
                    <a:pt x="2169" y="270"/>
                  </a:lnTo>
                  <a:lnTo>
                    <a:pt x="2220" y="310"/>
                  </a:lnTo>
                  <a:lnTo>
                    <a:pt x="2269" y="352"/>
                  </a:lnTo>
                  <a:lnTo>
                    <a:pt x="2316" y="398"/>
                  </a:lnTo>
                  <a:lnTo>
                    <a:pt x="2361" y="444"/>
                  </a:lnTo>
                  <a:lnTo>
                    <a:pt x="2404" y="494"/>
                  </a:lnTo>
                  <a:lnTo>
                    <a:pt x="2445" y="545"/>
                  </a:lnTo>
                  <a:lnTo>
                    <a:pt x="2483" y="598"/>
                  </a:lnTo>
                  <a:lnTo>
                    <a:pt x="2518" y="654"/>
                  </a:lnTo>
                  <a:lnTo>
                    <a:pt x="2550" y="710"/>
                  </a:lnTo>
                  <a:lnTo>
                    <a:pt x="2580" y="769"/>
                  </a:lnTo>
                  <a:lnTo>
                    <a:pt x="2607" y="828"/>
                  </a:lnTo>
                  <a:lnTo>
                    <a:pt x="2619" y="859"/>
                  </a:lnTo>
                  <a:lnTo>
                    <a:pt x="2631" y="890"/>
                  </a:lnTo>
                  <a:lnTo>
                    <a:pt x="2642" y="921"/>
                  </a:lnTo>
                  <a:lnTo>
                    <a:pt x="2653" y="954"/>
                  </a:lnTo>
                  <a:lnTo>
                    <a:pt x="2662" y="985"/>
                  </a:lnTo>
                  <a:lnTo>
                    <a:pt x="2671" y="1018"/>
                  </a:lnTo>
                  <a:lnTo>
                    <a:pt x="2679" y="1050"/>
                  </a:lnTo>
                  <a:lnTo>
                    <a:pt x="2687" y="1084"/>
                  </a:lnTo>
                  <a:lnTo>
                    <a:pt x="2692" y="1116"/>
                  </a:lnTo>
                  <a:lnTo>
                    <a:pt x="2698" y="1150"/>
                  </a:lnTo>
                  <a:lnTo>
                    <a:pt x="2703" y="1184"/>
                  </a:lnTo>
                  <a:lnTo>
                    <a:pt x="2707" y="1218"/>
                  </a:lnTo>
                  <a:lnTo>
                    <a:pt x="2710" y="1253"/>
                  </a:lnTo>
                  <a:lnTo>
                    <a:pt x="2712" y="1287"/>
                  </a:lnTo>
                  <a:lnTo>
                    <a:pt x="2714" y="1322"/>
                  </a:lnTo>
                  <a:lnTo>
                    <a:pt x="2714" y="1357"/>
                  </a:lnTo>
                  <a:lnTo>
                    <a:pt x="2714" y="1357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1" name="Oval 64">
              <a:extLst>
                <a:ext uri="{FF2B5EF4-FFF2-40B4-BE49-F238E27FC236}">
                  <a16:creationId xmlns="" xmlns:a16="http://schemas.microsoft.com/office/drawing/2014/main" id="{31551F8D-C146-4D5C-9538-77EC8B895A54}"/>
                </a:ext>
              </a:extLst>
            </p:cNvPr>
            <p:cNvSpPr/>
            <p:nvPr/>
          </p:nvSpPr>
          <p:spPr>
            <a:xfrm>
              <a:off x="3050738" y="1305225"/>
              <a:ext cx="830649" cy="830649"/>
            </a:xfrm>
            <a:prstGeom prst="ellipse">
              <a:avLst/>
            </a:prstGeom>
            <a:solidFill>
              <a:srgbClr val="73D1F7"/>
            </a:solidFill>
            <a:ln w="57150">
              <a:solidFill>
                <a:schemeClr val="bg1">
                  <a:lumMod val="95000"/>
                  <a:alpha val="43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2" name="Oval 65">
              <a:extLst>
                <a:ext uri="{FF2B5EF4-FFF2-40B4-BE49-F238E27FC236}">
                  <a16:creationId xmlns="" xmlns:a16="http://schemas.microsoft.com/office/drawing/2014/main" id="{B4F9EC7E-4BC2-4341-B729-A28DB784C667}"/>
                </a:ext>
              </a:extLst>
            </p:cNvPr>
            <p:cNvSpPr/>
            <p:nvPr/>
          </p:nvSpPr>
          <p:spPr>
            <a:xfrm>
              <a:off x="4050364" y="1616709"/>
              <a:ext cx="830649" cy="830649"/>
            </a:xfrm>
            <a:prstGeom prst="ellipse">
              <a:avLst/>
            </a:prstGeom>
            <a:solidFill>
              <a:srgbClr val="73D1F7"/>
            </a:solidFill>
            <a:ln w="57150">
              <a:solidFill>
                <a:schemeClr val="bg1">
                  <a:lumMod val="95000"/>
                  <a:alpha val="43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3" name="Oval 66">
              <a:extLst>
                <a:ext uri="{FF2B5EF4-FFF2-40B4-BE49-F238E27FC236}">
                  <a16:creationId xmlns="" xmlns:a16="http://schemas.microsoft.com/office/drawing/2014/main" id="{BAD3BD24-766B-44E7-8957-14D7F21ABB4A}"/>
                </a:ext>
              </a:extLst>
            </p:cNvPr>
            <p:cNvSpPr/>
            <p:nvPr/>
          </p:nvSpPr>
          <p:spPr>
            <a:xfrm>
              <a:off x="4676559" y="2462162"/>
              <a:ext cx="830649" cy="830649"/>
            </a:xfrm>
            <a:prstGeom prst="ellipse">
              <a:avLst/>
            </a:prstGeom>
            <a:solidFill>
              <a:srgbClr val="73D1F7"/>
            </a:solidFill>
            <a:ln w="57150">
              <a:solidFill>
                <a:schemeClr val="bg1">
                  <a:lumMod val="95000"/>
                  <a:alpha val="43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4" name="Oval 67">
              <a:extLst>
                <a:ext uri="{FF2B5EF4-FFF2-40B4-BE49-F238E27FC236}">
                  <a16:creationId xmlns="" xmlns:a16="http://schemas.microsoft.com/office/drawing/2014/main" id="{CCAD27BE-117F-423D-BB37-CEC24DB59220}"/>
                </a:ext>
              </a:extLst>
            </p:cNvPr>
            <p:cNvSpPr/>
            <p:nvPr/>
          </p:nvSpPr>
          <p:spPr>
            <a:xfrm>
              <a:off x="4667871" y="3518740"/>
              <a:ext cx="830649" cy="83064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05" name="Oval 68">
              <a:extLst>
                <a:ext uri="{FF2B5EF4-FFF2-40B4-BE49-F238E27FC236}">
                  <a16:creationId xmlns="" xmlns:a16="http://schemas.microsoft.com/office/drawing/2014/main" id="{8F391CC1-BD76-4A6A-AB91-2A0C815EC100}"/>
                </a:ext>
              </a:extLst>
            </p:cNvPr>
            <p:cNvSpPr/>
            <p:nvPr/>
          </p:nvSpPr>
          <p:spPr>
            <a:xfrm>
              <a:off x="4018884" y="4372699"/>
              <a:ext cx="830649" cy="83064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06" name="Oval 69">
              <a:extLst>
                <a:ext uri="{FF2B5EF4-FFF2-40B4-BE49-F238E27FC236}">
                  <a16:creationId xmlns="" xmlns:a16="http://schemas.microsoft.com/office/drawing/2014/main" id="{14F815ED-7226-4E13-9C5B-326A7A37FA92}"/>
                </a:ext>
              </a:extLst>
            </p:cNvPr>
            <p:cNvSpPr/>
            <p:nvPr/>
          </p:nvSpPr>
          <p:spPr>
            <a:xfrm>
              <a:off x="3050738" y="4624619"/>
              <a:ext cx="830649" cy="83064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07" name="Oval 70">
              <a:extLst>
                <a:ext uri="{FF2B5EF4-FFF2-40B4-BE49-F238E27FC236}">
                  <a16:creationId xmlns="" xmlns:a16="http://schemas.microsoft.com/office/drawing/2014/main" id="{5F90B812-BF8F-4D39-A75E-13D1352D9FE4}"/>
                </a:ext>
              </a:extLst>
            </p:cNvPr>
            <p:cNvSpPr/>
            <p:nvPr/>
          </p:nvSpPr>
          <p:spPr>
            <a:xfrm flipH="1">
              <a:off x="2051115" y="1616709"/>
              <a:ext cx="830649" cy="830649"/>
            </a:xfrm>
            <a:prstGeom prst="ellipse">
              <a:avLst/>
            </a:prstGeom>
            <a:solidFill>
              <a:srgbClr val="73D1F7"/>
            </a:solidFill>
            <a:ln w="57150">
              <a:solidFill>
                <a:schemeClr val="bg1">
                  <a:lumMod val="95000"/>
                  <a:alpha val="43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8" name="Oval 71">
              <a:extLst>
                <a:ext uri="{FF2B5EF4-FFF2-40B4-BE49-F238E27FC236}">
                  <a16:creationId xmlns="" xmlns:a16="http://schemas.microsoft.com/office/drawing/2014/main" id="{E0855013-360E-4D57-B94D-60FD0B466742}"/>
                </a:ext>
              </a:extLst>
            </p:cNvPr>
            <p:cNvSpPr/>
            <p:nvPr/>
          </p:nvSpPr>
          <p:spPr>
            <a:xfrm flipH="1">
              <a:off x="1424919" y="2462162"/>
              <a:ext cx="830649" cy="830649"/>
            </a:xfrm>
            <a:prstGeom prst="ellipse">
              <a:avLst/>
            </a:prstGeom>
            <a:solidFill>
              <a:srgbClr val="73D1F7"/>
            </a:solidFill>
            <a:ln w="57150">
              <a:solidFill>
                <a:schemeClr val="bg1">
                  <a:lumMod val="95000"/>
                  <a:alpha val="43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9" name="Oval 72">
              <a:extLst>
                <a:ext uri="{FF2B5EF4-FFF2-40B4-BE49-F238E27FC236}">
                  <a16:creationId xmlns="" xmlns:a16="http://schemas.microsoft.com/office/drawing/2014/main" id="{5757D499-3527-4182-927E-86E6FB652CEA}"/>
                </a:ext>
              </a:extLst>
            </p:cNvPr>
            <p:cNvSpPr/>
            <p:nvPr/>
          </p:nvSpPr>
          <p:spPr>
            <a:xfrm flipH="1">
              <a:off x="1433606" y="3518740"/>
              <a:ext cx="830649" cy="83064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10" name="Oval 73">
              <a:extLst>
                <a:ext uri="{FF2B5EF4-FFF2-40B4-BE49-F238E27FC236}">
                  <a16:creationId xmlns="" xmlns:a16="http://schemas.microsoft.com/office/drawing/2014/main" id="{47FC6326-C0A2-4EBA-BCB3-54294DC1F3C6}"/>
                </a:ext>
              </a:extLst>
            </p:cNvPr>
            <p:cNvSpPr/>
            <p:nvPr/>
          </p:nvSpPr>
          <p:spPr>
            <a:xfrm flipH="1">
              <a:off x="2082594" y="4372699"/>
              <a:ext cx="830649" cy="83064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11" name="Rectangle 74">
              <a:extLst>
                <a:ext uri="{FF2B5EF4-FFF2-40B4-BE49-F238E27FC236}">
                  <a16:creationId xmlns="" xmlns:a16="http://schemas.microsoft.com/office/drawing/2014/main" id="{D84DDDCE-B08C-4A2D-B7CF-E5558926D1A3}"/>
                </a:ext>
              </a:extLst>
            </p:cNvPr>
            <p:cNvSpPr/>
            <p:nvPr/>
          </p:nvSpPr>
          <p:spPr>
            <a:xfrm>
              <a:off x="2919353" y="984005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2" name="Rectangle 75">
              <a:extLst>
                <a:ext uri="{FF2B5EF4-FFF2-40B4-BE49-F238E27FC236}">
                  <a16:creationId xmlns="" xmlns:a16="http://schemas.microsoft.com/office/drawing/2014/main" id="{5A6D60AC-8CF5-4214-9C26-BC151FEA4168}"/>
                </a:ext>
              </a:extLst>
            </p:cNvPr>
            <p:cNvSpPr/>
            <p:nvPr/>
          </p:nvSpPr>
          <p:spPr>
            <a:xfrm>
              <a:off x="4593861" y="1433789"/>
              <a:ext cx="12405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3" name="Rectangle 76">
              <a:extLst>
                <a:ext uri="{FF2B5EF4-FFF2-40B4-BE49-F238E27FC236}">
                  <a16:creationId xmlns="" xmlns:a16="http://schemas.microsoft.com/office/drawing/2014/main" id="{52DD899E-4001-4349-8572-5BAAA757A6FF}"/>
                </a:ext>
              </a:extLst>
            </p:cNvPr>
            <p:cNvSpPr/>
            <p:nvPr/>
          </p:nvSpPr>
          <p:spPr>
            <a:xfrm>
              <a:off x="5496115" y="2659609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4" name="Rectangle 77">
              <a:extLst>
                <a:ext uri="{FF2B5EF4-FFF2-40B4-BE49-F238E27FC236}">
                  <a16:creationId xmlns="" xmlns:a16="http://schemas.microsoft.com/office/drawing/2014/main" id="{7F7EAD5D-150D-4029-BC8A-8422C38A33F6}"/>
                </a:ext>
              </a:extLst>
            </p:cNvPr>
            <p:cNvSpPr/>
            <p:nvPr/>
          </p:nvSpPr>
          <p:spPr>
            <a:xfrm>
              <a:off x="5501995" y="3830363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5" name="Rectangle 78">
              <a:extLst>
                <a:ext uri="{FF2B5EF4-FFF2-40B4-BE49-F238E27FC236}">
                  <a16:creationId xmlns="" xmlns:a16="http://schemas.microsoft.com/office/drawing/2014/main" id="{79E6F999-DDD0-459C-931D-9CD7104B520D}"/>
                </a:ext>
              </a:extLst>
            </p:cNvPr>
            <p:cNvSpPr/>
            <p:nvPr/>
          </p:nvSpPr>
          <p:spPr>
            <a:xfrm>
              <a:off x="4853008" y="4816258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6" name="Rectangle 79">
              <a:extLst>
                <a:ext uri="{FF2B5EF4-FFF2-40B4-BE49-F238E27FC236}">
                  <a16:creationId xmlns="" xmlns:a16="http://schemas.microsoft.com/office/drawing/2014/main" id="{3F4BBD8C-F7A8-49E0-874D-F6E3F9F1E7A8}"/>
                </a:ext>
              </a:extLst>
            </p:cNvPr>
            <p:cNvSpPr/>
            <p:nvPr/>
          </p:nvSpPr>
          <p:spPr>
            <a:xfrm>
              <a:off x="2861662" y="5539499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7" name="Rectangle 80">
              <a:extLst>
                <a:ext uri="{FF2B5EF4-FFF2-40B4-BE49-F238E27FC236}">
                  <a16:creationId xmlns="" xmlns:a16="http://schemas.microsoft.com/office/drawing/2014/main" id="{B20CD3F8-98FA-423D-8AF5-BCCD6090F819}"/>
                </a:ext>
              </a:extLst>
            </p:cNvPr>
            <p:cNvSpPr/>
            <p:nvPr/>
          </p:nvSpPr>
          <p:spPr>
            <a:xfrm>
              <a:off x="904619" y="4817287"/>
              <a:ext cx="118052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/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8" name="Rectangle 81">
              <a:extLst>
                <a:ext uri="{FF2B5EF4-FFF2-40B4-BE49-F238E27FC236}">
                  <a16:creationId xmlns="" xmlns:a16="http://schemas.microsoft.com/office/drawing/2014/main" id="{3CE5ACF9-A7C7-4DA0-A1E3-99CC65336118}"/>
                </a:ext>
              </a:extLst>
            </p:cNvPr>
            <p:cNvSpPr/>
            <p:nvPr/>
          </p:nvSpPr>
          <p:spPr>
            <a:xfrm>
              <a:off x="379776" y="3825498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/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9" name="Rectangle 82">
              <a:extLst>
                <a:ext uri="{FF2B5EF4-FFF2-40B4-BE49-F238E27FC236}">
                  <a16:creationId xmlns="" xmlns:a16="http://schemas.microsoft.com/office/drawing/2014/main" id="{70AC70DC-2A0E-431B-B2E2-661B1C42264D}"/>
                </a:ext>
              </a:extLst>
            </p:cNvPr>
            <p:cNvSpPr/>
            <p:nvPr/>
          </p:nvSpPr>
          <p:spPr>
            <a:xfrm>
              <a:off x="428507" y="2645321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/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20" name="Rectangle 83">
              <a:extLst>
                <a:ext uri="{FF2B5EF4-FFF2-40B4-BE49-F238E27FC236}">
                  <a16:creationId xmlns="" xmlns:a16="http://schemas.microsoft.com/office/drawing/2014/main" id="{D06F586A-696C-4F30-8F42-2918F729429A}"/>
                </a:ext>
              </a:extLst>
            </p:cNvPr>
            <p:cNvSpPr/>
            <p:nvPr/>
          </p:nvSpPr>
          <p:spPr>
            <a:xfrm>
              <a:off x="1143250" y="1535041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/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21" name="Rectangle 350">
              <a:extLst>
                <a:ext uri="{FF2B5EF4-FFF2-40B4-BE49-F238E27FC236}">
                  <a16:creationId xmlns="" xmlns:a16="http://schemas.microsoft.com/office/drawing/2014/main" id="{56BF979C-9A0A-4BCA-BEB8-7B4A0E67316E}"/>
                </a:ext>
              </a:extLst>
            </p:cNvPr>
            <p:cNvSpPr/>
            <p:nvPr/>
          </p:nvSpPr>
          <p:spPr>
            <a:xfrm>
              <a:off x="2935620" y="3768546"/>
              <a:ext cx="10971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US" sz="1400" dirty="0">
                  <a:solidFill>
                    <a:schemeClr val="bg1">
                      <a:lumMod val="95000"/>
                    </a:schemeClr>
                  </a:solidFill>
                  <a:latin typeface="Titillium Bd" panose="000008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CUSTOMER</a:t>
              </a:r>
            </a:p>
          </p:txBody>
        </p:sp>
        <p:grpSp>
          <p:nvGrpSpPr>
            <p:cNvPr id="122" name="Group 298">
              <a:extLst>
                <a:ext uri="{FF2B5EF4-FFF2-40B4-BE49-F238E27FC236}">
                  <a16:creationId xmlns="" xmlns:a16="http://schemas.microsoft.com/office/drawing/2014/main" id="{26E483F5-43EA-447F-ABE3-03C25B8CC80A}"/>
                </a:ext>
              </a:extLst>
            </p:cNvPr>
            <p:cNvGrpSpPr/>
            <p:nvPr/>
          </p:nvGrpSpPr>
          <p:grpSpPr>
            <a:xfrm>
              <a:off x="2278668" y="1840024"/>
              <a:ext cx="356923" cy="356923"/>
              <a:chOff x="1168266" y="223221"/>
              <a:chExt cx="475063" cy="475064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163" name="Freeform 8">
                <a:extLst>
                  <a:ext uri="{FF2B5EF4-FFF2-40B4-BE49-F238E27FC236}">
                    <a16:creationId xmlns="" xmlns:a16="http://schemas.microsoft.com/office/drawing/2014/main" id="{E20AD8C8-57D5-48AC-AFC9-BE71D42990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8266" y="570721"/>
                <a:ext cx="127564" cy="127564"/>
              </a:xfrm>
              <a:custGeom>
                <a:avLst/>
                <a:gdLst>
                  <a:gd name="T0" fmla="*/ 39 w 88"/>
                  <a:gd name="T1" fmla="*/ 0 h 88"/>
                  <a:gd name="T2" fmla="*/ 0 w 88"/>
                  <a:gd name="T3" fmla="*/ 88 h 88"/>
                  <a:gd name="T4" fmla="*/ 88 w 88"/>
                  <a:gd name="T5" fmla="*/ 48 h 88"/>
                  <a:gd name="T6" fmla="*/ 88 w 88"/>
                  <a:gd name="T7" fmla="*/ 49 h 88"/>
                  <a:gd name="T8" fmla="*/ 39 w 88"/>
                  <a:gd name="T9" fmla="*/ 0 h 88"/>
                  <a:gd name="T10" fmla="*/ 39 w 88"/>
                  <a:gd name="T11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8" h="88">
                    <a:moveTo>
                      <a:pt x="39" y="0"/>
                    </a:moveTo>
                    <a:lnTo>
                      <a:pt x="0" y="88"/>
                    </a:lnTo>
                    <a:lnTo>
                      <a:pt x="88" y="48"/>
                    </a:lnTo>
                    <a:lnTo>
                      <a:pt x="88" y="49"/>
                    </a:lnTo>
                    <a:lnTo>
                      <a:pt x="39" y="0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4" name="Freeform 9">
                <a:extLst>
                  <a:ext uri="{FF2B5EF4-FFF2-40B4-BE49-F238E27FC236}">
                    <a16:creationId xmlns="" xmlns:a16="http://schemas.microsoft.com/office/drawing/2014/main" id="{DE55A10F-3471-4273-8D26-B9EA6D3F03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43046" y="249614"/>
                <a:ext cx="325504" cy="329903"/>
              </a:xfrm>
              <a:custGeom>
                <a:avLst/>
                <a:gdLst>
                  <a:gd name="T0" fmla="*/ 203 w 223"/>
                  <a:gd name="T1" fmla="*/ 0 h 224"/>
                  <a:gd name="T2" fmla="*/ 0 w 223"/>
                  <a:gd name="T3" fmla="*/ 204 h 224"/>
                  <a:gd name="T4" fmla="*/ 20 w 223"/>
                  <a:gd name="T5" fmla="*/ 224 h 224"/>
                  <a:gd name="T6" fmla="*/ 223 w 223"/>
                  <a:gd name="T7" fmla="*/ 21 h 224"/>
                  <a:gd name="T8" fmla="*/ 203 w 223"/>
                  <a:gd name="T9" fmla="*/ 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" h="224">
                    <a:moveTo>
                      <a:pt x="203" y="0"/>
                    </a:moveTo>
                    <a:lnTo>
                      <a:pt x="0" y="204"/>
                    </a:lnTo>
                    <a:lnTo>
                      <a:pt x="20" y="224"/>
                    </a:lnTo>
                    <a:lnTo>
                      <a:pt x="223" y="2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5" name="Freeform 10">
                <a:extLst>
                  <a:ext uri="{FF2B5EF4-FFF2-40B4-BE49-F238E27FC236}">
                    <a16:creationId xmlns="" xmlns:a16="http://schemas.microsoft.com/office/drawing/2014/main" id="{17309285-194F-4904-A980-2264C7A336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87033" y="298001"/>
                <a:ext cx="329903" cy="329903"/>
              </a:xfrm>
              <a:custGeom>
                <a:avLst/>
                <a:gdLst>
                  <a:gd name="T0" fmla="*/ 204 w 224"/>
                  <a:gd name="T1" fmla="*/ 0 h 224"/>
                  <a:gd name="T2" fmla="*/ 0 w 224"/>
                  <a:gd name="T3" fmla="*/ 204 h 224"/>
                  <a:gd name="T4" fmla="*/ 20 w 224"/>
                  <a:gd name="T5" fmla="*/ 224 h 224"/>
                  <a:gd name="T6" fmla="*/ 224 w 224"/>
                  <a:gd name="T7" fmla="*/ 21 h 224"/>
                  <a:gd name="T8" fmla="*/ 204 w 224"/>
                  <a:gd name="T9" fmla="*/ 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224">
                    <a:moveTo>
                      <a:pt x="204" y="0"/>
                    </a:moveTo>
                    <a:lnTo>
                      <a:pt x="0" y="204"/>
                    </a:lnTo>
                    <a:lnTo>
                      <a:pt x="20" y="224"/>
                    </a:lnTo>
                    <a:lnTo>
                      <a:pt x="224" y="21"/>
                    </a:lnTo>
                    <a:lnTo>
                      <a:pt x="20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6" name="Freeform 11">
                <a:extLst>
                  <a:ext uri="{FF2B5EF4-FFF2-40B4-BE49-F238E27FC236}">
                    <a16:creationId xmlns="" xmlns:a16="http://schemas.microsoft.com/office/drawing/2014/main" id="{CB649B05-35A4-4610-BDA1-A278DC18C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9752" y="223221"/>
                <a:ext cx="83577" cy="83577"/>
              </a:xfrm>
              <a:custGeom>
                <a:avLst/>
                <a:gdLst>
                  <a:gd name="T0" fmla="*/ 47 w 57"/>
                  <a:gd name="T1" fmla="*/ 9 h 57"/>
                  <a:gd name="T2" fmla="*/ 47 w 57"/>
                  <a:gd name="T3" fmla="*/ 9 h 57"/>
                  <a:gd name="T4" fmla="*/ 38 w 57"/>
                  <a:gd name="T5" fmla="*/ 3 h 57"/>
                  <a:gd name="T6" fmla="*/ 31 w 57"/>
                  <a:gd name="T7" fmla="*/ 0 h 57"/>
                  <a:gd name="T8" fmla="*/ 22 w 57"/>
                  <a:gd name="T9" fmla="*/ 0 h 57"/>
                  <a:gd name="T10" fmla="*/ 15 w 57"/>
                  <a:gd name="T11" fmla="*/ 2 h 57"/>
                  <a:gd name="T12" fmla="*/ 9 w 57"/>
                  <a:gd name="T13" fmla="*/ 3 h 57"/>
                  <a:gd name="T14" fmla="*/ 4 w 57"/>
                  <a:gd name="T15" fmla="*/ 5 h 57"/>
                  <a:gd name="T16" fmla="*/ 0 w 57"/>
                  <a:gd name="T17" fmla="*/ 8 h 57"/>
                  <a:gd name="T18" fmla="*/ 50 w 57"/>
                  <a:gd name="T19" fmla="*/ 57 h 57"/>
                  <a:gd name="T20" fmla="*/ 50 w 57"/>
                  <a:gd name="T21" fmla="*/ 57 h 57"/>
                  <a:gd name="T22" fmla="*/ 52 w 57"/>
                  <a:gd name="T23" fmla="*/ 53 h 57"/>
                  <a:gd name="T24" fmla="*/ 55 w 57"/>
                  <a:gd name="T25" fmla="*/ 48 h 57"/>
                  <a:gd name="T26" fmla="*/ 57 w 57"/>
                  <a:gd name="T27" fmla="*/ 43 h 57"/>
                  <a:gd name="T28" fmla="*/ 57 w 57"/>
                  <a:gd name="T29" fmla="*/ 35 h 57"/>
                  <a:gd name="T30" fmla="*/ 57 w 57"/>
                  <a:gd name="T31" fmla="*/ 28 h 57"/>
                  <a:gd name="T32" fmla="*/ 52 w 57"/>
                  <a:gd name="T33" fmla="*/ 19 h 57"/>
                  <a:gd name="T34" fmla="*/ 47 w 57"/>
                  <a:gd name="T35" fmla="*/ 9 h 57"/>
                  <a:gd name="T36" fmla="*/ 47 w 57"/>
                  <a:gd name="T37" fmla="*/ 9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7" h="57">
                    <a:moveTo>
                      <a:pt x="47" y="9"/>
                    </a:moveTo>
                    <a:lnTo>
                      <a:pt x="47" y="9"/>
                    </a:lnTo>
                    <a:lnTo>
                      <a:pt x="38" y="3"/>
                    </a:lnTo>
                    <a:lnTo>
                      <a:pt x="31" y="0"/>
                    </a:lnTo>
                    <a:lnTo>
                      <a:pt x="22" y="0"/>
                    </a:lnTo>
                    <a:lnTo>
                      <a:pt x="15" y="2"/>
                    </a:lnTo>
                    <a:lnTo>
                      <a:pt x="9" y="3"/>
                    </a:lnTo>
                    <a:lnTo>
                      <a:pt x="4" y="5"/>
                    </a:lnTo>
                    <a:lnTo>
                      <a:pt x="0" y="8"/>
                    </a:lnTo>
                    <a:lnTo>
                      <a:pt x="50" y="57"/>
                    </a:lnTo>
                    <a:lnTo>
                      <a:pt x="50" y="57"/>
                    </a:lnTo>
                    <a:lnTo>
                      <a:pt x="52" y="53"/>
                    </a:lnTo>
                    <a:lnTo>
                      <a:pt x="55" y="48"/>
                    </a:lnTo>
                    <a:lnTo>
                      <a:pt x="57" y="43"/>
                    </a:lnTo>
                    <a:lnTo>
                      <a:pt x="57" y="35"/>
                    </a:lnTo>
                    <a:lnTo>
                      <a:pt x="57" y="28"/>
                    </a:lnTo>
                    <a:lnTo>
                      <a:pt x="52" y="19"/>
                    </a:lnTo>
                    <a:lnTo>
                      <a:pt x="47" y="9"/>
                    </a:lnTo>
                    <a:lnTo>
                      <a:pt x="47" y="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23" name="Group 303">
              <a:extLst>
                <a:ext uri="{FF2B5EF4-FFF2-40B4-BE49-F238E27FC236}">
                  <a16:creationId xmlns="" xmlns:a16="http://schemas.microsoft.com/office/drawing/2014/main" id="{4DE6E409-D717-4286-8C1B-EE6BF22A871D}"/>
                </a:ext>
              </a:extLst>
            </p:cNvPr>
            <p:cNvGrpSpPr/>
            <p:nvPr/>
          </p:nvGrpSpPr>
          <p:grpSpPr>
            <a:xfrm>
              <a:off x="1615495" y="2653416"/>
              <a:ext cx="476223" cy="385341"/>
              <a:chOff x="310522" y="218824"/>
              <a:chExt cx="576230" cy="466262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160" name="Freeform 5">
                <a:extLst>
                  <a:ext uri="{FF2B5EF4-FFF2-40B4-BE49-F238E27FC236}">
                    <a16:creationId xmlns="" xmlns:a16="http://schemas.microsoft.com/office/drawing/2014/main" id="{C67FBD05-CA15-40FD-82AB-A86B1ABDBFE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0522" y="218824"/>
                <a:ext cx="576230" cy="466262"/>
              </a:xfrm>
              <a:custGeom>
                <a:avLst/>
                <a:gdLst>
                  <a:gd name="T0" fmla="*/ 0 w 392"/>
                  <a:gd name="T1" fmla="*/ 176 h 320"/>
                  <a:gd name="T2" fmla="*/ 1 w 392"/>
                  <a:gd name="T3" fmla="*/ 180 h 320"/>
                  <a:gd name="T4" fmla="*/ 8 w 392"/>
                  <a:gd name="T5" fmla="*/ 185 h 320"/>
                  <a:gd name="T6" fmla="*/ 21 w 392"/>
                  <a:gd name="T7" fmla="*/ 186 h 320"/>
                  <a:gd name="T8" fmla="*/ 39 w 392"/>
                  <a:gd name="T9" fmla="*/ 176 h 320"/>
                  <a:gd name="T10" fmla="*/ 53 w 392"/>
                  <a:gd name="T11" fmla="*/ 311 h 320"/>
                  <a:gd name="T12" fmla="*/ 53 w 392"/>
                  <a:gd name="T13" fmla="*/ 315 h 320"/>
                  <a:gd name="T14" fmla="*/ 61 w 392"/>
                  <a:gd name="T15" fmla="*/ 320 h 320"/>
                  <a:gd name="T16" fmla="*/ 159 w 392"/>
                  <a:gd name="T17" fmla="*/ 320 h 320"/>
                  <a:gd name="T18" fmla="*/ 161 w 392"/>
                  <a:gd name="T19" fmla="*/ 238 h 320"/>
                  <a:gd name="T20" fmla="*/ 161 w 392"/>
                  <a:gd name="T21" fmla="*/ 231 h 320"/>
                  <a:gd name="T22" fmla="*/ 165 w 392"/>
                  <a:gd name="T23" fmla="*/ 227 h 320"/>
                  <a:gd name="T24" fmla="*/ 173 w 392"/>
                  <a:gd name="T25" fmla="*/ 225 h 320"/>
                  <a:gd name="T26" fmla="*/ 213 w 392"/>
                  <a:gd name="T27" fmla="*/ 225 h 320"/>
                  <a:gd name="T28" fmla="*/ 222 w 392"/>
                  <a:gd name="T29" fmla="*/ 227 h 320"/>
                  <a:gd name="T30" fmla="*/ 226 w 392"/>
                  <a:gd name="T31" fmla="*/ 231 h 320"/>
                  <a:gd name="T32" fmla="*/ 228 w 392"/>
                  <a:gd name="T33" fmla="*/ 238 h 320"/>
                  <a:gd name="T34" fmla="*/ 228 w 392"/>
                  <a:gd name="T35" fmla="*/ 320 h 320"/>
                  <a:gd name="T36" fmla="*/ 324 w 392"/>
                  <a:gd name="T37" fmla="*/ 320 h 320"/>
                  <a:gd name="T38" fmla="*/ 331 w 392"/>
                  <a:gd name="T39" fmla="*/ 317 h 320"/>
                  <a:gd name="T40" fmla="*/ 334 w 392"/>
                  <a:gd name="T41" fmla="*/ 309 h 320"/>
                  <a:gd name="T42" fmla="*/ 335 w 392"/>
                  <a:gd name="T43" fmla="*/ 161 h 320"/>
                  <a:gd name="T44" fmla="*/ 350 w 392"/>
                  <a:gd name="T45" fmla="*/ 176 h 320"/>
                  <a:gd name="T46" fmla="*/ 370 w 392"/>
                  <a:gd name="T47" fmla="*/ 185 h 320"/>
                  <a:gd name="T48" fmla="*/ 383 w 392"/>
                  <a:gd name="T49" fmla="*/ 185 h 320"/>
                  <a:gd name="T50" fmla="*/ 390 w 392"/>
                  <a:gd name="T51" fmla="*/ 179 h 320"/>
                  <a:gd name="T52" fmla="*/ 199 w 392"/>
                  <a:gd name="T53" fmla="*/ 0 h 320"/>
                  <a:gd name="T54" fmla="*/ 194 w 392"/>
                  <a:gd name="T55" fmla="*/ 195 h 320"/>
                  <a:gd name="T56" fmla="*/ 178 w 392"/>
                  <a:gd name="T57" fmla="*/ 190 h 320"/>
                  <a:gd name="T58" fmla="*/ 165 w 392"/>
                  <a:gd name="T59" fmla="*/ 182 h 320"/>
                  <a:gd name="T60" fmla="*/ 157 w 392"/>
                  <a:gd name="T61" fmla="*/ 169 h 320"/>
                  <a:gd name="T62" fmla="*/ 152 w 392"/>
                  <a:gd name="T63" fmla="*/ 153 h 320"/>
                  <a:gd name="T64" fmla="*/ 154 w 392"/>
                  <a:gd name="T65" fmla="*/ 144 h 320"/>
                  <a:gd name="T66" fmla="*/ 159 w 392"/>
                  <a:gd name="T67" fmla="*/ 129 h 320"/>
                  <a:gd name="T68" fmla="*/ 171 w 392"/>
                  <a:gd name="T69" fmla="*/ 118 h 320"/>
                  <a:gd name="T70" fmla="*/ 186 w 392"/>
                  <a:gd name="T71" fmla="*/ 110 h 320"/>
                  <a:gd name="T72" fmla="*/ 194 w 392"/>
                  <a:gd name="T73" fmla="*/ 110 h 320"/>
                  <a:gd name="T74" fmla="*/ 212 w 392"/>
                  <a:gd name="T75" fmla="*/ 113 h 320"/>
                  <a:gd name="T76" fmla="*/ 225 w 392"/>
                  <a:gd name="T77" fmla="*/ 122 h 320"/>
                  <a:gd name="T78" fmla="*/ 234 w 392"/>
                  <a:gd name="T79" fmla="*/ 135 h 320"/>
                  <a:gd name="T80" fmla="*/ 236 w 392"/>
                  <a:gd name="T81" fmla="*/ 153 h 320"/>
                  <a:gd name="T82" fmla="*/ 236 w 392"/>
                  <a:gd name="T83" fmla="*/ 161 h 320"/>
                  <a:gd name="T84" fmla="*/ 229 w 392"/>
                  <a:gd name="T85" fmla="*/ 176 h 320"/>
                  <a:gd name="T86" fmla="*/ 218 w 392"/>
                  <a:gd name="T87" fmla="*/ 187 h 320"/>
                  <a:gd name="T88" fmla="*/ 203 w 392"/>
                  <a:gd name="T89" fmla="*/ 193 h 320"/>
                  <a:gd name="T90" fmla="*/ 194 w 392"/>
                  <a:gd name="T91" fmla="*/ 195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92" h="320">
                    <a:moveTo>
                      <a:pt x="199" y="0"/>
                    </a:moveTo>
                    <a:lnTo>
                      <a:pt x="0" y="176"/>
                    </a:lnTo>
                    <a:lnTo>
                      <a:pt x="0" y="176"/>
                    </a:lnTo>
                    <a:lnTo>
                      <a:pt x="1" y="180"/>
                    </a:lnTo>
                    <a:lnTo>
                      <a:pt x="5" y="182"/>
                    </a:lnTo>
                    <a:lnTo>
                      <a:pt x="8" y="185"/>
                    </a:lnTo>
                    <a:lnTo>
                      <a:pt x="14" y="186"/>
                    </a:lnTo>
                    <a:lnTo>
                      <a:pt x="21" y="186"/>
                    </a:lnTo>
                    <a:lnTo>
                      <a:pt x="29" y="183"/>
                    </a:lnTo>
                    <a:lnTo>
                      <a:pt x="39" y="176"/>
                    </a:lnTo>
                    <a:lnTo>
                      <a:pt x="53" y="164"/>
                    </a:lnTo>
                    <a:lnTo>
                      <a:pt x="53" y="311"/>
                    </a:lnTo>
                    <a:lnTo>
                      <a:pt x="53" y="311"/>
                    </a:lnTo>
                    <a:lnTo>
                      <a:pt x="53" y="315"/>
                    </a:lnTo>
                    <a:lnTo>
                      <a:pt x="56" y="318"/>
                    </a:lnTo>
                    <a:lnTo>
                      <a:pt x="61" y="320"/>
                    </a:lnTo>
                    <a:lnTo>
                      <a:pt x="61" y="320"/>
                    </a:lnTo>
                    <a:lnTo>
                      <a:pt x="159" y="320"/>
                    </a:lnTo>
                    <a:lnTo>
                      <a:pt x="161" y="238"/>
                    </a:lnTo>
                    <a:lnTo>
                      <a:pt x="161" y="238"/>
                    </a:lnTo>
                    <a:lnTo>
                      <a:pt x="161" y="237"/>
                    </a:lnTo>
                    <a:lnTo>
                      <a:pt x="161" y="231"/>
                    </a:lnTo>
                    <a:lnTo>
                      <a:pt x="162" y="230"/>
                    </a:lnTo>
                    <a:lnTo>
                      <a:pt x="165" y="227"/>
                    </a:lnTo>
                    <a:lnTo>
                      <a:pt x="168" y="225"/>
                    </a:lnTo>
                    <a:lnTo>
                      <a:pt x="173" y="225"/>
                    </a:lnTo>
                    <a:lnTo>
                      <a:pt x="213" y="225"/>
                    </a:lnTo>
                    <a:lnTo>
                      <a:pt x="213" y="225"/>
                    </a:lnTo>
                    <a:lnTo>
                      <a:pt x="218" y="225"/>
                    </a:lnTo>
                    <a:lnTo>
                      <a:pt x="222" y="227"/>
                    </a:lnTo>
                    <a:lnTo>
                      <a:pt x="225" y="230"/>
                    </a:lnTo>
                    <a:lnTo>
                      <a:pt x="226" y="231"/>
                    </a:lnTo>
                    <a:lnTo>
                      <a:pt x="228" y="237"/>
                    </a:lnTo>
                    <a:lnTo>
                      <a:pt x="228" y="238"/>
                    </a:lnTo>
                    <a:lnTo>
                      <a:pt x="228" y="320"/>
                    </a:lnTo>
                    <a:lnTo>
                      <a:pt x="228" y="320"/>
                    </a:lnTo>
                    <a:lnTo>
                      <a:pt x="324" y="320"/>
                    </a:lnTo>
                    <a:lnTo>
                      <a:pt x="324" y="320"/>
                    </a:lnTo>
                    <a:lnTo>
                      <a:pt x="328" y="318"/>
                    </a:lnTo>
                    <a:lnTo>
                      <a:pt x="331" y="317"/>
                    </a:lnTo>
                    <a:lnTo>
                      <a:pt x="334" y="314"/>
                    </a:lnTo>
                    <a:lnTo>
                      <a:pt x="334" y="309"/>
                    </a:lnTo>
                    <a:lnTo>
                      <a:pt x="335" y="308"/>
                    </a:lnTo>
                    <a:lnTo>
                      <a:pt x="335" y="161"/>
                    </a:lnTo>
                    <a:lnTo>
                      <a:pt x="350" y="176"/>
                    </a:lnTo>
                    <a:lnTo>
                      <a:pt x="350" y="176"/>
                    </a:lnTo>
                    <a:lnTo>
                      <a:pt x="360" y="182"/>
                    </a:lnTo>
                    <a:lnTo>
                      <a:pt x="370" y="185"/>
                    </a:lnTo>
                    <a:lnTo>
                      <a:pt x="377" y="186"/>
                    </a:lnTo>
                    <a:lnTo>
                      <a:pt x="383" y="185"/>
                    </a:lnTo>
                    <a:lnTo>
                      <a:pt x="388" y="182"/>
                    </a:lnTo>
                    <a:lnTo>
                      <a:pt x="390" y="179"/>
                    </a:lnTo>
                    <a:lnTo>
                      <a:pt x="392" y="176"/>
                    </a:lnTo>
                    <a:lnTo>
                      <a:pt x="199" y="0"/>
                    </a:lnTo>
                    <a:close/>
                    <a:moveTo>
                      <a:pt x="194" y="195"/>
                    </a:moveTo>
                    <a:lnTo>
                      <a:pt x="194" y="195"/>
                    </a:lnTo>
                    <a:lnTo>
                      <a:pt x="186" y="193"/>
                    </a:lnTo>
                    <a:lnTo>
                      <a:pt x="178" y="190"/>
                    </a:lnTo>
                    <a:lnTo>
                      <a:pt x="171" y="187"/>
                    </a:lnTo>
                    <a:lnTo>
                      <a:pt x="165" y="182"/>
                    </a:lnTo>
                    <a:lnTo>
                      <a:pt x="159" y="176"/>
                    </a:lnTo>
                    <a:lnTo>
                      <a:pt x="157" y="169"/>
                    </a:lnTo>
                    <a:lnTo>
                      <a:pt x="154" y="161"/>
                    </a:lnTo>
                    <a:lnTo>
                      <a:pt x="152" y="153"/>
                    </a:lnTo>
                    <a:lnTo>
                      <a:pt x="152" y="153"/>
                    </a:lnTo>
                    <a:lnTo>
                      <a:pt x="154" y="144"/>
                    </a:lnTo>
                    <a:lnTo>
                      <a:pt x="157" y="135"/>
                    </a:lnTo>
                    <a:lnTo>
                      <a:pt x="159" y="129"/>
                    </a:lnTo>
                    <a:lnTo>
                      <a:pt x="165" y="122"/>
                    </a:lnTo>
                    <a:lnTo>
                      <a:pt x="171" y="118"/>
                    </a:lnTo>
                    <a:lnTo>
                      <a:pt x="178" y="113"/>
                    </a:lnTo>
                    <a:lnTo>
                      <a:pt x="186" y="110"/>
                    </a:lnTo>
                    <a:lnTo>
                      <a:pt x="194" y="110"/>
                    </a:lnTo>
                    <a:lnTo>
                      <a:pt x="194" y="110"/>
                    </a:lnTo>
                    <a:lnTo>
                      <a:pt x="203" y="110"/>
                    </a:lnTo>
                    <a:lnTo>
                      <a:pt x="212" y="113"/>
                    </a:lnTo>
                    <a:lnTo>
                      <a:pt x="218" y="118"/>
                    </a:lnTo>
                    <a:lnTo>
                      <a:pt x="225" y="122"/>
                    </a:lnTo>
                    <a:lnTo>
                      <a:pt x="229" y="129"/>
                    </a:lnTo>
                    <a:lnTo>
                      <a:pt x="234" y="135"/>
                    </a:lnTo>
                    <a:lnTo>
                      <a:pt x="236" y="144"/>
                    </a:lnTo>
                    <a:lnTo>
                      <a:pt x="236" y="153"/>
                    </a:lnTo>
                    <a:lnTo>
                      <a:pt x="236" y="153"/>
                    </a:lnTo>
                    <a:lnTo>
                      <a:pt x="236" y="161"/>
                    </a:lnTo>
                    <a:lnTo>
                      <a:pt x="234" y="169"/>
                    </a:lnTo>
                    <a:lnTo>
                      <a:pt x="229" y="176"/>
                    </a:lnTo>
                    <a:lnTo>
                      <a:pt x="225" y="182"/>
                    </a:lnTo>
                    <a:lnTo>
                      <a:pt x="218" y="187"/>
                    </a:lnTo>
                    <a:lnTo>
                      <a:pt x="212" y="190"/>
                    </a:lnTo>
                    <a:lnTo>
                      <a:pt x="203" y="193"/>
                    </a:lnTo>
                    <a:lnTo>
                      <a:pt x="194" y="195"/>
                    </a:lnTo>
                    <a:lnTo>
                      <a:pt x="194" y="19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1" name="Freeform 6">
                <a:extLst>
                  <a:ext uri="{FF2B5EF4-FFF2-40B4-BE49-F238E27FC236}">
                    <a16:creationId xmlns="" xmlns:a16="http://schemas.microsoft.com/office/drawing/2014/main" id="{400A9CAF-D886-4E3E-AD29-B1314A16A6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3587" y="276006"/>
                <a:ext cx="52784" cy="114367"/>
              </a:xfrm>
              <a:custGeom>
                <a:avLst/>
                <a:gdLst>
                  <a:gd name="T0" fmla="*/ 37 w 37"/>
                  <a:gd name="T1" fmla="*/ 78 h 78"/>
                  <a:gd name="T2" fmla="*/ 37 w 37"/>
                  <a:gd name="T3" fmla="*/ 0 h 78"/>
                  <a:gd name="T4" fmla="*/ 0 w 37"/>
                  <a:gd name="T5" fmla="*/ 0 h 78"/>
                  <a:gd name="T6" fmla="*/ 0 w 37"/>
                  <a:gd name="T7" fmla="*/ 46 h 78"/>
                  <a:gd name="T8" fmla="*/ 37 w 37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78">
                    <a:moveTo>
                      <a:pt x="37" y="78"/>
                    </a:moveTo>
                    <a:lnTo>
                      <a:pt x="37" y="0"/>
                    </a:lnTo>
                    <a:lnTo>
                      <a:pt x="0" y="0"/>
                    </a:lnTo>
                    <a:lnTo>
                      <a:pt x="0" y="46"/>
                    </a:lnTo>
                    <a:lnTo>
                      <a:pt x="37" y="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2" name="Freeform 7">
                <a:extLst>
                  <a:ext uri="{FF2B5EF4-FFF2-40B4-BE49-F238E27FC236}">
                    <a16:creationId xmlns="" xmlns:a16="http://schemas.microsoft.com/office/drawing/2014/main" id="{A5B89221-BA19-4235-8DBA-39BBBC64E0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46" y="407968"/>
                <a:ext cx="61582" cy="65982"/>
              </a:xfrm>
              <a:custGeom>
                <a:avLst/>
                <a:gdLst>
                  <a:gd name="T0" fmla="*/ 21 w 43"/>
                  <a:gd name="T1" fmla="*/ 0 h 43"/>
                  <a:gd name="T2" fmla="*/ 21 w 43"/>
                  <a:gd name="T3" fmla="*/ 0 h 43"/>
                  <a:gd name="T4" fmla="*/ 17 w 43"/>
                  <a:gd name="T5" fmla="*/ 1 h 43"/>
                  <a:gd name="T6" fmla="*/ 13 w 43"/>
                  <a:gd name="T7" fmla="*/ 3 h 43"/>
                  <a:gd name="T8" fmla="*/ 7 w 43"/>
                  <a:gd name="T9" fmla="*/ 7 h 43"/>
                  <a:gd name="T10" fmla="*/ 2 w 43"/>
                  <a:gd name="T11" fmla="*/ 13 h 43"/>
                  <a:gd name="T12" fmla="*/ 1 w 43"/>
                  <a:gd name="T13" fmla="*/ 17 h 43"/>
                  <a:gd name="T14" fmla="*/ 0 w 43"/>
                  <a:gd name="T15" fmla="*/ 22 h 43"/>
                  <a:gd name="T16" fmla="*/ 0 w 43"/>
                  <a:gd name="T17" fmla="*/ 22 h 43"/>
                  <a:gd name="T18" fmla="*/ 1 w 43"/>
                  <a:gd name="T19" fmla="*/ 26 h 43"/>
                  <a:gd name="T20" fmla="*/ 2 w 43"/>
                  <a:gd name="T21" fmla="*/ 30 h 43"/>
                  <a:gd name="T22" fmla="*/ 7 w 43"/>
                  <a:gd name="T23" fmla="*/ 36 h 43"/>
                  <a:gd name="T24" fmla="*/ 13 w 43"/>
                  <a:gd name="T25" fmla="*/ 42 h 43"/>
                  <a:gd name="T26" fmla="*/ 17 w 43"/>
                  <a:gd name="T27" fmla="*/ 43 h 43"/>
                  <a:gd name="T28" fmla="*/ 21 w 43"/>
                  <a:gd name="T29" fmla="*/ 43 h 43"/>
                  <a:gd name="T30" fmla="*/ 21 w 43"/>
                  <a:gd name="T31" fmla="*/ 43 h 43"/>
                  <a:gd name="T32" fmla="*/ 26 w 43"/>
                  <a:gd name="T33" fmla="*/ 43 h 43"/>
                  <a:gd name="T34" fmla="*/ 30 w 43"/>
                  <a:gd name="T35" fmla="*/ 42 h 43"/>
                  <a:gd name="T36" fmla="*/ 37 w 43"/>
                  <a:gd name="T37" fmla="*/ 36 h 43"/>
                  <a:gd name="T38" fmla="*/ 42 w 43"/>
                  <a:gd name="T39" fmla="*/ 30 h 43"/>
                  <a:gd name="T40" fmla="*/ 43 w 43"/>
                  <a:gd name="T41" fmla="*/ 26 h 43"/>
                  <a:gd name="T42" fmla="*/ 43 w 43"/>
                  <a:gd name="T43" fmla="*/ 22 h 43"/>
                  <a:gd name="T44" fmla="*/ 43 w 43"/>
                  <a:gd name="T45" fmla="*/ 22 h 43"/>
                  <a:gd name="T46" fmla="*/ 43 w 43"/>
                  <a:gd name="T47" fmla="*/ 17 h 43"/>
                  <a:gd name="T48" fmla="*/ 42 w 43"/>
                  <a:gd name="T49" fmla="*/ 13 h 43"/>
                  <a:gd name="T50" fmla="*/ 37 w 43"/>
                  <a:gd name="T51" fmla="*/ 7 h 43"/>
                  <a:gd name="T52" fmla="*/ 30 w 43"/>
                  <a:gd name="T53" fmla="*/ 3 h 43"/>
                  <a:gd name="T54" fmla="*/ 26 w 43"/>
                  <a:gd name="T55" fmla="*/ 1 h 43"/>
                  <a:gd name="T56" fmla="*/ 21 w 43"/>
                  <a:gd name="T57" fmla="*/ 0 h 43"/>
                  <a:gd name="T58" fmla="*/ 21 w 43"/>
                  <a:gd name="T5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3" h="43">
                    <a:moveTo>
                      <a:pt x="21" y="0"/>
                    </a:moveTo>
                    <a:lnTo>
                      <a:pt x="21" y="0"/>
                    </a:lnTo>
                    <a:lnTo>
                      <a:pt x="17" y="1"/>
                    </a:lnTo>
                    <a:lnTo>
                      <a:pt x="13" y="3"/>
                    </a:lnTo>
                    <a:lnTo>
                      <a:pt x="7" y="7"/>
                    </a:lnTo>
                    <a:lnTo>
                      <a:pt x="2" y="13"/>
                    </a:lnTo>
                    <a:lnTo>
                      <a:pt x="1" y="17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" y="26"/>
                    </a:lnTo>
                    <a:lnTo>
                      <a:pt x="2" y="30"/>
                    </a:lnTo>
                    <a:lnTo>
                      <a:pt x="7" y="36"/>
                    </a:lnTo>
                    <a:lnTo>
                      <a:pt x="13" y="42"/>
                    </a:lnTo>
                    <a:lnTo>
                      <a:pt x="17" y="43"/>
                    </a:lnTo>
                    <a:lnTo>
                      <a:pt x="21" y="43"/>
                    </a:lnTo>
                    <a:lnTo>
                      <a:pt x="21" y="43"/>
                    </a:lnTo>
                    <a:lnTo>
                      <a:pt x="26" y="43"/>
                    </a:lnTo>
                    <a:lnTo>
                      <a:pt x="30" y="42"/>
                    </a:lnTo>
                    <a:lnTo>
                      <a:pt x="37" y="36"/>
                    </a:lnTo>
                    <a:lnTo>
                      <a:pt x="42" y="30"/>
                    </a:lnTo>
                    <a:lnTo>
                      <a:pt x="43" y="26"/>
                    </a:lnTo>
                    <a:lnTo>
                      <a:pt x="43" y="22"/>
                    </a:lnTo>
                    <a:lnTo>
                      <a:pt x="43" y="22"/>
                    </a:lnTo>
                    <a:lnTo>
                      <a:pt x="43" y="17"/>
                    </a:lnTo>
                    <a:lnTo>
                      <a:pt x="42" y="13"/>
                    </a:lnTo>
                    <a:lnTo>
                      <a:pt x="37" y="7"/>
                    </a:lnTo>
                    <a:lnTo>
                      <a:pt x="30" y="3"/>
                    </a:lnTo>
                    <a:lnTo>
                      <a:pt x="26" y="1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sp>
          <p:nvSpPr>
            <p:cNvPr id="124" name="Freeform 18">
              <a:extLst>
                <a:ext uri="{FF2B5EF4-FFF2-40B4-BE49-F238E27FC236}">
                  <a16:creationId xmlns="" xmlns:a16="http://schemas.microsoft.com/office/drawing/2014/main" id="{354FB4FB-8438-484C-B14A-D0C3B33028D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807" y="1498898"/>
              <a:ext cx="298095" cy="414423"/>
            </a:xfrm>
            <a:custGeom>
              <a:avLst/>
              <a:gdLst>
                <a:gd name="T0" fmla="*/ 244 w 246"/>
                <a:gd name="T1" fmla="*/ 309 h 343"/>
                <a:gd name="T2" fmla="*/ 199 w 246"/>
                <a:gd name="T3" fmla="*/ 234 h 343"/>
                <a:gd name="T4" fmla="*/ 192 w 246"/>
                <a:gd name="T5" fmla="*/ 228 h 343"/>
                <a:gd name="T6" fmla="*/ 183 w 246"/>
                <a:gd name="T7" fmla="*/ 229 h 343"/>
                <a:gd name="T8" fmla="*/ 158 w 246"/>
                <a:gd name="T9" fmla="*/ 250 h 343"/>
                <a:gd name="T10" fmla="*/ 150 w 246"/>
                <a:gd name="T11" fmla="*/ 250 h 343"/>
                <a:gd name="T12" fmla="*/ 141 w 246"/>
                <a:gd name="T13" fmla="*/ 245 h 343"/>
                <a:gd name="T14" fmla="*/ 118 w 246"/>
                <a:gd name="T15" fmla="*/ 218 h 343"/>
                <a:gd name="T16" fmla="*/ 80 w 246"/>
                <a:gd name="T17" fmla="*/ 152 h 343"/>
                <a:gd name="T18" fmla="*/ 71 w 246"/>
                <a:gd name="T19" fmla="*/ 129 h 343"/>
                <a:gd name="T20" fmla="*/ 71 w 246"/>
                <a:gd name="T21" fmla="*/ 119 h 343"/>
                <a:gd name="T22" fmla="*/ 77 w 246"/>
                <a:gd name="T23" fmla="*/ 112 h 343"/>
                <a:gd name="T24" fmla="*/ 105 w 246"/>
                <a:gd name="T25" fmla="*/ 98 h 343"/>
                <a:gd name="T26" fmla="*/ 109 w 246"/>
                <a:gd name="T27" fmla="*/ 94 h 343"/>
                <a:gd name="T28" fmla="*/ 111 w 246"/>
                <a:gd name="T29" fmla="*/ 85 h 343"/>
                <a:gd name="T30" fmla="*/ 109 w 246"/>
                <a:gd name="T31" fmla="*/ 81 h 343"/>
                <a:gd name="T32" fmla="*/ 64 w 246"/>
                <a:gd name="T33" fmla="*/ 5 h 343"/>
                <a:gd name="T34" fmla="*/ 57 w 246"/>
                <a:gd name="T35" fmla="*/ 0 h 343"/>
                <a:gd name="T36" fmla="*/ 48 w 246"/>
                <a:gd name="T37" fmla="*/ 1 h 343"/>
                <a:gd name="T38" fmla="*/ 23 w 246"/>
                <a:gd name="T39" fmla="*/ 20 h 343"/>
                <a:gd name="T40" fmla="*/ 10 w 246"/>
                <a:gd name="T41" fmla="*/ 37 h 343"/>
                <a:gd name="T42" fmla="*/ 4 w 246"/>
                <a:gd name="T43" fmla="*/ 53 h 343"/>
                <a:gd name="T44" fmla="*/ 2 w 246"/>
                <a:gd name="T45" fmla="*/ 75 h 343"/>
                <a:gd name="T46" fmla="*/ 2 w 246"/>
                <a:gd name="T47" fmla="*/ 101 h 343"/>
                <a:gd name="T48" fmla="*/ 9 w 246"/>
                <a:gd name="T49" fmla="*/ 133 h 343"/>
                <a:gd name="T50" fmla="*/ 22 w 246"/>
                <a:gd name="T51" fmla="*/ 173 h 343"/>
                <a:gd name="T52" fmla="*/ 45 w 246"/>
                <a:gd name="T53" fmla="*/ 216 h 343"/>
                <a:gd name="T54" fmla="*/ 58 w 246"/>
                <a:gd name="T55" fmla="*/ 239 h 343"/>
                <a:gd name="T56" fmla="*/ 87 w 246"/>
                <a:gd name="T57" fmla="*/ 277 h 343"/>
                <a:gd name="T58" fmla="*/ 113 w 246"/>
                <a:gd name="T59" fmla="*/ 305 h 343"/>
                <a:gd name="T60" fmla="*/ 138 w 246"/>
                <a:gd name="T61" fmla="*/ 324 h 343"/>
                <a:gd name="T62" fmla="*/ 160 w 246"/>
                <a:gd name="T63" fmla="*/ 335 h 343"/>
                <a:gd name="T64" fmla="*/ 180 w 246"/>
                <a:gd name="T65" fmla="*/ 341 h 343"/>
                <a:gd name="T66" fmla="*/ 202 w 246"/>
                <a:gd name="T67" fmla="*/ 341 h 343"/>
                <a:gd name="T68" fmla="*/ 240 w 246"/>
                <a:gd name="T69" fmla="*/ 327 h 343"/>
                <a:gd name="T70" fmla="*/ 240 w 246"/>
                <a:gd name="T71" fmla="*/ 327 h 343"/>
                <a:gd name="T72" fmla="*/ 246 w 246"/>
                <a:gd name="T73" fmla="*/ 319 h 343"/>
                <a:gd name="T74" fmla="*/ 244 w 246"/>
                <a:gd name="T75" fmla="*/ 309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6" h="343">
                  <a:moveTo>
                    <a:pt x="244" y="309"/>
                  </a:moveTo>
                  <a:lnTo>
                    <a:pt x="244" y="309"/>
                  </a:lnTo>
                  <a:lnTo>
                    <a:pt x="199" y="234"/>
                  </a:lnTo>
                  <a:lnTo>
                    <a:pt x="199" y="234"/>
                  </a:lnTo>
                  <a:lnTo>
                    <a:pt x="196" y="231"/>
                  </a:lnTo>
                  <a:lnTo>
                    <a:pt x="192" y="228"/>
                  </a:lnTo>
                  <a:lnTo>
                    <a:pt x="188" y="228"/>
                  </a:lnTo>
                  <a:lnTo>
                    <a:pt x="183" y="229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4" y="251"/>
                  </a:lnTo>
                  <a:lnTo>
                    <a:pt x="150" y="250"/>
                  </a:lnTo>
                  <a:lnTo>
                    <a:pt x="145" y="248"/>
                  </a:lnTo>
                  <a:lnTo>
                    <a:pt x="141" y="245"/>
                  </a:lnTo>
                  <a:lnTo>
                    <a:pt x="129" y="234"/>
                  </a:lnTo>
                  <a:lnTo>
                    <a:pt x="118" y="218"/>
                  </a:lnTo>
                  <a:lnTo>
                    <a:pt x="80" y="152"/>
                  </a:lnTo>
                  <a:lnTo>
                    <a:pt x="80" y="152"/>
                  </a:lnTo>
                  <a:lnTo>
                    <a:pt x="74" y="141"/>
                  </a:lnTo>
                  <a:lnTo>
                    <a:pt x="71" y="129"/>
                  </a:lnTo>
                  <a:lnTo>
                    <a:pt x="71" y="123"/>
                  </a:lnTo>
                  <a:lnTo>
                    <a:pt x="71" y="119"/>
                  </a:lnTo>
                  <a:lnTo>
                    <a:pt x="74" y="114"/>
                  </a:lnTo>
                  <a:lnTo>
                    <a:pt x="77" y="112"/>
                  </a:lnTo>
                  <a:lnTo>
                    <a:pt x="105" y="98"/>
                  </a:lnTo>
                  <a:lnTo>
                    <a:pt x="105" y="98"/>
                  </a:lnTo>
                  <a:lnTo>
                    <a:pt x="105" y="98"/>
                  </a:lnTo>
                  <a:lnTo>
                    <a:pt x="109" y="94"/>
                  </a:lnTo>
                  <a:lnTo>
                    <a:pt x="111" y="90"/>
                  </a:lnTo>
                  <a:lnTo>
                    <a:pt x="111" y="85"/>
                  </a:lnTo>
                  <a:lnTo>
                    <a:pt x="109" y="81"/>
                  </a:lnTo>
                  <a:lnTo>
                    <a:pt x="109" y="81"/>
                  </a:lnTo>
                  <a:lnTo>
                    <a:pt x="64" y="5"/>
                  </a:lnTo>
                  <a:lnTo>
                    <a:pt x="64" y="5"/>
                  </a:lnTo>
                  <a:lnTo>
                    <a:pt x="61" y="1"/>
                  </a:lnTo>
                  <a:lnTo>
                    <a:pt x="57" y="0"/>
                  </a:lnTo>
                  <a:lnTo>
                    <a:pt x="52" y="0"/>
                  </a:lnTo>
                  <a:lnTo>
                    <a:pt x="48" y="1"/>
                  </a:lnTo>
                  <a:lnTo>
                    <a:pt x="23" y="20"/>
                  </a:lnTo>
                  <a:lnTo>
                    <a:pt x="23" y="20"/>
                  </a:lnTo>
                  <a:lnTo>
                    <a:pt x="16" y="26"/>
                  </a:lnTo>
                  <a:lnTo>
                    <a:pt x="10" y="37"/>
                  </a:lnTo>
                  <a:lnTo>
                    <a:pt x="7" y="45"/>
                  </a:lnTo>
                  <a:lnTo>
                    <a:pt x="4" y="53"/>
                  </a:lnTo>
                  <a:lnTo>
                    <a:pt x="2" y="64"/>
                  </a:lnTo>
                  <a:lnTo>
                    <a:pt x="2" y="75"/>
                  </a:lnTo>
                  <a:lnTo>
                    <a:pt x="0" y="87"/>
                  </a:lnTo>
                  <a:lnTo>
                    <a:pt x="2" y="101"/>
                  </a:lnTo>
                  <a:lnTo>
                    <a:pt x="4" y="117"/>
                  </a:lnTo>
                  <a:lnTo>
                    <a:pt x="9" y="133"/>
                  </a:lnTo>
                  <a:lnTo>
                    <a:pt x="15" y="152"/>
                  </a:lnTo>
                  <a:lnTo>
                    <a:pt x="22" y="173"/>
                  </a:lnTo>
                  <a:lnTo>
                    <a:pt x="32" y="193"/>
                  </a:lnTo>
                  <a:lnTo>
                    <a:pt x="45" y="216"/>
                  </a:lnTo>
                  <a:lnTo>
                    <a:pt x="45" y="216"/>
                  </a:lnTo>
                  <a:lnTo>
                    <a:pt x="58" y="239"/>
                  </a:lnTo>
                  <a:lnTo>
                    <a:pt x="73" y="260"/>
                  </a:lnTo>
                  <a:lnTo>
                    <a:pt x="87" y="277"/>
                  </a:lnTo>
                  <a:lnTo>
                    <a:pt x="100" y="293"/>
                  </a:lnTo>
                  <a:lnTo>
                    <a:pt x="113" y="305"/>
                  </a:lnTo>
                  <a:lnTo>
                    <a:pt x="127" y="315"/>
                  </a:lnTo>
                  <a:lnTo>
                    <a:pt x="138" y="324"/>
                  </a:lnTo>
                  <a:lnTo>
                    <a:pt x="150" y="331"/>
                  </a:lnTo>
                  <a:lnTo>
                    <a:pt x="160" y="335"/>
                  </a:lnTo>
                  <a:lnTo>
                    <a:pt x="170" y="338"/>
                  </a:lnTo>
                  <a:lnTo>
                    <a:pt x="180" y="341"/>
                  </a:lnTo>
                  <a:lnTo>
                    <a:pt x="189" y="343"/>
                  </a:lnTo>
                  <a:lnTo>
                    <a:pt x="202" y="341"/>
                  </a:lnTo>
                  <a:lnTo>
                    <a:pt x="211" y="340"/>
                  </a:lnTo>
                  <a:lnTo>
                    <a:pt x="240" y="327"/>
                  </a:lnTo>
                  <a:lnTo>
                    <a:pt x="240" y="327"/>
                  </a:lnTo>
                  <a:lnTo>
                    <a:pt x="240" y="327"/>
                  </a:lnTo>
                  <a:lnTo>
                    <a:pt x="244" y="324"/>
                  </a:lnTo>
                  <a:lnTo>
                    <a:pt x="246" y="319"/>
                  </a:lnTo>
                  <a:lnTo>
                    <a:pt x="246" y="314"/>
                  </a:lnTo>
                  <a:lnTo>
                    <a:pt x="244" y="309"/>
                  </a:lnTo>
                  <a:lnTo>
                    <a:pt x="244" y="30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  <p:grpSp>
          <p:nvGrpSpPr>
            <p:cNvPr id="125" name="Group 308">
              <a:extLst>
                <a:ext uri="{FF2B5EF4-FFF2-40B4-BE49-F238E27FC236}">
                  <a16:creationId xmlns="" xmlns:a16="http://schemas.microsoft.com/office/drawing/2014/main" id="{449216FA-7053-4B05-BEDA-A2654D8E361D}"/>
                </a:ext>
              </a:extLst>
            </p:cNvPr>
            <p:cNvGrpSpPr/>
            <p:nvPr/>
          </p:nvGrpSpPr>
          <p:grpSpPr>
            <a:xfrm>
              <a:off x="4363903" y="1825942"/>
              <a:ext cx="267663" cy="320568"/>
              <a:chOff x="6103605" y="258412"/>
              <a:chExt cx="431072" cy="42667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157" name="Freeform 103">
                <a:extLst>
                  <a:ext uri="{FF2B5EF4-FFF2-40B4-BE49-F238E27FC236}">
                    <a16:creationId xmlns="" xmlns:a16="http://schemas.microsoft.com/office/drawing/2014/main" id="{0214E8D5-72E0-4871-8F30-6308B4CF56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3605" y="557522"/>
                <a:ext cx="127564" cy="127564"/>
              </a:xfrm>
              <a:custGeom>
                <a:avLst/>
                <a:gdLst>
                  <a:gd name="T0" fmla="*/ 42 w 85"/>
                  <a:gd name="T1" fmla="*/ 0 h 88"/>
                  <a:gd name="T2" fmla="*/ 42 w 85"/>
                  <a:gd name="T3" fmla="*/ 0 h 88"/>
                  <a:gd name="T4" fmla="*/ 33 w 85"/>
                  <a:gd name="T5" fmla="*/ 2 h 88"/>
                  <a:gd name="T6" fmla="*/ 26 w 85"/>
                  <a:gd name="T7" fmla="*/ 5 h 88"/>
                  <a:gd name="T8" fmla="*/ 18 w 85"/>
                  <a:gd name="T9" fmla="*/ 9 h 88"/>
                  <a:gd name="T10" fmla="*/ 11 w 85"/>
                  <a:gd name="T11" fmla="*/ 14 h 88"/>
                  <a:gd name="T12" fmla="*/ 7 w 85"/>
                  <a:gd name="T13" fmla="*/ 21 h 88"/>
                  <a:gd name="T14" fmla="*/ 2 w 85"/>
                  <a:gd name="T15" fmla="*/ 28 h 88"/>
                  <a:gd name="T16" fmla="*/ 0 w 85"/>
                  <a:gd name="T17" fmla="*/ 35 h 88"/>
                  <a:gd name="T18" fmla="*/ 0 w 85"/>
                  <a:gd name="T19" fmla="*/ 44 h 88"/>
                  <a:gd name="T20" fmla="*/ 0 w 85"/>
                  <a:gd name="T21" fmla="*/ 44 h 88"/>
                  <a:gd name="T22" fmla="*/ 0 w 85"/>
                  <a:gd name="T23" fmla="*/ 53 h 88"/>
                  <a:gd name="T24" fmla="*/ 2 w 85"/>
                  <a:gd name="T25" fmla="*/ 62 h 88"/>
                  <a:gd name="T26" fmla="*/ 7 w 85"/>
                  <a:gd name="T27" fmla="*/ 69 h 88"/>
                  <a:gd name="T28" fmla="*/ 11 w 85"/>
                  <a:gd name="T29" fmla="*/ 75 h 88"/>
                  <a:gd name="T30" fmla="*/ 18 w 85"/>
                  <a:gd name="T31" fmla="*/ 80 h 88"/>
                  <a:gd name="T32" fmla="*/ 26 w 85"/>
                  <a:gd name="T33" fmla="*/ 85 h 88"/>
                  <a:gd name="T34" fmla="*/ 33 w 85"/>
                  <a:gd name="T35" fmla="*/ 86 h 88"/>
                  <a:gd name="T36" fmla="*/ 42 w 85"/>
                  <a:gd name="T37" fmla="*/ 88 h 88"/>
                  <a:gd name="T38" fmla="*/ 42 w 85"/>
                  <a:gd name="T39" fmla="*/ 88 h 88"/>
                  <a:gd name="T40" fmla="*/ 50 w 85"/>
                  <a:gd name="T41" fmla="*/ 86 h 88"/>
                  <a:gd name="T42" fmla="*/ 59 w 85"/>
                  <a:gd name="T43" fmla="*/ 85 h 88"/>
                  <a:gd name="T44" fmla="*/ 66 w 85"/>
                  <a:gd name="T45" fmla="*/ 80 h 88"/>
                  <a:gd name="T46" fmla="*/ 74 w 85"/>
                  <a:gd name="T47" fmla="*/ 75 h 88"/>
                  <a:gd name="T48" fmla="*/ 78 w 85"/>
                  <a:gd name="T49" fmla="*/ 69 h 88"/>
                  <a:gd name="T50" fmla="*/ 82 w 85"/>
                  <a:gd name="T51" fmla="*/ 62 h 88"/>
                  <a:gd name="T52" fmla="*/ 85 w 85"/>
                  <a:gd name="T53" fmla="*/ 53 h 88"/>
                  <a:gd name="T54" fmla="*/ 85 w 85"/>
                  <a:gd name="T55" fmla="*/ 44 h 88"/>
                  <a:gd name="T56" fmla="*/ 85 w 85"/>
                  <a:gd name="T57" fmla="*/ 44 h 88"/>
                  <a:gd name="T58" fmla="*/ 85 w 85"/>
                  <a:gd name="T59" fmla="*/ 35 h 88"/>
                  <a:gd name="T60" fmla="*/ 82 w 85"/>
                  <a:gd name="T61" fmla="*/ 28 h 88"/>
                  <a:gd name="T62" fmla="*/ 78 w 85"/>
                  <a:gd name="T63" fmla="*/ 21 h 88"/>
                  <a:gd name="T64" fmla="*/ 74 w 85"/>
                  <a:gd name="T65" fmla="*/ 14 h 88"/>
                  <a:gd name="T66" fmla="*/ 66 w 85"/>
                  <a:gd name="T67" fmla="*/ 9 h 88"/>
                  <a:gd name="T68" fmla="*/ 59 w 85"/>
                  <a:gd name="T69" fmla="*/ 5 h 88"/>
                  <a:gd name="T70" fmla="*/ 50 w 85"/>
                  <a:gd name="T71" fmla="*/ 2 h 88"/>
                  <a:gd name="T72" fmla="*/ 42 w 85"/>
                  <a:gd name="T73" fmla="*/ 0 h 88"/>
                  <a:gd name="T74" fmla="*/ 42 w 85"/>
                  <a:gd name="T75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5" h="88">
                    <a:moveTo>
                      <a:pt x="42" y="0"/>
                    </a:moveTo>
                    <a:lnTo>
                      <a:pt x="42" y="0"/>
                    </a:lnTo>
                    <a:lnTo>
                      <a:pt x="33" y="2"/>
                    </a:lnTo>
                    <a:lnTo>
                      <a:pt x="26" y="5"/>
                    </a:lnTo>
                    <a:lnTo>
                      <a:pt x="18" y="9"/>
                    </a:lnTo>
                    <a:lnTo>
                      <a:pt x="11" y="14"/>
                    </a:lnTo>
                    <a:lnTo>
                      <a:pt x="7" y="21"/>
                    </a:lnTo>
                    <a:lnTo>
                      <a:pt x="2" y="28"/>
                    </a:lnTo>
                    <a:lnTo>
                      <a:pt x="0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53"/>
                    </a:lnTo>
                    <a:lnTo>
                      <a:pt x="2" y="62"/>
                    </a:lnTo>
                    <a:lnTo>
                      <a:pt x="7" y="69"/>
                    </a:lnTo>
                    <a:lnTo>
                      <a:pt x="11" y="75"/>
                    </a:lnTo>
                    <a:lnTo>
                      <a:pt x="18" y="80"/>
                    </a:lnTo>
                    <a:lnTo>
                      <a:pt x="26" y="85"/>
                    </a:lnTo>
                    <a:lnTo>
                      <a:pt x="33" y="86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50" y="86"/>
                    </a:lnTo>
                    <a:lnTo>
                      <a:pt x="59" y="85"/>
                    </a:lnTo>
                    <a:lnTo>
                      <a:pt x="66" y="80"/>
                    </a:lnTo>
                    <a:lnTo>
                      <a:pt x="74" y="75"/>
                    </a:lnTo>
                    <a:lnTo>
                      <a:pt x="78" y="69"/>
                    </a:lnTo>
                    <a:lnTo>
                      <a:pt x="82" y="62"/>
                    </a:lnTo>
                    <a:lnTo>
                      <a:pt x="85" y="53"/>
                    </a:lnTo>
                    <a:lnTo>
                      <a:pt x="85" y="44"/>
                    </a:lnTo>
                    <a:lnTo>
                      <a:pt x="85" y="44"/>
                    </a:lnTo>
                    <a:lnTo>
                      <a:pt x="85" y="35"/>
                    </a:lnTo>
                    <a:lnTo>
                      <a:pt x="82" y="28"/>
                    </a:lnTo>
                    <a:lnTo>
                      <a:pt x="78" y="21"/>
                    </a:lnTo>
                    <a:lnTo>
                      <a:pt x="74" y="14"/>
                    </a:lnTo>
                    <a:lnTo>
                      <a:pt x="66" y="9"/>
                    </a:lnTo>
                    <a:lnTo>
                      <a:pt x="59" y="5"/>
                    </a:lnTo>
                    <a:lnTo>
                      <a:pt x="50" y="2"/>
                    </a:lnTo>
                    <a:lnTo>
                      <a:pt x="42" y="0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8" name="Freeform 104">
                <a:extLst>
                  <a:ext uri="{FF2B5EF4-FFF2-40B4-BE49-F238E27FC236}">
                    <a16:creationId xmlns="" xmlns:a16="http://schemas.microsoft.com/office/drawing/2014/main" id="{BBC8E723-2AED-4169-8547-EAACA0F530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3605" y="399170"/>
                <a:ext cx="290314" cy="285916"/>
              </a:xfrm>
              <a:custGeom>
                <a:avLst/>
                <a:gdLst>
                  <a:gd name="T0" fmla="*/ 4 w 196"/>
                  <a:gd name="T1" fmla="*/ 0 h 196"/>
                  <a:gd name="T2" fmla="*/ 4 w 196"/>
                  <a:gd name="T3" fmla="*/ 0 h 196"/>
                  <a:gd name="T4" fmla="*/ 0 w 196"/>
                  <a:gd name="T5" fmla="*/ 1 h 196"/>
                  <a:gd name="T6" fmla="*/ 0 w 196"/>
                  <a:gd name="T7" fmla="*/ 4 h 196"/>
                  <a:gd name="T8" fmla="*/ 0 w 196"/>
                  <a:gd name="T9" fmla="*/ 59 h 196"/>
                  <a:gd name="T10" fmla="*/ 0 w 196"/>
                  <a:gd name="T11" fmla="*/ 59 h 196"/>
                  <a:gd name="T12" fmla="*/ 0 w 196"/>
                  <a:gd name="T13" fmla="*/ 62 h 196"/>
                  <a:gd name="T14" fmla="*/ 4 w 196"/>
                  <a:gd name="T15" fmla="*/ 63 h 196"/>
                  <a:gd name="T16" fmla="*/ 4 w 196"/>
                  <a:gd name="T17" fmla="*/ 63 h 196"/>
                  <a:gd name="T18" fmla="*/ 17 w 196"/>
                  <a:gd name="T19" fmla="*/ 63 h 196"/>
                  <a:gd name="T20" fmla="*/ 29 w 196"/>
                  <a:gd name="T21" fmla="*/ 66 h 196"/>
                  <a:gd name="T22" fmla="*/ 42 w 196"/>
                  <a:gd name="T23" fmla="*/ 69 h 196"/>
                  <a:gd name="T24" fmla="*/ 53 w 196"/>
                  <a:gd name="T25" fmla="*/ 74 h 196"/>
                  <a:gd name="T26" fmla="*/ 65 w 196"/>
                  <a:gd name="T27" fmla="*/ 78 h 196"/>
                  <a:gd name="T28" fmla="*/ 75 w 196"/>
                  <a:gd name="T29" fmla="*/ 85 h 196"/>
                  <a:gd name="T30" fmla="*/ 85 w 196"/>
                  <a:gd name="T31" fmla="*/ 93 h 196"/>
                  <a:gd name="T32" fmla="*/ 94 w 196"/>
                  <a:gd name="T33" fmla="*/ 101 h 196"/>
                  <a:gd name="T34" fmla="*/ 103 w 196"/>
                  <a:gd name="T35" fmla="*/ 110 h 196"/>
                  <a:gd name="T36" fmla="*/ 110 w 196"/>
                  <a:gd name="T37" fmla="*/ 120 h 196"/>
                  <a:gd name="T38" fmla="*/ 116 w 196"/>
                  <a:gd name="T39" fmla="*/ 130 h 196"/>
                  <a:gd name="T40" fmla="*/ 122 w 196"/>
                  <a:gd name="T41" fmla="*/ 142 h 196"/>
                  <a:gd name="T42" fmla="*/ 126 w 196"/>
                  <a:gd name="T43" fmla="*/ 154 h 196"/>
                  <a:gd name="T44" fmla="*/ 129 w 196"/>
                  <a:gd name="T45" fmla="*/ 165 h 196"/>
                  <a:gd name="T46" fmla="*/ 130 w 196"/>
                  <a:gd name="T47" fmla="*/ 178 h 196"/>
                  <a:gd name="T48" fmla="*/ 132 w 196"/>
                  <a:gd name="T49" fmla="*/ 191 h 196"/>
                  <a:gd name="T50" fmla="*/ 132 w 196"/>
                  <a:gd name="T51" fmla="*/ 191 h 196"/>
                  <a:gd name="T52" fmla="*/ 133 w 196"/>
                  <a:gd name="T53" fmla="*/ 194 h 196"/>
                  <a:gd name="T54" fmla="*/ 136 w 196"/>
                  <a:gd name="T55" fmla="*/ 196 h 196"/>
                  <a:gd name="T56" fmla="*/ 191 w 196"/>
                  <a:gd name="T57" fmla="*/ 196 h 196"/>
                  <a:gd name="T58" fmla="*/ 191 w 196"/>
                  <a:gd name="T59" fmla="*/ 196 h 196"/>
                  <a:gd name="T60" fmla="*/ 191 w 196"/>
                  <a:gd name="T61" fmla="*/ 196 h 196"/>
                  <a:gd name="T62" fmla="*/ 194 w 196"/>
                  <a:gd name="T63" fmla="*/ 194 h 196"/>
                  <a:gd name="T64" fmla="*/ 196 w 196"/>
                  <a:gd name="T65" fmla="*/ 191 h 196"/>
                  <a:gd name="T66" fmla="*/ 196 w 196"/>
                  <a:gd name="T67" fmla="*/ 190 h 196"/>
                  <a:gd name="T68" fmla="*/ 196 w 196"/>
                  <a:gd name="T69" fmla="*/ 190 h 196"/>
                  <a:gd name="T70" fmla="*/ 194 w 196"/>
                  <a:gd name="T71" fmla="*/ 171 h 196"/>
                  <a:gd name="T72" fmla="*/ 191 w 196"/>
                  <a:gd name="T73" fmla="*/ 152 h 196"/>
                  <a:gd name="T74" fmla="*/ 187 w 196"/>
                  <a:gd name="T75" fmla="*/ 133 h 196"/>
                  <a:gd name="T76" fmla="*/ 180 w 196"/>
                  <a:gd name="T77" fmla="*/ 116 h 196"/>
                  <a:gd name="T78" fmla="*/ 172 w 196"/>
                  <a:gd name="T79" fmla="*/ 98 h 196"/>
                  <a:gd name="T80" fmla="*/ 162 w 196"/>
                  <a:gd name="T81" fmla="*/ 84 h 196"/>
                  <a:gd name="T82" fmla="*/ 151 w 196"/>
                  <a:gd name="T83" fmla="*/ 68 h 196"/>
                  <a:gd name="T84" fmla="*/ 139 w 196"/>
                  <a:gd name="T85" fmla="*/ 55 h 196"/>
                  <a:gd name="T86" fmla="*/ 124 w 196"/>
                  <a:gd name="T87" fmla="*/ 43 h 196"/>
                  <a:gd name="T88" fmla="*/ 110 w 196"/>
                  <a:gd name="T89" fmla="*/ 31 h 196"/>
                  <a:gd name="T90" fmla="*/ 94 w 196"/>
                  <a:gd name="T91" fmla="*/ 21 h 196"/>
                  <a:gd name="T92" fmla="*/ 78 w 196"/>
                  <a:gd name="T93" fmla="*/ 14 h 196"/>
                  <a:gd name="T94" fmla="*/ 61 w 196"/>
                  <a:gd name="T95" fmla="*/ 8 h 196"/>
                  <a:gd name="T96" fmla="*/ 42 w 196"/>
                  <a:gd name="T97" fmla="*/ 2 h 196"/>
                  <a:gd name="T98" fmla="*/ 23 w 196"/>
                  <a:gd name="T99" fmla="*/ 0 h 196"/>
                  <a:gd name="T100" fmla="*/ 4 w 196"/>
                  <a:gd name="T101" fmla="*/ 0 h 196"/>
                  <a:gd name="T102" fmla="*/ 4 w 196"/>
                  <a:gd name="T103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96" h="196">
                    <a:moveTo>
                      <a:pt x="4" y="0"/>
                    </a:moveTo>
                    <a:lnTo>
                      <a:pt x="4" y="0"/>
                    </a:lnTo>
                    <a:lnTo>
                      <a:pt x="0" y="1"/>
                    </a:lnTo>
                    <a:lnTo>
                      <a:pt x="0" y="4"/>
                    </a:lnTo>
                    <a:lnTo>
                      <a:pt x="0" y="59"/>
                    </a:lnTo>
                    <a:lnTo>
                      <a:pt x="0" y="59"/>
                    </a:lnTo>
                    <a:lnTo>
                      <a:pt x="0" y="62"/>
                    </a:lnTo>
                    <a:lnTo>
                      <a:pt x="4" y="63"/>
                    </a:lnTo>
                    <a:lnTo>
                      <a:pt x="4" y="63"/>
                    </a:lnTo>
                    <a:lnTo>
                      <a:pt x="17" y="63"/>
                    </a:lnTo>
                    <a:lnTo>
                      <a:pt x="29" y="66"/>
                    </a:lnTo>
                    <a:lnTo>
                      <a:pt x="42" y="69"/>
                    </a:lnTo>
                    <a:lnTo>
                      <a:pt x="53" y="74"/>
                    </a:lnTo>
                    <a:lnTo>
                      <a:pt x="65" y="78"/>
                    </a:lnTo>
                    <a:lnTo>
                      <a:pt x="75" y="85"/>
                    </a:lnTo>
                    <a:lnTo>
                      <a:pt x="85" y="93"/>
                    </a:lnTo>
                    <a:lnTo>
                      <a:pt x="94" y="101"/>
                    </a:lnTo>
                    <a:lnTo>
                      <a:pt x="103" y="110"/>
                    </a:lnTo>
                    <a:lnTo>
                      <a:pt x="110" y="120"/>
                    </a:lnTo>
                    <a:lnTo>
                      <a:pt x="116" y="130"/>
                    </a:lnTo>
                    <a:lnTo>
                      <a:pt x="122" y="142"/>
                    </a:lnTo>
                    <a:lnTo>
                      <a:pt x="126" y="154"/>
                    </a:lnTo>
                    <a:lnTo>
                      <a:pt x="129" y="165"/>
                    </a:lnTo>
                    <a:lnTo>
                      <a:pt x="130" y="178"/>
                    </a:lnTo>
                    <a:lnTo>
                      <a:pt x="132" y="191"/>
                    </a:lnTo>
                    <a:lnTo>
                      <a:pt x="132" y="191"/>
                    </a:lnTo>
                    <a:lnTo>
                      <a:pt x="133" y="194"/>
                    </a:lnTo>
                    <a:lnTo>
                      <a:pt x="136" y="196"/>
                    </a:lnTo>
                    <a:lnTo>
                      <a:pt x="191" y="196"/>
                    </a:lnTo>
                    <a:lnTo>
                      <a:pt x="191" y="196"/>
                    </a:lnTo>
                    <a:lnTo>
                      <a:pt x="191" y="196"/>
                    </a:lnTo>
                    <a:lnTo>
                      <a:pt x="194" y="194"/>
                    </a:lnTo>
                    <a:lnTo>
                      <a:pt x="196" y="191"/>
                    </a:lnTo>
                    <a:lnTo>
                      <a:pt x="196" y="190"/>
                    </a:lnTo>
                    <a:lnTo>
                      <a:pt x="196" y="190"/>
                    </a:lnTo>
                    <a:lnTo>
                      <a:pt x="194" y="171"/>
                    </a:lnTo>
                    <a:lnTo>
                      <a:pt x="191" y="152"/>
                    </a:lnTo>
                    <a:lnTo>
                      <a:pt x="187" y="133"/>
                    </a:lnTo>
                    <a:lnTo>
                      <a:pt x="180" y="116"/>
                    </a:lnTo>
                    <a:lnTo>
                      <a:pt x="172" y="98"/>
                    </a:lnTo>
                    <a:lnTo>
                      <a:pt x="162" y="84"/>
                    </a:lnTo>
                    <a:lnTo>
                      <a:pt x="151" y="68"/>
                    </a:lnTo>
                    <a:lnTo>
                      <a:pt x="139" y="55"/>
                    </a:lnTo>
                    <a:lnTo>
                      <a:pt x="124" y="43"/>
                    </a:lnTo>
                    <a:lnTo>
                      <a:pt x="110" y="31"/>
                    </a:lnTo>
                    <a:lnTo>
                      <a:pt x="94" y="21"/>
                    </a:lnTo>
                    <a:lnTo>
                      <a:pt x="78" y="14"/>
                    </a:lnTo>
                    <a:lnTo>
                      <a:pt x="61" y="8"/>
                    </a:lnTo>
                    <a:lnTo>
                      <a:pt x="42" y="2"/>
                    </a:lnTo>
                    <a:lnTo>
                      <a:pt x="23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9" name="Freeform 105">
                <a:extLst>
                  <a:ext uri="{FF2B5EF4-FFF2-40B4-BE49-F238E27FC236}">
                    <a16:creationId xmlns="" xmlns:a16="http://schemas.microsoft.com/office/drawing/2014/main" id="{E1E96E7C-0FCD-49B1-8BAE-58B97A64EE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3605" y="258412"/>
                <a:ext cx="431072" cy="426676"/>
              </a:xfrm>
              <a:custGeom>
                <a:avLst/>
                <a:gdLst>
                  <a:gd name="T0" fmla="*/ 292 w 292"/>
                  <a:gd name="T1" fmla="*/ 286 h 292"/>
                  <a:gd name="T2" fmla="*/ 292 w 292"/>
                  <a:gd name="T3" fmla="*/ 286 h 292"/>
                  <a:gd name="T4" fmla="*/ 290 w 292"/>
                  <a:gd name="T5" fmla="*/ 257 h 292"/>
                  <a:gd name="T6" fmla="*/ 286 w 292"/>
                  <a:gd name="T7" fmla="*/ 228 h 292"/>
                  <a:gd name="T8" fmla="*/ 279 w 292"/>
                  <a:gd name="T9" fmla="*/ 200 h 292"/>
                  <a:gd name="T10" fmla="*/ 268 w 292"/>
                  <a:gd name="T11" fmla="*/ 174 h 292"/>
                  <a:gd name="T12" fmla="*/ 255 w 292"/>
                  <a:gd name="T13" fmla="*/ 149 h 292"/>
                  <a:gd name="T14" fmla="*/ 242 w 292"/>
                  <a:gd name="T15" fmla="*/ 126 h 292"/>
                  <a:gd name="T16" fmla="*/ 225 w 292"/>
                  <a:gd name="T17" fmla="*/ 104 h 292"/>
                  <a:gd name="T18" fmla="*/ 206 w 292"/>
                  <a:gd name="T19" fmla="*/ 84 h 292"/>
                  <a:gd name="T20" fmla="*/ 186 w 292"/>
                  <a:gd name="T21" fmla="*/ 65 h 292"/>
                  <a:gd name="T22" fmla="*/ 164 w 292"/>
                  <a:gd name="T23" fmla="*/ 49 h 292"/>
                  <a:gd name="T24" fmla="*/ 140 w 292"/>
                  <a:gd name="T25" fmla="*/ 34 h 292"/>
                  <a:gd name="T26" fmla="*/ 114 w 292"/>
                  <a:gd name="T27" fmla="*/ 21 h 292"/>
                  <a:gd name="T28" fmla="*/ 88 w 292"/>
                  <a:gd name="T29" fmla="*/ 13 h 292"/>
                  <a:gd name="T30" fmla="*/ 61 w 292"/>
                  <a:gd name="T31" fmla="*/ 5 h 292"/>
                  <a:gd name="T32" fmla="*/ 33 w 292"/>
                  <a:gd name="T33" fmla="*/ 1 h 292"/>
                  <a:gd name="T34" fmla="*/ 4 w 292"/>
                  <a:gd name="T35" fmla="*/ 0 h 292"/>
                  <a:gd name="T36" fmla="*/ 4 w 292"/>
                  <a:gd name="T37" fmla="*/ 0 h 292"/>
                  <a:gd name="T38" fmla="*/ 0 w 292"/>
                  <a:gd name="T39" fmla="*/ 1 h 292"/>
                  <a:gd name="T40" fmla="*/ 0 w 292"/>
                  <a:gd name="T41" fmla="*/ 4 h 292"/>
                  <a:gd name="T42" fmla="*/ 0 w 292"/>
                  <a:gd name="T43" fmla="*/ 61 h 292"/>
                  <a:gd name="T44" fmla="*/ 0 w 292"/>
                  <a:gd name="T45" fmla="*/ 61 h 292"/>
                  <a:gd name="T46" fmla="*/ 0 w 292"/>
                  <a:gd name="T47" fmla="*/ 64 h 292"/>
                  <a:gd name="T48" fmla="*/ 4 w 292"/>
                  <a:gd name="T49" fmla="*/ 65 h 292"/>
                  <a:gd name="T50" fmla="*/ 4 w 292"/>
                  <a:gd name="T51" fmla="*/ 65 h 292"/>
                  <a:gd name="T52" fmla="*/ 26 w 292"/>
                  <a:gd name="T53" fmla="*/ 66 h 292"/>
                  <a:gd name="T54" fmla="*/ 47 w 292"/>
                  <a:gd name="T55" fmla="*/ 69 h 292"/>
                  <a:gd name="T56" fmla="*/ 69 w 292"/>
                  <a:gd name="T57" fmla="*/ 75 h 292"/>
                  <a:gd name="T58" fmla="*/ 90 w 292"/>
                  <a:gd name="T59" fmla="*/ 82 h 292"/>
                  <a:gd name="T60" fmla="*/ 109 w 292"/>
                  <a:gd name="T61" fmla="*/ 93 h 292"/>
                  <a:gd name="T62" fmla="*/ 127 w 292"/>
                  <a:gd name="T63" fmla="*/ 103 h 292"/>
                  <a:gd name="T64" fmla="*/ 145 w 292"/>
                  <a:gd name="T65" fmla="*/ 116 h 292"/>
                  <a:gd name="T66" fmla="*/ 161 w 292"/>
                  <a:gd name="T67" fmla="*/ 130 h 292"/>
                  <a:gd name="T68" fmla="*/ 175 w 292"/>
                  <a:gd name="T69" fmla="*/ 146 h 292"/>
                  <a:gd name="T70" fmla="*/ 187 w 292"/>
                  <a:gd name="T71" fmla="*/ 164 h 292"/>
                  <a:gd name="T72" fmla="*/ 199 w 292"/>
                  <a:gd name="T73" fmla="*/ 181 h 292"/>
                  <a:gd name="T74" fmla="*/ 207 w 292"/>
                  <a:gd name="T75" fmla="*/ 202 h 292"/>
                  <a:gd name="T76" fmla="*/ 216 w 292"/>
                  <a:gd name="T77" fmla="*/ 222 h 292"/>
                  <a:gd name="T78" fmla="*/ 220 w 292"/>
                  <a:gd name="T79" fmla="*/ 242 h 292"/>
                  <a:gd name="T80" fmla="*/ 225 w 292"/>
                  <a:gd name="T81" fmla="*/ 264 h 292"/>
                  <a:gd name="T82" fmla="*/ 226 w 292"/>
                  <a:gd name="T83" fmla="*/ 287 h 292"/>
                  <a:gd name="T84" fmla="*/ 226 w 292"/>
                  <a:gd name="T85" fmla="*/ 287 h 292"/>
                  <a:gd name="T86" fmla="*/ 226 w 292"/>
                  <a:gd name="T87" fmla="*/ 290 h 292"/>
                  <a:gd name="T88" fmla="*/ 231 w 292"/>
                  <a:gd name="T89" fmla="*/ 292 h 292"/>
                  <a:gd name="T90" fmla="*/ 287 w 292"/>
                  <a:gd name="T91" fmla="*/ 292 h 292"/>
                  <a:gd name="T92" fmla="*/ 287 w 292"/>
                  <a:gd name="T93" fmla="*/ 292 h 292"/>
                  <a:gd name="T94" fmla="*/ 287 w 292"/>
                  <a:gd name="T95" fmla="*/ 292 h 292"/>
                  <a:gd name="T96" fmla="*/ 290 w 292"/>
                  <a:gd name="T97" fmla="*/ 290 h 292"/>
                  <a:gd name="T98" fmla="*/ 292 w 292"/>
                  <a:gd name="T99" fmla="*/ 287 h 292"/>
                  <a:gd name="T100" fmla="*/ 292 w 292"/>
                  <a:gd name="T101" fmla="*/ 286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92" h="292">
                    <a:moveTo>
                      <a:pt x="292" y="286"/>
                    </a:moveTo>
                    <a:lnTo>
                      <a:pt x="292" y="286"/>
                    </a:lnTo>
                    <a:lnTo>
                      <a:pt x="290" y="257"/>
                    </a:lnTo>
                    <a:lnTo>
                      <a:pt x="286" y="228"/>
                    </a:lnTo>
                    <a:lnTo>
                      <a:pt x="279" y="200"/>
                    </a:lnTo>
                    <a:lnTo>
                      <a:pt x="268" y="174"/>
                    </a:lnTo>
                    <a:lnTo>
                      <a:pt x="255" y="149"/>
                    </a:lnTo>
                    <a:lnTo>
                      <a:pt x="242" y="126"/>
                    </a:lnTo>
                    <a:lnTo>
                      <a:pt x="225" y="104"/>
                    </a:lnTo>
                    <a:lnTo>
                      <a:pt x="206" y="84"/>
                    </a:lnTo>
                    <a:lnTo>
                      <a:pt x="186" y="65"/>
                    </a:lnTo>
                    <a:lnTo>
                      <a:pt x="164" y="49"/>
                    </a:lnTo>
                    <a:lnTo>
                      <a:pt x="140" y="34"/>
                    </a:lnTo>
                    <a:lnTo>
                      <a:pt x="114" y="21"/>
                    </a:lnTo>
                    <a:lnTo>
                      <a:pt x="88" y="13"/>
                    </a:lnTo>
                    <a:lnTo>
                      <a:pt x="61" y="5"/>
                    </a:lnTo>
                    <a:lnTo>
                      <a:pt x="33" y="1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1"/>
                    </a:lnTo>
                    <a:lnTo>
                      <a:pt x="0" y="4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0" y="64"/>
                    </a:lnTo>
                    <a:lnTo>
                      <a:pt x="4" y="65"/>
                    </a:lnTo>
                    <a:lnTo>
                      <a:pt x="4" y="65"/>
                    </a:lnTo>
                    <a:lnTo>
                      <a:pt x="26" y="66"/>
                    </a:lnTo>
                    <a:lnTo>
                      <a:pt x="47" y="69"/>
                    </a:lnTo>
                    <a:lnTo>
                      <a:pt x="69" y="75"/>
                    </a:lnTo>
                    <a:lnTo>
                      <a:pt x="90" y="82"/>
                    </a:lnTo>
                    <a:lnTo>
                      <a:pt x="109" y="93"/>
                    </a:lnTo>
                    <a:lnTo>
                      <a:pt x="127" y="103"/>
                    </a:lnTo>
                    <a:lnTo>
                      <a:pt x="145" y="116"/>
                    </a:lnTo>
                    <a:lnTo>
                      <a:pt x="161" y="130"/>
                    </a:lnTo>
                    <a:lnTo>
                      <a:pt x="175" y="146"/>
                    </a:lnTo>
                    <a:lnTo>
                      <a:pt x="187" y="164"/>
                    </a:lnTo>
                    <a:lnTo>
                      <a:pt x="199" y="181"/>
                    </a:lnTo>
                    <a:lnTo>
                      <a:pt x="207" y="202"/>
                    </a:lnTo>
                    <a:lnTo>
                      <a:pt x="216" y="222"/>
                    </a:lnTo>
                    <a:lnTo>
                      <a:pt x="220" y="242"/>
                    </a:lnTo>
                    <a:lnTo>
                      <a:pt x="225" y="264"/>
                    </a:lnTo>
                    <a:lnTo>
                      <a:pt x="226" y="287"/>
                    </a:lnTo>
                    <a:lnTo>
                      <a:pt x="226" y="287"/>
                    </a:lnTo>
                    <a:lnTo>
                      <a:pt x="226" y="290"/>
                    </a:lnTo>
                    <a:lnTo>
                      <a:pt x="231" y="292"/>
                    </a:lnTo>
                    <a:lnTo>
                      <a:pt x="287" y="292"/>
                    </a:lnTo>
                    <a:lnTo>
                      <a:pt x="287" y="292"/>
                    </a:lnTo>
                    <a:lnTo>
                      <a:pt x="287" y="292"/>
                    </a:lnTo>
                    <a:lnTo>
                      <a:pt x="290" y="290"/>
                    </a:lnTo>
                    <a:lnTo>
                      <a:pt x="292" y="287"/>
                    </a:lnTo>
                    <a:lnTo>
                      <a:pt x="292" y="28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sp>
          <p:nvSpPr>
            <p:cNvPr id="126" name="Freeform 57">
              <a:extLst>
                <a:ext uri="{FF2B5EF4-FFF2-40B4-BE49-F238E27FC236}">
                  <a16:creationId xmlns="" xmlns:a16="http://schemas.microsoft.com/office/drawing/2014/main" id="{032B6551-6A8E-4055-89FC-2ED5B8E16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7455" y="2723017"/>
              <a:ext cx="383359" cy="337091"/>
            </a:xfrm>
            <a:custGeom>
              <a:avLst/>
              <a:gdLst>
                <a:gd name="T0" fmla="*/ 349 w 349"/>
                <a:gd name="T1" fmla="*/ 123 h 308"/>
                <a:gd name="T2" fmla="*/ 346 w 349"/>
                <a:gd name="T3" fmla="*/ 99 h 308"/>
                <a:gd name="T4" fmla="*/ 336 w 349"/>
                <a:gd name="T5" fmla="*/ 75 h 308"/>
                <a:gd name="T6" fmla="*/ 320 w 349"/>
                <a:gd name="T7" fmla="*/ 55 h 308"/>
                <a:gd name="T8" fmla="*/ 298 w 349"/>
                <a:gd name="T9" fmla="*/ 36 h 308"/>
                <a:gd name="T10" fmla="*/ 272 w 349"/>
                <a:gd name="T11" fmla="*/ 22 h 308"/>
                <a:gd name="T12" fmla="*/ 243 w 349"/>
                <a:gd name="T13" fmla="*/ 10 h 308"/>
                <a:gd name="T14" fmla="*/ 209 w 349"/>
                <a:gd name="T15" fmla="*/ 3 h 308"/>
                <a:gd name="T16" fmla="*/ 174 w 349"/>
                <a:gd name="T17" fmla="*/ 0 h 308"/>
                <a:gd name="T18" fmla="*/ 157 w 349"/>
                <a:gd name="T19" fmla="*/ 1 h 308"/>
                <a:gd name="T20" fmla="*/ 122 w 349"/>
                <a:gd name="T21" fmla="*/ 6 h 308"/>
                <a:gd name="T22" fmla="*/ 92 w 349"/>
                <a:gd name="T23" fmla="*/ 16 h 308"/>
                <a:gd name="T24" fmla="*/ 64 w 349"/>
                <a:gd name="T25" fmla="*/ 29 h 308"/>
                <a:gd name="T26" fmla="*/ 39 w 349"/>
                <a:gd name="T27" fmla="*/ 45 h 308"/>
                <a:gd name="T28" fmla="*/ 20 w 349"/>
                <a:gd name="T29" fmla="*/ 65 h 308"/>
                <a:gd name="T30" fmla="*/ 7 w 349"/>
                <a:gd name="T31" fmla="*/ 87 h 308"/>
                <a:gd name="T32" fmla="*/ 0 w 349"/>
                <a:gd name="T33" fmla="*/ 110 h 308"/>
                <a:gd name="T34" fmla="*/ 0 w 349"/>
                <a:gd name="T35" fmla="*/ 123 h 308"/>
                <a:gd name="T36" fmla="*/ 2 w 349"/>
                <a:gd name="T37" fmla="*/ 141 h 308"/>
                <a:gd name="T38" fmla="*/ 15 w 349"/>
                <a:gd name="T39" fmla="*/ 174 h 308"/>
                <a:gd name="T40" fmla="*/ 41 w 349"/>
                <a:gd name="T41" fmla="*/ 202 h 308"/>
                <a:gd name="T42" fmla="*/ 76 w 349"/>
                <a:gd name="T43" fmla="*/ 225 h 308"/>
                <a:gd name="T44" fmla="*/ 96 w 349"/>
                <a:gd name="T45" fmla="*/ 232 h 308"/>
                <a:gd name="T46" fmla="*/ 96 w 349"/>
                <a:gd name="T47" fmla="*/ 245 h 308"/>
                <a:gd name="T48" fmla="*/ 92 w 349"/>
                <a:gd name="T49" fmla="*/ 261 h 308"/>
                <a:gd name="T50" fmla="*/ 79 w 349"/>
                <a:gd name="T51" fmla="*/ 283 h 308"/>
                <a:gd name="T52" fmla="*/ 55 w 349"/>
                <a:gd name="T53" fmla="*/ 308 h 308"/>
                <a:gd name="T54" fmla="*/ 68 w 349"/>
                <a:gd name="T55" fmla="*/ 304 h 308"/>
                <a:gd name="T56" fmla="*/ 124 w 349"/>
                <a:gd name="T57" fmla="*/ 282 h 308"/>
                <a:gd name="T58" fmla="*/ 167 w 349"/>
                <a:gd name="T59" fmla="*/ 260 h 308"/>
                <a:gd name="T60" fmla="*/ 186 w 349"/>
                <a:gd name="T61" fmla="*/ 245 h 308"/>
                <a:gd name="T62" fmla="*/ 219 w 349"/>
                <a:gd name="T63" fmla="*/ 243 h 308"/>
                <a:gd name="T64" fmla="*/ 250 w 349"/>
                <a:gd name="T65" fmla="*/ 234 h 308"/>
                <a:gd name="T66" fmla="*/ 278 w 349"/>
                <a:gd name="T67" fmla="*/ 222 h 308"/>
                <a:gd name="T68" fmla="*/ 302 w 349"/>
                <a:gd name="T69" fmla="*/ 208 h 308"/>
                <a:gd name="T70" fmla="*/ 321 w 349"/>
                <a:gd name="T71" fmla="*/ 190 h 308"/>
                <a:gd name="T72" fmla="*/ 337 w 349"/>
                <a:gd name="T73" fmla="*/ 170 h 308"/>
                <a:gd name="T74" fmla="*/ 346 w 349"/>
                <a:gd name="T75" fmla="*/ 147 h 308"/>
                <a:gd name="T76" fmla="*/ 349 w 349"/>
                <a:gd name="T77" fmla="*/ 123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49" h="308">
                  <a:moveTo>
                    <a:pt x="349" y="123"/>
                  </a:moveTo>
                  <a:lnTo>
                    <a:pt x="349" y="123"/>
                  </a:lnTo>
                  <a:lnTo>
                    <a:pt x="349" y="110"/>
                  </a:lnTo>
                  <a:lnTo>
                    <a:pt x="346" y="99"/>
                  </a:lnTo>
                  <a:lnTo>
                    <a:pt x="342" y="87"/>
                  </a:lnTo>
                  <a:lnTo>
                    <a:pt x="336" y="75"/>
                  </a:lnTo>
                  <a:lnTo>
                    <a:pt x="328" y="65"/>
                  </a:lnTo>
                  <a:lnTo>
                    <a:pt x="320" y="55"/>
                  </a:lnTo>
                  <a:lnTo>
                    <a:pt x="310" y="45"/>
                  </a:lnTo>
                  <a:lnTo>
                    <a:pt x="298" y="36"/>
                  </a:lnTo>
                  <a:lnTo>
                    <a:pt x="286" y="29"/>
                  </a:lnTo>
                  <a:lnTo>
                    <a:pt x="272" y="22"/>
                  </a:lnTo>
                  <a:lnTo>
                    <a:pt x="257" y="16"/>
                  </a:lnTo>
                  <a:lnTo>
                    <a:pt x="243" y="10"/>
                  </a:lnTo>
                  <a:lnTo>
                    <a:pt x="227" y="6"/>
                  </a:lnTo>
                  <a:lnTo>
                    <a:pt x="209" y="3"/>
                  </a:lnTo>
                  <a:lnTo>
                    <a:pt x="192" y="1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7" y="1"/>
                  </a:lnTo>
                  <a:lnTo>
                    <a:pt x="140" y="3"/>
                  </a:lnTo>
                  <a:lnTo>
                    <a:pt x="122" y="6"/>
                  </a:lnTo>
                  <a:lnTo>
                    <a:pt x="106" y="10"/>
                  </a:lnTo>
                  <a:lnTo>
                    <a:pt x="92" y="16"/>
                  </a:lnTo>
                  <a:lnTo>
                    <a:pt x="77" y="22"/>
                  </a:lnTo>
                  <a:lnTo>
                    <a:pt x="64" y="29"/>
                  </a:lnTo>
                  <a:lnTo>
                    <a:pt x="51" y="36"/>
                  </a:lnTo>
                  <a:lnTo>
                    <a:pt x="39" y="45"/>
                  </a:lnTo>
                  <a:lnTo>
                    <a:pt x="29" y="55"/>
                  </a:lnTo>
                  <a:lnTo>
                    <a:pt x="20" y="65"/>
                  </a:lnTo>
                  <a:lnTo>
                    <a:pt x="13" y="75"/>
                  </a:lnTo>
                  <a:lnTo>
                    <a:pt x="7" y="87"/>
                  </a:lnTo>
                  <a:lnTo>
                    <a:pt x="3" y="99"/>
                  </a:lnTo>
                  <a:lnTo>
                    <a:pt x="0" y="110"/>
                  </a:lnTo>
                  <a:lnTo>
                    <a:pt x="0" y="123"/>
                  </a:lnTo>
                  <a:lnTo>
                    <a:pt x="0" y="123"/>
                  </a:lnTo>
                  <a:lnTo>
                    <a:pt x="0" y="132"/>
                  </a:lnTo>
                  <a:lnTo>
                    <a:pt x="2" y="141"/>
                  </a:lnTo>
                  <a:lnTo>
                    <a:pt x="7" y="158"/>
                  </a:lnTo>
                  <a:lnTo>
                    <a:pt x="15" y="174"/>
                  </a:lnTo>
                  <a:lnTo>
                    <a:pt x="26" y="189"/>
                  </a:lnTo>
                  <a:lnTo>
                    <a:pt x="41" y="202"/>
                  </a:lnTo>
                  <a:lnTo>
                    <a:pt x="57" y="213"/>
                  </a:lnTo>
                  <a:lnTo>
                    <a:pt x="76" y="225"/>
                  </a:lnTo>
                  <a:lnTo>
                    <a:pt x="96" y="232"/>
                  </a:lnTo>
                  <a:lnTo>
                    <a:pt x="96" y="232"/>
                  </a:lnTo>
                  <a:lnTo>
                    <a:pt x="96" y="238"/>
                  </a:lnTo>
                  <a:lnTo>
                    <a:pt x="96" y="245"/>
                  </a:lnTo>
                  <a:lnTo>
                    <a:pt x="95" y="253"/>
                  </a:lnTo>
                  <a:lnTo>
                    <a:pt x="92" y="261"/>
                  </a:lnTo>
                  <a:lnTo>
                    <a:pt x="86" y="272"/>
                  </a:lnTo>
                  <a:lnTo>
                    <a:pt x="79" y="283"/>
                  </a:lnTo>
                  <a:lnTo>
                    <a:pt x="68" y="295"/>
                  </a:lnTo>
                  <a:lnTo>
                    <a:pt x="55" y="308"/>
                  </a:lnTo>
                  <a:lnTo>
                    <a:pt x="55" y="308"/>
                  </a:lnTo>
                  <a:lnTo>
                    <a:pt x="68" y="304"/>
                  </a:lnTo>
                  <a:lnTo>
                    <a:pt x="103" y="290"/>
                  </a:lnTo>
                  <a:lnTo>
                    <a:pt x="124" y="282"/>
                  </a:lnTo>
                  <a:lnTo>
                    <a:pt x="145" y="272"/>
                  </a:lnTo>
                  <a:lnTo>
                    <a:pt x="167" y="260"/>
                  </a:lnTo>
                  <a:lnTo>
                    <a:pt x="186" y="245"/>
                  </a:lnTo>
                  <a:lnTo>
                    <a:pt x="186" y="245"/>
                  </a:lnTo>
                  <a:lnTo>
                    <a:pt x="204" y="244"/>
                  </a:lnTo>
                  <a:lnTo>
                    <a:pt x="219" y="243"/>
                  </a:lnTo>
                  <a:lnTo>
                    <a:pt x="235" y="238"/>
                  </a:lnTo>
                  <a:lnTo>
                    <a:pt x="250" y="234"/>
                  </a:lnTo>
                  <a:lnTo>
                    <a:pt x="265" y="228"/>
                  </a:lnTo>
                  <a:lnTo>
                    <a:pt x="278" y="222"/>
                  </a:lnTo>
                  <a:lnTo>
                    <a:pt x="291" y="215"/>
                  </a:lnTo>
                  <a:lnTo>
                    <a:pt x="302" y="208"/>
                  </a:lnTo>
                  <a:lnTo>
                    <a:pt x="312" y="199"/>
                  </a:lnTo>
                  <a:lnTo>
                    <a:pt x="321" y="190"/>
                  </a:lnTo>
                  <a:lnTo>
                    <a:pt x="330" y="180"/>
                  </a:lnTo>
                  <a:lnTo>
                    <a:pt x="337" y="170"/>
                  </a:lnTo>
                  <a:lnTo>
                    <a:pt x="342" y="158"/>
                  </a:lnTo>
                  <a:lnTo>
                    <a:pt x="346" y="147"/>
                  </a:lnTo>
                  <a:lnTo>
                    <a:pt x="349" y="135"/>
                  </a:lnTo>
                  <a:lnTo>
                    <a:pt x="349" y="123"/>
                  </a:lnTo>
                  <a:lnTo>
                    <a:pt x="349" y="1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  <p:grpSp>
          <p:nvGrpSpPr>
            <p:cNvPr id="127" name="Group 313">
              <a:extLst>
                <a:ext uri="{FF2B5EF4-FFF2-40B4-BE49-F238E27FC236}">
                  <a16:creationId xmlns="" xmlns:a16="http://schemas.microsoft.com/office/drawing/2014/main" id="{26D8D584-C9CB-4CD0-8056-A05B48EB3D77}"/>
                </a:ext>
              </a:extLst>
            </p:cNvPr>
            <p:cNvGrpSpPr/>
            <p:nvPr/>
          </p:nvGrpSpPr>
          <p:grpSpPr>
            <a:xfrm>
              <a:off x="1708613" y="3695137"/>
              <a:ext cx="297381" cy="428227"/>
              <a:chOff x="3687117" y="3428003"/>
              <a:chExt cx="327119" cy="471049"/>
            </a:xfrm>
            <a:solidFill>
              <a:schemeClr val="bg1">
                <a:lumMod val="95000"/>
              </a:schemeClr>
            </a:solidFill>
          </p:grpSpPr>
          <p:sp>
            <p:nvSpPr>
              <p:cNvPr id="154" name="Freeform 653">
                <a:extLst>
                  <a:ext uri="{FF2B5EF4-FFF2-40B4-BE49-F238E27FC236}">
                    <a16:creationId xmlns="" xmlns:a16="http://schemas.microsoft.com/office/drawing/2014/main" id="{EF3D34D0-8099-4819-8011-7C8A12C1E0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117" y="3458532"/>
                <a:ext cx="327119" cy="440520"/>
              </a:xfrm>
              <a:custGeom>
                <a:avLst/>
                <a:gdLst>
                  <a:gd name="T0" fmla="*/ 155 w 225"/>
                  <a:gd name="T1" fmla="*/ 0 h 302"/>
                  <a:gd name="T2" fmla="*/ 152 w 225"/>
                  <a:gd name="T3" fmla="*/ 10 h 302"/>
                  <a:gd name="T4" fmla="*/ 155 w 225"/>
                  <a:gd name="T5" fmla="*/ 25 h 302"/>
                  <a:gd name="T6" fmla="*/ 197 w 225"/>
                  <a:gd name="T7" fmla="*/ 25 h 302"/>
                  <a:gd name="T8" fmla="*/ 197 w 225"/>
                  <a:gd name="T9" fmla="*/ 274 h 302"/>
                  <a:gd name="T10" fmla="*/ 29 w 225"/>
                  <a:gd name="T11" fmla="*/ 274 h 302"/>
                  <a:gd name="T12" fmla="*/ 29 w 225"/>
                  <a:gd name="T13" fmla="*/ 25 h 302"/>
                  <a:gd name="T14" fmla="*/ 67 w 225"/>
                  <a:gd name="T15" fmla="*/ 25 h 302"/>
                  <a:gd name="T16" fmla="*/ 68 w 225"/>
                  <a:gd name="T17" fmla="*/ 9 h 302"/>
                  <a:gd name="T18" fmla="*/ 67 w 225"/>
                  <a:gd name="T19" fmla="*/ 0 h 302"/>
                  <a:gd name="T20" fmla="*/ 0 w 225"/>
                  <a:gd name="T21" fmla="*/ 0 h 302"/>
                  <a:gd name="T22" fmla="*/ 0 w 225"/>
                  <a:gd name="T23" fmla="*/ 302 h 302"/>
                  <a:gd name="T24" fmla="*/ 225 w 225"/>
                  <a:gd name="T25" fmla="*/ 302 h 302"/>
                  <a:gd name="T26" fmla="*/ 225 w 225"/>
                  <a:gd name="T27" fmla="*/ 0 h 302"/>
                  <a:gd name="T28" fmla="*/ 155 w 225"/>
                  <a:gd name="T29" fmla="*/ 0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5" h="302">
                    <a:moveTo>
                      <a:pt x="155" y="0"/>
                    </a:moveTo>
                    <a:lnTo>
                      <a:pt x="152" y="10"/>
                    </a:lnTo>
                    <a:lnTo>
                      <a:pt x="155" y="25"/>
                    </a:lnTo>
                    <a:lnTo>
                      <a:pt x="197" y="25"/>
                    </a:lnTo>
                    <a:lnTo>
                      <a:pt x="197" y="274"/>
                    </a:lnTo>
                    <a:lnTo>
                      <a:pt x="29" y="274"/>
                    </a:lnTo>
                    <a:lnTo>
                      <a:pt x="29" y="25"/>
                    </a:lnTo>
                    <a:lnTo>
                      <a:pt x="67" y="25"/>
                    </a:lnTo>
                    <a:lnTo>
                      <a:pt x="68" y="9"/>
                    </a:lnTo>
                    <a:lnTo>
                      <a:pt x="67" y="0"/>
                    </a:lnTo>
                    <a:lnTo>
                      <a:pt x="0" y="0"/>
                    </a:lnTo>
                    <a:lnTo>
                      <a:pt x="0" y="302"/>
                    </a:lnTo>
                    <a:lnTo>
                      <a:pt x="225" y="302"/>
                    </a:lnTo>
                    <a:lnTo>
                      <a:pt x="225" y="0"/>
                    </a:lnTo>
                    <a:lnTo>
                      <a:pt x="155" y="0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5" name="Freeform 654">
                <a:extLst>
                  <a:ext uri="{FF2B5EF4-FFF2-40B4-BE49-F238E27FC236}">
                    <a16:creationId xmlns="" xmlns:a16="http://schemas.microsoft.com/office/drawing/2014/main" id="{F5CCA5AB-FEB3-49F1-AC4A-F60088D4D2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6154" y="3428003"/>
                <a:ext cx="109041" cy="91594"/>
              </a:xfrm>
              <a:custGeom>
                <a:avLst/>
                <a:gdLst>
                  <a:gd name="T0" fmla="*/ 74 w 74"/>
                  <a:gd name="T1" fmla="*/ 63 h 63"/>
                  <a:gd name="T2" fmla="*/ 68 w 74"/>
                  <a:gd name="T3" fmla="*/ 32 h 63"/>
                  <a:gd name="T4" fmla="*/ 74 w 74"/>
                  <a:gd name="T5" fmla="*/ 0 h 63"/>
                  <a:gd name="T6" fmla="*/ 0 w 74"/>
                  <a:gd name="T7" fmla="*/ 0 h 63"/>
                  <a:gd name="T8" fmla="*/ 4 w 74"/>
                  <a:gd name="T9" fmla="*/ 31 h 63"/>
                  <a:gd name="T10" fmla="*/ 0 w 74"/>
                  <a:gd name="T11" fmla="*/ 63 h 63"/>
                  <a:gd name="T12" fmla="*/ 74 w 74"/>
                  <a:gd name="T13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63">
                    <a:moveTo>
                      <a:pt x="74" y="63"/>
                    </a:moveTo>
                    <a:lnTo>
                      <a:pt x="68" y="32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4" y="31"/>
                    </a:lnTo>
                    <a:lnTo>
                      <a:pt x="0" y="63"/>
                    </a:lnTo>
                    <a:lnTo>
                      <a:pt x="74" y="63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6" name="Freeform 655">
                <a:extLst>
                  <a:ext uri="{FF2B5EF4-FFF2-40B4-BE49-F238E27FC236}">
                    <a16:creationId xmlns="" xmlns:a16="http://schemas.microsoft.com/office/drawing/2014/main" id="{3A1A7652-07DE-4CEF-85D6-550921A33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8708" y="3619912"/>
                <a:ext cx="165740" cy="122124"/>
              </a:xfrm>
              <a:custGeom>
                <a:avLst/>
                <a:gdLst>
                  <a:gd name="T0" fmla="*/ 0 w 114"/>
                  <a:gd name="T1" fmla="*/ 42 h 84"/>
                  <a:gd name="T2" fmla="*/ 41 w 114"/>
                  <a:gd name="T3" fmla="*/ 83 h 84"/>
                  <a:gd name="T4" fmla="*/ 41 w 114"/>
                  <a:gd name="T5" fmla="*/ 83 h 84"/>
                  <a:gd name="T6" fmla="*/ 44 w 114"/>
                  <a:gd name="T7" fmla="*/ 84 h 84"/>
                  <a:gd name="T8" fmla="*/ 47 w 114"/>
                  <a:gd name="T9" fmla="*/ 83 h 84"/>
                  <a:gd name="T10" fmla="*/ 112 w 114"/>
                  <a:gd name="T11" fmla="*/ 17 h 84"/>
                  <a:gd name="T12" fmla="*/ 112 w 114"/>
                  <a:gd name="T13" fmla="*/ 17 h 84"/>
                  <a:gd name="T14" fmla="*/ 114 w 114"/>
                  <a:gd name="T15" fmla="*/ 14 h 84"/>
                  <a:gd name="T16" fmla="*/ 112 w 114"/>
                  <a:gd name="T17" fmla="*/ 10 h 84"/>
                  <a:gd name="T18" fmla="*/ 102 w 114"/>
                  <a:gd name="T19" fmla="*/ 1 h 84"/>
                  <a:gd name="T20" fmla="*/ 102 w 114"/>
                  <a:gd name="T21" fmla="*/ 1 h 84"/>
                  <a:gd name="T22" fmla="*/ 99 w 114"/>
                  <a:gd name="T23" fmla="*/ 0 h 84"/>
                  <a:gd name="T24" fmla="*/ 96 w 114"/>
                  <a:gd name="T25" fmla="*/ 1 h 84"/>
                  <a:gd name="T26" fmla="*/ 44 w 114"/>
                  <a:gd name="T27" fmla="*/ 54 h 84"/>
                  <a:gd name="T28" fmla="*/ 16 w 114"/>
                  <a:gd name="T29" fmla="*/ 26 h 84"/>
                  <a:gd name="T30" fmla="*/ 16 w 114"/>
                  <a:gd name="T31" fmla="*/ 26 h 84"/>
                  <a:gd name="T32" fmla="*/ 13 w 114"/>
                  <a:gd name="T33" fmla="*/ 25 h 84"/>
                  <a:gd name="T34" fmla="*/ 11 w 114"/>
                  <a:gd name="T35" fmla="*/ 26 h 84"/>
                  <a:gd name="T36" fmla="*/ 0 w 114"/>
                  <a:gd name="T37" fmla="*/ 36 h 84"/>
                  <a:gd name="T38" fmla="*/ 0 w 114"/>
                  <a:gd name="T39" fmla="*/ 36 h 84"/>
                  <a:gd name="T40" fmla="*/ 0 w 114"/>
                  <a:gd name="T41" fmla="*/ 39 h 84"/>
                  <a:gd name="T42" fmla="*/ 0 w 114"/>
                  <a:gd name="T43" fmla="*/ 42 h 84"/>
                  <a:gd name="T44" fmla="*/ 0 w 114"/>
                  <a:gd name="T45" fmla="*/ 42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4" h="84">
                    <a:moveTo>
                      <a:pt x="0" y="42"/>
                    </a:moveTo>
                    <a:lnTo>
                      <a:pt x="41" y="83"/>
                    </a:lnTo>
                    <a:lnTo>
                      <a:pt x="41" y="83"/>
                    </a:lnTo>
                    <a:lnTo>
                      <a:pt x="44" y="84"/>
                    </a:lnTo>
                    <a:lnTo>
                      <a:pt x="47" y="83"/>
                    </a:lnTo>
                    <a:lnTo>
                      <a:pt x="112" y="17"/>
                    </a:lnTo>
                    <a:lnTo>
                      <a:pt x="112" y="17"/>
                    </a:lnTo>
                    <a:lnTo>
                      <a:pt x="114" y="14"/>
                    </a:lnTo>
                    <a:lnTo>
                      <a:pt x="112" y="10"/>
                    </a:lnTo>
                    <a:lnTo>
                      <a:pt x="102" y="1"/>
                    </a:lnTo>
                    <a:lnTo>
                      <a:pt x="102" y="1"/>
                    </a:lnTo>
                    <a:lnTo>
                      <a:pt x="99" y="0"/>
                    </a:lnTo>
                    <a:lnTo>
                      <a:pt x="96" y="1"/>
                    </a:lnTo>
                    <a:lnTo>
                      <a:pt x="44" y="54"/>
                    </a:lnTo>
                    <a:lnTo>
                      <a:pt x="16" y="26"/>
                    </a:lnTo>
                    <a:lnTo>
                      <a:pt x="16" y="26"/>
                    </a:lnTo>
                    <a:lnTo>
                      <a:pt x="13" y="25"/>
                    </a:lnTo>
                    <a:lnTo>
                      <a:pt x="11" y="26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39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28" name="Group 317">
              <a:extLst>
                <a:ext uri="{FF2B5EF4-FFF2-40B4-BE49-F238E27FC236}">
                  <a16:creationId xmlns="" xmlns:a16="http://schemas.microsoft.com/office/drawing/2014/main" id="{20CC6160-8F83-4315-9F83-BFEA334600FA}"/>
                </a:ext>
              </a:extLst>
            </p:cNvPr>
            <p:cNvGrpSpPr/>
            <p:nvPr/>
          </p:nvGrpSpPr>
          <p:grpSpPr>
            <a:xfrm>
              <a:off x="2336480" y="4551972"/>
              <a:ext cx="285485" cy="455984"/>
              <a:chOff x="4502728" y="4910935"/>
              <a:chExt cx="314033" cy="501582"/>
            </a:xfrm>
            <a:solidFill>
              <a:schemeClr val="bg1">
                <a:lumMod val="95000"/>
              </a:schemeClr>
            </a:solidFill>
          </p:grpSpPr>
          <p:sp>
            <p:nvSpPr>
              <p:cNvPr id="148" name="Rectangle 707">
                <a:extLst>
                  <a:ext uri="{FF2B5EF4-FFF2-40B4-BE49-F238E27FC236}">
                    <a16:creationId xmlns="" xmlns:a16="http://schemas.microsoft.com/office/drawing/2014/main" id="{03349B42-C7CD-44E5-80F6-9ACFBEFECE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2298" y="4980721"/>
                <a:ext cx="43616" cy="43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9" name="Freeform 708">
                <a:extLst>
                  <a:ext uri="{FF2B5EF4-FFF2-40B4-BE49-F238E27FC236}">
                    <a16:creationId xmlns="" xmlns:a16="http://schemas.microsoft.com/office/drawing/2014/main" id="{37337270-1664-4EB9-BFF4-FFE54AD1F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7938" y="4932742"/>
                <a:ext cx="34893" cy="34893"/>
              </a:xfrm>
              <a:custGeom>
                <a:avLst/>
                <a:gdLst>
                  <a:gd name="T0" fmla="*/ 24 w 24"/>
                  <a:gd name="T1" fmla="*/ 2 h 23"/>
                  <a:gd name="T2" fmla="*/ 22 w 24"/>
                  <a:gd name="T3" fmla="*/ 0 h 23"/>
                  <a:gd name="T4" fmla="*/ 0 w 24"/>
                  <a:gd name="T5" fmla="*/ 20 h 23"/>
                  <a:gd name="T6" fmla="*/ 3 w 24"/>
                  <a:gd name="T7" fmla="*/ 23 h 23"/>
                  <a:gd name="T8" fmla="*/ 24 w 24"/>
                  <a:gd name="T9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24" y="2"/>
                    </a:moveTo>
                    <a:lnTo>
                      <a:pt x="22" y="0"/>
                    </a:lnTo>
                    <a:lnTo>
                      <a:pt x="0" y="20"/>
                    </a:lnTo>
                    <a:lnTo>
                      <a:pt x="3" y="23"/>
                    </a:lnTo>
                    <a:lnTo>
                      <a:pt x="24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0" name="Freeform 709">
                <a:extLst>
                  <a:ext uri="{FF2B5EF4-FFF2-40B4-BE49-F238E27FC236}">
                    <a16:creationId xmlns="" xmlns:a16="http://schemas.microsoft.com/office/drawing/2014/main" id="{EB6FCF4F-1CC9-4BAF-A22F-67197C283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067" y="4932742"/>
                <a:ext cx="34893" cy="34893"/>
              </a:xfrm>
              <a:custGeom>
                <a:avLst/>
                <a:gdLst>
                  <a:gd name="T0" fmla="*/ 23 w 23"/>
                  <a:gd name="T1" fmla="*/ 20 h 23"/>
                  <a:gd name="T2" fmla="*/ 3 w 23"/>
                  <a:gd name="T3" fmla="*/ 0 h 23"/>
                  <a:gd name="T4" fmla="*/ 0 w 23"/>
                  <a:gd name="T5" fmla="*/ 2 h 23"/>
                  <a:gd name="T6" fmla="*/ 21 w 23"/>
                  <a:gd name="T7" fmla="*/ 23 h 23"/>
                  <a:gd name="T8" fmla="*/ 23 w 23"/>
                  <a:gd name="T9" fmla="*/ 2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3">
                    <a:moveTo>
                      <a:pt x="23" y="20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21" y="23"/>
                    </a:lnTo>
                    <a:lnTo>
                      <a:pt x="2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1" name="Rectangle 710">
                <a:extLst>
                  <a:ext uri="{FF2B5EF4-FFF2-40B4-BE49-F238E27FC236}">
                    <a16:creationId xmlns="" xmlns:a16="http://schemas.microsoft.com/office/drawing/2014/main" id="{2C48E3E9-59C7-4180-BC4E-E9A55DCCD5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11769" y="4910935"/>
                <a:ext cx="4363" cy="4361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2" name="Rectangle 711">
                <a:extLst>
                  <a:ext uri="{FF2B5EF4-FFF2-40B4-BE49-F238E27FC236}">
                    <a16:creationId xmlns="" xmlns:a16="http://schemas.microsoft.com/office/drawing/2014/main" id="{E09CC514-C9E0-47E8-AD86-D679DEAAA7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41984" y="4980721"/>
                <a:ext cx="43616" cy="43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3" name="Freeform 712">
                <a:extLst>
                  <a:ext uri="{FF2B5EF4-FFF2-40B4-BE49-F238E27FC236}">
                    <a16:creationId xmlns="" xmlns:a16="http://schemas.microsoft.com/office/drawing/2014/main" id="{526D906F-1F74-4D3C-B538-50C7984B40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2728" y="4971997"/>
                <a:ext cx="314033" cy="440520"/>
              </a:xfrm>
              <a:custGeom>
                <a:avLst/>
                <a:gdLst>
                  <a:gd name="T0" fmla="*/ 215 w 215"/>
                  <a:gd name="T1" fmla="*/ 179 h 302"/>
                  <a:gd name="T2" fmla="*/ 213 w 215"/>
                  <a:gd name="T3" fmla="*/ 167 h 302"/>
                  <a:gd name="T4" fmla="*/ 205 w 215"/>
                  <a:gd name="T5" fmla="*/ 153 h 302"/>
                  <a:gd name="T6" fmla="*/ 193 w 215"/>
                  <a:gd name="T7" fmla="*/ 145 h 302"/>
                  <a:gd name="T8" fmla="*/ 181 w 215"/>
                  <a:gd name="T9" fmla="*/ 143 h 302"/>
                  <a:gd name="T10" fmla="*/ 177 w 215"/>
                  <a:gd name="T11" fmla="*/ 132 h 302"/>
                  <a:gd name="T12" fmla="*/ 165 w 215"/>
                  <a:gd name="T13" fmla="*/ 125 h 302"/>
                  <a:gd name="T14" fmla="*/ 152 w 215"/>
                  <a:gd name="T15" fmla="*/ 125 h 302"/>
                  <a:gd name="T16" fmla="*/ 144 w 215"/>
                  <a:gd name="T17" fmla="*/ 128 h 302"/>
                  <a:gd name="T18" fmla="*/ 138 w 215"/>
                  <a:gd name="T19" fmla="*/ 119 h 302"/>
                  <a:gd name="T20" fmla="*/ 125 w 215"/>
                  <a:gd name="T21" fmla="*/ 112 h 302"/>
                  <a:gd name="T22" fmla="*/ 113 w 215"/>
                  <a:gd name="T23" fmla="*/ 114 h 302"/>
                  <a:gd name="T24" fmla="*/ 103 w 215"/>
                  <a:gd name="T25" fmla="*/ 118 h 302"/>
                  <a:gd name="T26" fmla="*/ 103 w 215"/>
                  <a:gd name="T27" fmla="*/ 114 h 302"/>
                  <a:gd name="T28" fmla="*/ 97 w 215"/>
                  <a:gd name="T29" fmla="*/ 67 h 302"/>
                  <a:gd name="T30" fmla="*/ 93 w 215"/>
                  <a:gd name="T31" fmla="*/ 19 h 302"/>
                  <a:gd name="T32" fmla="*/ 93 w 215"/>
                  <a:gd name="T33" fmla="*/ 15 h 302"/>
                  <a:gd name="T34" fmla="*/ 87 w 215"/>
                  <a:gd name="T35" fmla="*/ 6 h 302"/>
                  <a:gd name="T36" fmla="*/ 78 w 215"/>
                  <a:gd name="T37" fmla="*/ 0 h 302"/>
                  <a:gd name="T38" fmla="*/ 69 w 215"/>
                  <a:gd name="T39" fmla="*/ 3 h 302"/>
                  <a:gd name="T40" fmla="*/ 64 w 215"/>
                  <a:gd name="T41" fmla="*/ 22 h 302"/>
                  <a:gd name="T42" fmla="*/ 64 w 215"/>
                  <a:gd name="T43" fmla="*/ 71 h 302"/>
                  <a:gd name="T44" fmla="*/ 65 w 215"/>
                  <a:gd name="T45" fmla="*/ 134 h 302"/>
                  <a:gd name="T46" fmla="*/ 65 w 215"/>
                  <a:gd name="T47" fmla="*/ 147 h 302"/>
                  <a:gd name="T48" fmla="*/ 65 w 215"/>
                  <a:gd name="T49" fmla="*/ 182 h 302"/>
                  <a:gd name="T50" fmla="*/ 61 w 215"/>
                  <a:gd name="T51" fmla="*/ 199 h 302"/>
                  <a:gd name="T52" fmla="*/ 56 w 215"/>
                  <a:gd name="T53" fmla="*/ 202 h 302"/>
                  <a:gd name="T54" fmla="*/ 54 w 215"/>
                  <a:gd name="T55" fmla="*/ 201 h 302"/>
                  <a:gd name="T56" fmla="*/ 45 w 215"/>
                  <a:gd name="T57" fmla="*/ 188 h 302"/>
                  <a:gd name="T58" fmla="*/ 27 w 215"/>
                  <a:gd name="T59" fmla="*/ 151 h 302"/>
                  <a:gd name="T60" fmla="*/ 20 w 215"/>
                  <a:gd name="T61" fmla="*/ 143 h 302"/>
                  <a:gd name="T62" fmla="*/ 13 w 215"/>
                  <a:gd name="T63" fmla="*/ 140 h 302"/>
                  <a:gd name="T64" fmla="*/ 7 w 215"/>
                  <a:gd name="T65" fmla="*/ 141 h 302"/>
                  <a:gd name="T66" fmla="*/ 1 w 215"/>
                  <a:gd name="T67" fmla="*/ 151 h 302"/>
                  <a:gd name="T68" fmla="*/ 1 w 215"/>
                  <a:gd name="T69" fmla="*/ 166 h 302"/>
                  <a:gd name="T70" fmla="*/ 4 w 215"/>
                  <a:gd name="T71" fmla="*/ 172 h 302"/>
                  <a:gd name="T72" fmla="*/ 6 w 215"/>
                  <a:gd name="T73" fmla="*/ 179 h 302"/>
                  <a:gd name="T74" fmla="*/ 11 w 215"/>
                  <a:gd name="T75" fmla="*/ 205 h 302"/>
                  <a:gd name="T76" fmla="*/ 13 w 215"/>
                  <a:gd name="T77" fmla="*/ 208 h 302"/>
                  <a:gd name="T78" fmla="*/ 20 w 215"/>
                  <a:gd name="T79" fmla="*/ 221 h 302"/>
                  <a:gd name="T80" fmla="*/ 29 w 215"/>
                  <a:gd name="T81" fmla="*/ 231 h 302"/>
                  <a:gd name="T82" fmla="*/ 48 w 215"/>
                  <a:gd name="T83" fmla="*/ 254 h 302"/>
                  <a:gd name="T84" fmla="*/ 64 w 215"/>
                  <a:gd name="T85" fmla="*/ 270 h 302"/>
                  <a:gd name="T86" fmla="*/ 83 w 215"/>
                  <a:gd name="T87" fmla="*/ 282 h 302"/>
                  <a:gd name="T88" fmla="*/ 87 w 215"/>
                  <a:gd name="T89" fmla="*/ 286 h 302"/>
                  <a:gd name="T90" fmla="*/ 91 w 215"/>
                  <a:gd name="T91" fmla="*/ 294 h 302"/>
                  <a:gd name="T92" fmla="*/ 90 w 215"/>
                  <a:gd name="T93" fmla="*/ 299 h 302"/>
                  <a:gd name="T94" fmla="*/ 193 w 215"/>
                  <a:gd name="T95" fmla="*/ 302 h 302"/>
                  <a:gd name="T96" fmla="*/ 199 w 215"/>
                  <a:gd name="T97" fmla="*/ 284 h 302"/>
                  <a:gd name="T98" fmla="*/ 210 w 215"/>
                  <a:gd name="T99" fmla="*/ 249 h 302"/>
                  <a:gd name="T100" fmla="*/ 215 w 215"/>
                  <a:gd name="T101" fmla="*/ 215 h 302"/>
                  <a:gd name="T102" fmla="*/ 215 w 215"/>
                  <a:gd name="T103" fmla="*/ 179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15" h="302">
                    <a:moveTo>
                      <a:pt x="215" y="179"/>
                    </a:moveTo>
                    <a:lnTo>
                      <a:pt x="215" y="179"/>
                    </a:lnTo>
                    <a:lnTo>
                      <a:pt x="215" y="173"/>
                    </a:lnTo>
                    <a:lnTo>
                      <a:pt x="213" y="167"/>
                    </a:lnTo>
                    <a:lnTo>
                      <a:pt x="210" y="159"/>
                    </a:lnTo>
                    <a:lnTo>
                      <a:pt x="205" y="153"/>
                    </a:lnTo>
                    <a:lnTo>
                      <a:pt x="199" y="148"/>
                    </a:lnTo>
                    <a:lnTo>
                      <a:pt x="193" y="145"/>
                    </a:lnTo>
                    <a:lnTo>
                      <a:pt x="187" y="144"/>
                    </a:lnTo>
                    <a:lnTo>
                      <a:pt x="181" y="143"/>
                    </a:lnTo>
                    <a:lnTo>
                      <a:pt x="181" y="143"/>
                    </a:lnTo>
                    <a:lnTo>
                      <a:pt x="177" y="132"/>
                    </a:lnTo>
                    <a:lnTo>
                      <a:pt x="171" y="128"/>
                    </a:lnTo>
                    <a:lnTo>
                      <a:pt x="165" y="125"/>
                    </a:lnTo>
                    <a:lnTo>
                      <a:pt x="158" y="124"/>
                    </a:lnTo>
                    <a:lnTo>
                      <a:pt x="152" y="125"/>
                    </a:lnTo>
                    <a:lnTo>
                      <a:pt x="148" y="127"/>
                    </a:lnTo>
                    <a:lnTo>
                      <a:pt x="144" y="128"/>
                    </a:lnTo>
                    <a:lnTo>
                      <a:pt x="144" y="128"/>
                    </a:lnTo>
                    <a:lnTo>
                      <a:pt x="138" y="119"/>
                    </a:lnTo>
                    <a:lnTo>
                      <a:pt x="132" y="114"/>
                    </a:lnTo>
                    <a:lnTo>
                      <a:pt x="125" y="112"/>
                    </a:lnTo>
                    <a:lnTo>
                      <a:pt x="119" y="112"/>
                    </a:lnTo>
                    <a:lnTo>
                      <a:pt x="113" y="114"/>
                    </a:lnTo>
                    <a:lnTo>
                      <a:pt x="109" y="116"/>
                    </a:lnTo>
                    <a:lnTo>
                      <a:pt x="103" y="118"/>
                    </a:lnTo>
                    <a:lnTo>
                      <a:pt x="103" y="118"/>
                    </a:lnTo>
                    <a:lnTo>
                      <a:pt x="103" y="114"/>
                    </a:lnTo>
                    <a:lnTo>
                      <a:pt x="101" y="102"/>
                    </a:lnTo>
                    <a:lnTo>
                      <a:pt x="97" y="67"/>
                    </a:lnTo>
                    <a:lnTo>
                      <a:pt x="94" y="31"/>
                    </a:lnTo>
                    <a:lnTo>
                      <a:pt x="93" y="19"/>
                    </a:lnTo>
                    <a:lnTo>
                      <a:pt x="93" y="15"/>
                    </a:lnTo>
                    <a:lnTo>
                      <a:pt x="93" y="15"/>
                    </a:lnTo>
                    <a:lnTo>
                      <a:pt x="90" y="10"/>
                    </a:lnTo>
                    <a:lnTo>
                      <a:pt x="87" y="6"/>
                    </a:lnTo>
                    <a:lnTo>
                      <a:pt x="83" y="3"/>
                    </a:lnTo>
                    <a:lnTo>
                      <a:pt x="78" y="0"/>
                    </a:lnTo>
                    <a:lnTo>
                      <a:pt x="74" y="0"/>
                    </a:lnTo>
                    <a:lnTo>
                      <a:pt x="69" y="3"/>
                    </a:lnTo>
                    <a:lnTo>
                      <a:pt x="67" y="10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71"/>
                    </a:lnTo>
                    <a:lnTo>
                      <a:pt x="64" y="106"/>
                    </a:lnTo>
                    <a:lnTo>
                      <a:pt x="65" y="134"/>
                    </a:lnTo>
                    <a:lnTo>
                      <a:pt x="65" y="134"/>
                    </a:lnTo>
                    <a:lnTo>
                      <a:pt x="65" y="147"/>
                    </a:lnTo>
                    <a:lnTo>
                      <a:pt x="65" y="170"/>
                    </a:lnTo>
                    <a:lnTo>
                      <a:pt x="65" y="182"/>
                    </a:lnTo>
                    <a:lnTo>
                      <a:pt x="64" y="192"/>
                    </a:lnTo>
                    <a:lnTo>
                      <a:pt x="61" y="199"/>
                    </a:lnTo>
                    <a:lnTo>
                      <a:pt x="59" y="202"/>
                    </a:lnTo>
                    <a:lnTo>
                      <a:pt x="56" y="202"/>
                    </a:lnTo>
                    <a:lnTo>
                      <a:pt x="56" y="202"/>
                    </a:lnTo>
                    <a:lnTo>
                      <a:pt x="54" y="201"/>
                    </a:lnTo>
                    <a:lnTo>
                      <a:pt x="51" y="196"/>
                    </a:lnTo>
                    <a:lnTo>
                      <a:pt x="45" y="188"/>
                    </a:lnTo>
                    <a:lnTo>
                      <a:pt x="39" y="176"/>
                    </a:lnTo>
                    <a:lnTo>
                      <a:pt x="27" y="151"/>
                    </a:lnTo>
                    <a:lnTo>
                      <a:pt x="27" y="151"/>
                    </a:lnTo>
                    <a:lnTo>
                      <a:pt x="20" y="143"/>
                    </a:lnTo>
                    <a:lnTo>
                      <a:pt x="16" y="141"/>
                    </a:lnTo>
                    <a:lnTo>
                      <a:pt x="13" y="140"/>
                    </a:lnTo>
                    <a:lnTo>
                      <a:pt x="10" y="140"/>
                    </a:lnTo>
                    <a:lnTo>
                      <a:pt x="7" y="141"/>
                    </a:lnTo>
                    <a:lnTo>
                      <a:pt x="3" y="145"/>
                    </a:lnTo>
                    <a:lnTo>
                      <a:pt x="1" y="151"/>
                    </a:lnTo>
                    <a:lnTo>
                      <a:pt x="0" y="159"/>
                    </a:lnTo>
                    <a:lnTo>
                      <a:pt x="1" y="166"/>
                    </a:lnTo>
                    <a:lnTo>
                      <a:pt x="4" y="172"/>
                    </a:lnTo>
                    <a:lnTo>
                      <a:pt x="4" y="172"/>
                    </a:lnTo>
                    <a:lnTo>
                      <a:pt x="4" y="175"/>
                    </a:lnTo>
                    <a:lnTo>
                      <a:pt x="6" y="179"/>
                    </a:lnTo>
                    <a:lnTo>
                      <a:pt x="8" y="188"/>
                    </a:lnTo>
                    <a:lnTo>
                      <a:pt x="11" y="205"/>
                    </a:lnTo>
                    <a:lnTo>
                      <a:pt x="11" y="205"/>
                    </a:lnTo>
                    <a:lnTo>
                      <a:pt x="13" y="208"/>
                    </a:lnTo>
                    <a:lnTo>
                      <a:pt x="14" y="212"/>
                    </a:lnTo>
                    <a:lnTo>
                      <a:pt x="20" y="221"/>
                    </a:lnTo>
                    <a:lnTo>
                      <a:pt x="29" y="231"/>
                    </a:lnTo>
                    <a:lnTo>
                      <a:pt x="29" y="231"/>
                    </a:lnTo>
                    <a:lnTo>
                      <a:pt x="38" y="244"/>
                    </a:lnTo>
                    <a:lnTo>
                      <a:pt x="48" y="254"/>
                    </a:lnTo>
                    <a:lnTo>
                      <a:pt x="56" y="263"/>
                    </a:lnTo>
                    <a:lnTo>
                      <a:pt x="64" y="270"/>
                    </a:lnTo>
                    <a:lnTo>
                      <a:pt x="77" y="279"/>
                    </a:lnTo>
                    <a:lnTo>
                      <a:pt x="83" y="282"/>
                    </a:lnTo>
                    <a:lnTo>
                      <a:pt x="83" y="282"/>
                    </a:lnTo>
                    <a:lnTo>
                      <a:pt x="87" y="286"/>
                    </a:lnTo>
                    <a:lnTo>
                      <a:pt x="90" y="291"/>
                    </a:lnTo>
                    <a:lnTo>
                      <a:pt x="91" y="294"/>
                    </a:lnTo>
                    <a:lnTo>
                      <a:pt x="91" y="297"/>
                    </a:lnTo>
                    <a:lnTo>
                      <a:pt x="90" y="299"/>
                    </a:lnTo>
                    <a:lnTo>
                      <a:pt x="88" y="301"/>
                    </a:lnTo>
                    <a:lnTo>
                      <a:pt x="193" y="302"/>
                    </a:lnTo>
                    <a:lnTo>
                      <a:pt x="199" y="284"/>
                    </a:lnTo>
                    <a:lnTo>
                      <a:pt x="199" y="284"/>
                    </a:lnTo>
                    <a:lnTo>
                      <a:pt x="206" y="268"/>
                    </a:lnTo>
                    <a:lnTo>
                      <a:pt x="210" y="249"/>
                    </a:lnTo>
                    <a:lnTo>
                      <a:pt x="213" y="231"/>
                    </a:lnTo>
                    <a:lnTo>
                      <a:pt x="215" y="215"/>
                    </a:lnTo>
                    <a:lnTo>
                      <a:pt x="215" y="189"/>
                    </a:lnTo>
                    <a:lnTo>
                      <a:pt x="215" y="179"/>
                    </a:lnTo>
                    <a:lnTo>
                      <a:pt x="215" y="179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29" name="Group 324">
              <a:extLst>
                <a:ext uri="{FF2B5EF4-FFF2-40B4-BE49-F238E27FC236}">
                  <a16:creationId xmlns="" xmlns:a16="http://schemas.microsoft.com/office/drawing/2014/main" id="{E7B92DC4-BA7B-4367-A262-CDA27CC34A58}"/>
                </a:ext>
              </a:extLst>
            </p:cNvPr>
            <p:cNvGrpSpPr/>
            <p:nvPr/>
          </p:nvGrpSpPr>
          <p:grpSpPr>
            <a:xfrm>
              <a:off x="3260381" y="4831210"/>
              <a:ext cx="445584" cy="408452"/>
              <a:chOff x="1755008" y="4472444"/>
              <a:chExt cx="445584" cy="408452"/>
            </a:xfrm>
            <a:solidFill>
              <a:srgbClr val="43BFFF"/>
            </a:solidFill>
          </p:grpSpPr>
          <p:sp>
            <p:nvSpPr>
              <p:cNvPr id="145" name="Freeform 1384">
                <a:extLst>
                  <a:ext uri="{FF2B5EF4-FFF2-40B4-BE49-F238E27FC236}">
                    <a16:creationId xmlns="" xmlns:a16="http://schemas.microsoft.com/office/drawing/2014/main" id="{A9C43AE8-4DB7-4118-80BF-F2D81C6BA3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4678" y="4563587"/>
                <a:ext cx="205914" cy="317309"/>
              </a:xfrm>
              <a:custGeom>
                <a:avLst/>
                <a:gdLst>
                  <a:gd name="T0" fmla="*/ 174 w 183"/>
                  <a:gd name="T1" fmla="*/ 3 h 282"/>
                  <a:gd name="T2" fmla="*/ 174 w 183"/>
                  <a:gd name="T3" fmla="*/ 3 h 282"/>
                  <a:gd name="T4" fmla="*/ 159 w 183"/>
                  <a:gd name="T5" fmla="*/ 1 h 282"/>
                  <a:gd name="T6" fmla="*/ 146 w 183"/>
                  <a:gd name="T7" fmla="*/ 0 h 282"/>
                  <a:gd name="T8" fmla="*/ 133 w 183"/>
                  <a:gd name="T9" fmla="*/ 1 h 282"/>
                  <a:gd name="T10" fmla="*/ 133 w 183"/>
                  <a:gd name="T11" fmla="*/ 1 h 282"/>
                  <a:gd name="T12" fmla="*/ 127 w 183"/>
                  <a:gd name="T13" fmla="*/ 3 h 282"/>
                  <a:gd name="T14" fmla="*/ 125 w 183"/>
                  <a:gd name="T15" fmla="*/ 6 h 282"/>
                  <a:gd name="T16" fmla="*/ 123 w 183"/>
                  <a:gd name="T17" fmla="*/ 9 h 282"/>
                  <a:gd name="T18" fmla="*/ 123 w 183"/>
                  <a:gd name="T19" fmla="*/ 9 h 282"/>
                  <a:gd name="T20" fmla="*/ 122 w 183"/>
                  <a:gd name="T21" fmla="*/ 13 h 282"/>
                  <a:gd name="T22" fmla="*/ 123 w 183"/>
                  <a:gd name="T23" fmla="*/ 17 h 282"/>
                  <a:gd name="T24" fmla="*/ 123 w 183"/>
                  <a:gd name="T25" fmla="*/ 17 h 282"/>
                  <a:gd name="T26" fmla="*/ 125 w 183"/>
                  <a:gd name="T27" fmla="*/ 22 h 282"/>
                  <a:gd name="T28" fmla="*/ 125 w 183"/>
                  <a:gd name="T29" fmla="*/ 22 h 282"/>
                  <a:gd name="T30" fmla="*/ 126 w 183"/>
                  <a:gd name="T31" fmla="*/ 33 h 282"/>
                  <a:gd name="T32" fmla="*/ 129 w 183"/>
                  <a:gd name="T33" fmla="*/ 45 h 282"/>
                  <a:gd name="T34" fmla="*/ 129 w 183"/>
                  <a:gd name="T35" fmla="*/ 61 h 282"/>
                  <a:gd name="T36" fmla="*/ 127 w 183"/>
                  <a:gd name="T37" fmla="*/ 78 h 282"/>
                  <a:gd name="T38" fmla="*/ 127 w 183"/>
                  <a:gd name="T39" fmla="*/ 78 h 282"/>
                  <a:gd name="T40" fmla="*/ 126 w 183"/>
                  <a:gd name="T41" fmla="*/ 91 h 282"/>
                  <a:gd name="T42" fmla="*/ 123 w 183"/>
                  <a:gd name="T43" fmla="*/ 103 h 282"/>
                  <a:gd name="T44" fmla="*/ 119 w 183"/>
                  <a:gd name="T45" fmla="*/ 115 h 282"/>
                  <a:gd name="T46" fmla="*/ 114 w 183"/>
                  <a:gd name="T47" fmla="*/ 125 h 282"/>
                  <a:gd name="T48" fmla="*/ 109 w 183"/>
                  <a:gd name="T49" fmla="*/ 135 h 282"/>
                  <a:gd name="T50" fmla="*/ 101 w 183"/>
                  <a:gd name="T51" fmla="*/ 145 h 282"/>
                  <a:gd name="T52" fmla="*/ 94 w 183"/>
                  <a:gd name="T53" fmla="*/ 154 h 282"/>
                  <a:gd name="T54" fmla="*/ 85 w 183"/>
                  <a:gd name="T55" fmla="*/ 163 h 282"/>
                  <a:gd name="T56" fmla="*/ 77 w 183"/>
                  <a:gd name="T57" fmla="*/ 170 h 282"/>
                  <a:gd name="T58" fmla="*/ 68 w 183"/>
                  <a:gd name="T59" fmla="*/ 177 h 282"/>
                  <a:gd name="T60" fmla="*/ 58 w 183"/>
                  <a:gd name="T61" fmla="*/ 184 h 282"/>
                  <a:gd name="T62" fmla="*/ 46 w 183"/>
                  <a:gd name="T63" fmla="*/ 189 h 282"/>
                  <a:gd name="T64" fmla="*/ 34 w 183"/>
                  <a:gd name="T65" fmla="*/ 193 h 282"/>
                  <a:gd name="T66" fmla="*/ 23 w 183"/>
                  <a:gd name="T67" fmla="*/ 198 h 282"/>
                  <a:gd name="T68" fmla="*/ 11 w 183"/>
                  <a:gd name="T69" fmla="*/ 200 h 282"/>
                  <a:gd name="T70" fmla="*/ 0 w 183"/>
                  <a:gd name="T71" fmla="*/ 202 h 282"/>
                  <a:gd name="T72" fmla="*/ 0 w 183"/>
                  <a:gd name="T73" fmla="*/ 282 h 282"/>
                  <a:gd name="T74" fmla="*/ 85 w 183"/>
                  <a:gd name="T75" fmla="*/ 282 h 282"/>
                  <a:gd name="T76" fmla="*/ 85 w 183"/>
                  <a:gd name="T77" fmla="*/ 211 h 282"/>
                  <a:gd name="T78" fmla="*/ 85 w 183"/>
                  <a:gd name="T79" fmla="*/ 211 h 282"/>
                  <a:gd name="T80" fmla="*/ 117 w 183"/>
                  <a:gd name="T81" fmla="*/ 179 h 282"/>
                  <a:gd name="T82" fmla="*/ 143 w 183"/>
                  <a:gd name="T83" fmla="*/ 152 h 282"/>
                  <a:gd name="T84" fmla="*/ 154 w 183"/>
                  <a:gd name="T85" fmla="*/ 139 h 282"/>
                  <a:gd name="T86" fmla="*/ 161 w 183"/>
                  <a:gd name="T87" fmla="*/ 129 h 282"/>
                  <a:gd name="T88" fmla="*/ 161 w 183"/>
                  <a:gd name="T89" fmla="*/ 129 h 282"/>
                  <a:gd name="T90" fmla="*/ 167 w 183"/>
                  <a:gd name="T91" fmla="*/ 119 h 282"/>
                  <a:gd name="T92" fmla="*/ 171 w 183"/>
                  <a:gd name="T93" fmla="*/ 107 h 282"/>
                  <a:gd name="T94" fmla="*/ 177 w 183"/>
                  <a:gd name="T95" fmla="*/ 91 h 282"/>
                  <a:gd name="T96" fmla="*/ 181 w 183"/>
                  <a:gd name="T97" fmla="*/ 73 h 282"/>
                  <a:gd name="T98" fmla="*/ 183 w 183"/>
                  <a:gd name="T99" fmla="*/ 51 h 282"/>
                  <a:gd name="T100" fmla="*/ 183 w 183"/>
                  <a:gd name="T101" fmla="*/ 39 h 282"/>
                  <a:gd name="T102" fmla="*/ 181 w 183"/>
                  <a:gd name="T103" fmla="*/ 28 h 282"/>
                  <a:gd name="T104" fmla="*/ 178 w 183"/>
                  <a:gd name="T105" fmla="*/ 16 h 282"/>
                  <a:gd name="T106" fmla="*/ 174 w 183"/>
                  <a:gd name="T107" fmla="*/ 3 h 282"/>
                  <a:gd name="T108" fmla="*/ 174 w 183"/>
                  <a:gd name="T109" fmla="*/ 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3" h="282">
                    <a:moveTo>
                      <a:pt x="174" y="3"/>
                    </a:moveTo>
                    <a:lnTo>
                      <a:pt x="174" y="3"/>
                    </a:lnTo>
                    <a:lnTo>
                      <a:pt x="159" y="1"/>
                    </a:lnTo>
                    <a:lnTo>
                      <a:pt x="146" y="0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27" y="3"/>
                    </a:lnTo>
                    <a:lnTo>
                      <a:pt x="125" y="6"/>
                    </a:lnTo>
                    <a:lnTo>
                      <a:pt x="123" y="9"/>
                    </a:lnTo>
                    <a:lnTo>
                      <a:pt x="123" y="9"/>
                    </a:lnTo>
                    <a:lnTo>
                      <a:pt x="122" y="13"/>
                    </a:lnTo>
                    <a:lnTo>
                      <a:pt x="123" y="17"/>
                    </a:lnTo>
                    <a:lnTo>
                      <a:pt x="123" y="17"/>
                    </a:lnTo>
                    <a:lnTo>
                      <a:pt x="125" y="22"/>
                    </a:lnTo>
                    <a:lnTo>
                      <a:pt x="125" y="22"/>
                    </a:lnTo>
                    <a:lnTo>
                      <a:pt x="126" y="33"/>
                    </a:lnTo>
                    <a:lnTo>
                      <a:pt x="129" y="45"/>
                    </a:lnTo>
                    <a:lnTo>
                      <a:pt x="129" y="61"/>
                    </a:lnTo>
                    <a:lnTo>
                      <a:pt x="127" y="78"/>
                    </a:lnTo>
                    <a:lnTo>
                      <a:pt x="127" y="78"/>
                    </a:lnTo>
                    <a:lnTo>
                      <a:pt x="126" y="91"/>
                    </a:lnTo>
                    <a:lnTo>
                      <a:pt x="123" y="103"/>
                    </a:lnTo>
                    <a:lnTo>
                      <a:pt x="119" y="115"/>
                    </a:lnTo>
                    <a:lnTo>
                      <a:pt x="114" y="125"/>
                    </a:lnTo>
                    <a:lnTo>
                      <a:pt x="109" y="135"/>
                    </a:lnTo>
                    <a:lnTo>
                      <a:pt x="101" y="145"/>
                    </a:lnTo>
                    <a:lnTo>
                      <a:pt x="94" y="154"/>
                    </a:lnTo>
                    <a:lnTo>
                      <a:pt x="85" y="163"/>
                    </a:lnTo>
                    <a:lnTo>
                      <a:pt x="77" y="170"/>
                    </a:lnTo>
                    <a:lnTo>
                      <a:pt x="68" y="177"/>
                    </a:lnTo>
                    <a:lnTo>
                      <a:pt x="58" y="184"/>
                    </a:lnTo>
                    <a:lnTo>
                      <a:pt x="46" y="189"/>
                    </a:lnTo>
                    <a:lnTo>
                      <a:pt x="34" y="193"/>
                    </a:lnTo>
                    <a:lnTo>
                      <a:pt x="23" y="198"/>
                    </a:lnTo>
                    <a:lnTo>
                      <a:pt x="11" y="200"/>
                    </a:lnTo>
                    <a:lnTo>
                      <a:pt x="0" y="202"/>
                    </a:lnTo>
                    <a:lnTo>
                      <a:pt x="0" y="282"/>
                    </a:lnTo>
                    <a:lnTo>
                      <a:pt x="85" y="282"/>
                    </a:lnTo>
                    <a:lnTo>
                      <a:pt x="85" y="211"/>
                    </a:lnTo>
                    <a:lnTo>
                      <a:pt x="85" y="211"/>
                    </a:lnTo>
                    <a:lnTo>
                      <a:pt x="117" y="179"/>
                    </a:lnTo>
                    <a:lnTo>
                      <a:pt x="143" y="152"/>
                    </a:lnTo>
                    <a:lnTo>
                      <a:pt x="154" y="139"/>
                    </a:lnTo>
                    <a:lnTo>
                      <a:pt x="161" y="129"/>
                    </a:lnTo>
                    <a:lnTo>
                      <a:pt x="161" y="129"/>
                    </a:lnTo>
                    <a:lnTo>
                      <a:pt x="167" y="119"/>
                    </a:lnTo>
                    <a:lnTo>
                      <a:pt x="171" y="107"/>
                    </a:lnTo>
                    <a:lnTo>
                      <a:pt x="177" y="91"/>
                    </a:lnTo>
                    <a:lnTo>
                      <a:pt x="181" y="73"/>
                    </a:lnTo>
                    <a:lnTo>
                      <a:pt x="183" y="51"/>
                    </a:lnTo>
                    <a:lnTo>
                      <a:pt x="183" y="39"/>
                    </a:lnTo>
                    <a:lnTo>
                      <a:pt x="181" y="28"/>
                    </a:lnTo>
                    <a:lnTo>
                      <a:pt x="178" y="16"/>
                    </a:lnTo>
                    <a:lnTo>
                      <a:pt x="174" y="3"/>
                    </a:lnTo>
                    <a:lnTo>
                      <a:pt x="174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6" name="Freeform 1385">
                <a:extLst>
                  <a:ext uri="{FF2B5EF4-FFF2-40B4-BE49-F238E27FC236}">
                    <a16:creationId xmlns="" xmlns:a16="http://schemas.microsoft.com/office/drawing/2014/main" id="{7A9F7187-521F-4A0F-8CBC-756D5D89CC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5008" y="4563587"/>
                <a:ext cx="205914" cy="317309"/>
              </a:xfrm>
              <a:custGeom>
                <a:avLst/>
                <a:gdLst>
                  <a:gd name="T0" fmla="*/ 51 w 183"/>
                  <a:gd name="T1" fmla="*/ 58 h 282"/>
                  <a:gd name="T2" fmla="*/ 51 w 183"/>
                  <a:gd name="T3" fmla="*/ 57 h 282"/>
                  <a:gd name="T4" fmla="*/ 51 w 183"/>
                  <a:gd name="T5" fmla="*/ 57 h 282"/>
                  <a:gd name="T6" fmla="*/ 51 w 183"/>
                  <a:gd name="T7" fmla="*/ 49 h 282"/>
                  <a:gd name="T8" fmla="*/ 51 w 183"/>
                  <a:gd name="T9" fmla="*/ 49 h 282"/>
                  <a:gd name="T10" fmla="*/ 54 w 183"/>
                  <a:gd name="T11" fmla="*/ 29 h 282"/>
                  <a:gd name="T12" fmla="*/ 60 w 183"/>
                  <a:gd name="T13" fmla="*/ 10 h 282"/>
                  <a:gd name="T14" fmla="*/ 60 w 183"/>
                  <a:gd name="T15" fmla="*/ 9 h 282"/>
                  <a:gd name="T16" fmla="*/ 60 w 183"/>
                  <a:gd name="T17" fmla="*/ 9 h 282"/>
                  <a:gd name="T18" fmla="*/ 57 w 183"/>
                  <a:gd name="T19" fmla="*/ 6 h 282"/>
                  <a:gd name="T20" fmla="*/ 54 w 183"/>
                  <a:gd name="T21" fmla="*/ 3 h 282"/>
                  <a:gd name="T22" fmla="*/ 48 w 183"/>
                  <a:gd name="T23" fmla="*/ 1 h 282"/>
                  <a:gd name="T24" fmla="*/ 48 w 183"/>
                  <a:gd name="T25" fmla="*/ 1 h 282"/>
                  <a:gd name="T26" fmla="*/ 35 w 183"/>
                  <a:gd name="T27" fmla="*/ 0 h 282"/>
                  <a:gd name="T28" fmla="*/ 22 w 183"/>
                  <a:gd name="T29" fmla="*/ 1 h 282"/>
                  <a:gd name="T30" fmla="*/ 8 w 183"/>
                  <a:gd name="T31" fmla="*/ 3 h 282"/>
                  <a:gd name="T32" fmla="*/ 8 w 183"/>
                  <a:gd name="T33" fmla="*/ 3 h 282"/>
                  <a:gd name="T34" fmla="*/ 3 w 183"/>
                  <a:gd name="T35" fmla="*/ 16 h 282"/>
                  <a:gd name="T36" fmla="*/ 2 w 183"/>
                  <a:gd name="T37" fmla="*/ 28 h 282"/>
                  <a:gd name="T38" fmla="*/ 0 w 183"/>
                  <a:gd name="T39" fmla="*/ 39 h 282"/>
                  <a:gd name="T40" fmla="*/ 0 w 183"/>
                  <a:gd name="T41" fmla="*/ 51 h 282"/>
                  <a:gd name="T42" fmla="*/ 2 w 183"/>
                  <a:gd name="T43" fmla="*/ 73 h 282"/>
                  <a:gd name="T44" fmla="*/ 6 w 183"/>
                  <a:gd name="T45" fmla="*/ 91 h 282"/>
                  <a:gd name="T46" fmla="*/ 11 w 183"/>
                  <a:gd name="T47" fmla="*/ 107 h 282"/>
                  <a:gd name="T48" fmla="*/ 16 w 183"/>
                  <a:gd name="T49" fmla="*/ 119 h 282"/>
                  <a:gd name="T50" fmla="*/ 22 w 183"/>
                  <a:gd name="T51" fmla="*/ 129 h 282"/>
                  <a:gd name="T52" fmla="*/ 22 w 183"/>
                  <a:gd name="T53" fmla="*/ 129 h 282"/>
                  <a:gd name="T54" fmla="*/ 29 w 183"/>
                  <a:gd name="T55" fmla="*/ 139 h 282"/>
                  <a:gd name="T56" fmla="*/ 40 w 183"/>
                  <a:gd name="T57" fmla="*/ 152 h 282"/>
                  <a:gd name="T58" fmla="*/ 64 w 183"/>
                  <a:gd name="T59" fmla="*/ 179 h 282"/>
                  <a:gd name="T60" fmla="*/ 96 w 183"/>
                  <a:gd name="T61" fmla="*/ 211 h 282"/>
                  <a:gd name="T62" fmla="*/ 96 w 183"/>
                  <a:gd name="T63" fmla="*/ 282 h 282"/>
                  <a:gd name="T64" fmla="*/ 183 w 183"/>
                  <a:gd name="T65" fmla="*/ 282 h 282"/>
                  <a:gd name="T66" fmla="*/ 183 w 183"/>
                  <a:gd name="T67" fmla="*/ 202 h 282"/>
                  <a:gd name="T68" fmla="*/ 183 w 183"/>
                  <a:gd name="T69" fmla="*/ 202 h 282"/>
                  <a:gd name="T70" fmla="*/ 169 w 183"/>
                  <a:gd name="T71" fmla="*/ 200 h 282"/>
                  <a:gd name="T72" fmla="*/ 156 w 183"/>
                  <a:gd name="T73" fmla="*/ 198 h 282"/>
                  <a:gd name="T74" fmla="*/ 144 w 183"/>
                  <a:gd name="T75" fmla="*/ 193 h 282"/>
                  <a:gd name="T76" fmla="*/ 131 w 183"/>
                  <a:gd name="T77" fmla="*/ 187 h 282"/>
                  <a:gd name="T78" fmla="*/ 120 w 183"/>
                  <a:gd name="T79" fmla="*/ 182 h 282"/>
                  <a:gd name="T80" fmla="*/ 109 w 183"/>
                  <a:gd name="T81" fmla="*/ 173 h 282"/>
                  <a:gd name="T82" fmla="*/ 99 w 183"/>
                  <a:gd name="T83" fmla="*/ 166 h 282"/>
                  <a:gd name="T84" fmla="*/ 89 w 183"/>
                  <a:gd name="T85" fmla="*/ 155 h 282"/>
                  <a:gd name="T86" fmla="*/ 82 w 183"/>
                  <a:gd name="T87" fmla="*/ 145 h 282"/>
                  <a:gd name="T88" fmla="*/ 73 w 183"/>
                  <a:gd name="T89" fmla="*/ 135 h 282"/>
                  <a:gd name="T90" fmla="*/ 67 w 183"/>
                  <a:gd name="T91" fmla="*/ 123 h 282"/>
                  <a:gd name="T92" fmla="*/ 61 w 183"/>
                  <a:gd name="T93" fmla="*/ 112 h 282"/>
                  <a:gd name="T94" fmla="*/ 57 w 183"/>
                  <a:gd name="T95" fmla="*/ 99 h 282"/>
                  <a:gd name="T96" fmla="*/ 54 w 183"/>
                  <a:gd name="T97" fmla="*/ 86 h 282"/>
                  <a:gd name="T98" fmla="*/ 53 w 183"/>
                  <a:gd name="T99" fmla="*/ 71 h 282"/>
                  <a:gd name="T100" fmla="*/ 51 w 183"/>
                  <a:gd name="T101" fmla="*/ 58 h 282"/>
                  <a:gd name="T102" fmla="*/ 51 w 183"/>
                  <a:gd name="T103" fmla="*/ 58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83" h="282">
                    <a:moveTo>
                      <a:pt x="51" y="58"/>
                    </a:moveTo>
                    <a:lnTo>
                      <a:pt x="51" y="57"/>
                    </a:lnTo>
                    <a:lnTo>
                      <a:pt x="51" y="57"/>
                    </a:lnTo>
                    <a:lnTo>
                      <a:pt x="51" y="49"/>
                    </a:lnTo>
                    <a:lnTo>
                      <a:pt x="51" y="49"/>
                    </a:lnTo>
                    <a:lnTo>
                      <a:pt x="54" y="29"/>
                    </a:lnTo>
                    <a:lnTo>
                      <a:pt x="60" y="10"/>
                    </a:lnTo>
                    <a:lnTo>
                      <a:pt x="60" y="9"/>
                    </a:lnTo>
                    <a:lnTo>
                      <a:pt x="60" y="9"/>
                    </a:lnTo>
                    <a:lnTo>
                      <a:pt x="57" y="6"/>
                    </a:lnTo>
                    <a:lnTo>
                      <a:pt x="54" y="3"/>
                    </a:lnTo>
                    <a:lnTo>
                      <a:pt x="48" y="1"/>
                    </a:lnTo>
                    <a:lnTo>
                      <a:pt x="48" y="1"/>
                    </a:lnTo>
                    <a:lnTo>
                      <a:pt x="35" y="0"/>
                    </a:lnTo>
                    <a:lnTo>
                      <a:pt x="22" y="1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3" y="16"/>
                    </a:lnTo>
                    <a:lnTo>
                      <a:pt x="2" y="28"/>
                    </a:lnTo>
                    <a:lnTo>
                      <a:pt x="0" y="39"/>
                    </a:lnTo>
                    <a:lnTo>
                      <a:pt x="0" y="51"/>
                    </a:lnTo>
                    <a:lnTo>
                      <a:pt x="2" y="73"/>
                    </a:lnTo>
                    <a:lnTo>
                      <a:pt x="6" y="91"/>
                    </a:lnTo>
                    <a:lnTo>
                      <a:pt x="11" y="107"/>
                    </a:lnTo>
                    <a:lnTo>
                      <a:pt x="16" y="119"/>
                    </a:lnTo>
                    <a:lnTo>
                      <a:pt x="22" y="129"/>
                    </a:lnTo>
                    <a:lnTo>
                      <a:pt x="22" y="129"/>
                    </a:lnTo>
                    <a:lnTo>
                      <a:pt x="29" y="139"/>
                    </a:lnTo>
                    <a:lnTo>
                      <a:pt x="40" y="152"/>
                    </a:lnTo>
                    <a:lnTo>
                      <a:pt x="64" y="179"/>
                    </a:lnTo>
                    <a:lnTo>
                      <a:pt x="96" y="211"/>
                    </a:lnTo>
                    <a:lnTo>
                      <a:pt x="96" y="282"/>
                    </a:lnTo>
                    <a:lnTo>
                      <a:pt x="183" y="282"/>
                    </a:lnTo>
                    <a:lnTo>
                      <a:pt x="183" y="202"/>
                    </a:lnTo>
                    <a:lnTo>
                      <a:pt x="183" y="202"/>
                    </a:lnTo>
                    <a:lnTo>
                      <a:pt x="169" y="200"/>
                    </a:lnTo>
                    <a:lnTo>
                      <a:pt x="156" y="198"/>
                    </a:lnTo>
                    <a:lnTo>
                      <a:pt x="144" y="193"/>
                    </a:lnTo>
                    <a:lnTo>
                      <a:pt x="131" y="187"/>
                    </a:lnTo>
                    <a:lnTo>
                      <a:pt x="120" y="182"/>
                    </a:lnTo>
                    <a:lnTo>
                      <a:pt x="109" y="173"/>
                    </a:lnTo>
                    <a:lnTo>
                      <a:pt x="99" y="166"/>
                    </a:lnTo>
                    <a:lnTo>
                      <a:pt x="89" y="155"/>
                    </a:lnTo>
                    <a:lnTo>
                      <a:pt x="82" y="145"/>
                    </a:lnTo>
                    <a:lnTo>
                      <a:pt x="73" y="135"/>
                    </a:lnTo>
                    <a:lnTo>
                      <a:pt x="67" y="123"/>
                    </a:lnTo>
                    <a:lnTo>
                      <a:pt x="61" y="112"/>
                    </a:lnTo>
                    <a:lnTo>
                      <a:pt x="57" y="99"/>
                    </a:lnTo>
                    <a:lnTo>
                      <a:pt x="54" y="86"/>
                    </a:lnTo>
                    <a:lnTo>
                      <a:pt x="53" y="71"/>
                    </a:lnTo>
                    <a:lnTo>
                      <a:pt x="51" y="58"/>
                    </a:lnTo>
                    <a:lnTo>
                      <a:pt x="51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7" name="Freeform 1386">
                <a:extLst>
                  <a:ext uri="{FF2B5EF4-FFF2-40B4-BE49-F238E27FC236}">
                    <a16:creationId xmlns="" xmlns:a16="http://schemas.microsoft.com/office/drawing/2014/main" id="{5F2F520A-7322-4456-82F8-EA08F769667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25897" y="4472444"/>
                <a:ext cx="300432" cy="297055"/>
              </a:xfrm>
              <a:custGeom>
                <a:avLst/>
                <a:gdLst>
                  <a:gd name="T0" fmla="*/ 244 w 266"/>
                  <a:gd name="T1" fmla="*/ 58 h 265"/>
                  <a:gd name="T2" fmla="*/ 160 w 266"/>
                  <a:gd name="T3" fmla="*/ 2 h 265"/>
                  <a:gd name="T4" fmla="*/ 70 w 266"/>
                  <a:gd name="T5" fmla="*/ 16 h 265"/>
                  <a:gd name="T6" fmla="*/ 6 w 266"/>
                  <a:gd name="T7" fmla="*/ 93 h 265"/>
                  <a:gd name="T8" fmla="*/ 10 w 266"/>
                  <a:gd name="T9" fmla="*/ 184 h 265"/>
                  <a:gd name="T10" fmla="*/ 81 w 266"/>
                  <a:gd name="T11" fmla="*/ 255 h 265"/>
                  <a:gd name="T12" fmla="*/ 173 w 266"/>
                  <a:gd name="T13" fmla="*/ 260 h 265"/>
                  <a:gd name="T14" fmla="*/ 250 w 266"/>
                  <a:gd name="T15" fmla="*/ 196 h 265"/>
                  <a:gd name="T16" fmla="*/ 193 w 266"/>
                  <a:gd name="T17" fmla="*/ 46 h 265"/>
                  <a:gd name="T18" fmla="*/ 203 w 266"/>
                  <a:gd name="T19" fmla="*/ 37 h 265"/>
                  <a:gd name="T20" fmla="*/ 192 w 266"/>
                  <a:gd name="T21" fmla="*/ 61 h 265"/>
                  <a:gd name="T22" fmla="*/ 103 w 266"/>
                  <a:gd name="T23" fmla="*/ 170 h 265"/>
                  <a:gd name="T24" fmla="*/ 86 w 266"/>
                  <a:gd name="T25" fmla="*/ 200 h 265"/>
                  <a:gd name="T26" fmla="*/ 81 w 266"/>
                  <a:gd name="T27" fmla="*/ 242 h 265"/>
                  <a:gd name="T28" fmla="*/ 67 w 266"/>
                  <a:gd name="T29" fmla="*/ 218 h 265"/>
                  <a:gd name="T30" fmla="*/ 57 w 266"/>
                  <a:gd name="T31" fmla="*/ 197 h 265"/>
                  <a:gd name="T32" fmla="*/ 33 w 266"/>
                  <a:gd name="T33" fmla="*/ 174 h 265"/>
                  <a:gd name="T34" fmla="*/ 36 w 266"/>
                  <a:gd name="T35" fmla="*/ 143 h 265"/>
                  <a:gd name="T36" fmla="*/ 22 w 266"/>
                  <a:gd name="T37" fmla="*/ 117 h 265"/>
                  <a:gd name="T38" fmla="*/ 30 w 266"/>
                  <a:gd name="T39" fmla="*/ 79 h 265"/>
                  <a:gd name="T40" fmla="*/ 84 w 266"/>
                  <a:gd name="T41" fmla="*/ 43 h 265"/>
                  <a:gd name="T42" fmla="*/ 61 w 266"/>
                  <a:gd name="T43" fmla="*/ 56 h 265"/>
                  <a:gd name="T44" fmla="*/ 71 w 266"/>
                  <a:gd name="T45" fmla="*/ 58 h 265"/>
                  <a:gd name="T46" fmla="*/ 93 w 266"/>
                  <a:gd name="T47" fmla="*/ 52 h 265"/>
                  <a:gd name="T48" fmla="*/ 104 w 266"/>
                  <a:gd name="T49" fmla="*/ 66 h 265"/>
                  <a:gd name="T50" fmla="*/ 90 w 266"/>
                  <a:gd name="T51" fmla="*/ 74 h 265"/>
                  <a:gd name="T52" fmla="*/ 81 w 266"/>
                  <a:gd name="T53" fmla="*/ 74 h 265"/>
                  <a:gd name="T54" fmla="*/ 87 w 266"/>
                  <a:gd name="T55" fmla="*/ 85 h 265"/>
                  <a:gd name="T56" fmla="*/ 73 w 266"/>
                  <a:gd name="T57" fmla="*/ 106 h 265"/>
                  <a:gd name="T58" fmla="*/ 71 w 266"/>
                  <a:gd name="T59" fmla="*/ 123 h 265"/>
                  <a:gd name="T60" fmla="*/ 58 w 266"/>
                  <a:gd name="T61" fmla="*/ 110 h 265"/>
                  <a:gd name="T62" fmla="*/ 42 w 266"/>
                  <a:gd name="T63" fmla="*/ 107 h 265"/>
                  <a:gd name="T64" fmla="*/ 33 w 266"/>
                  <a:gd name="T65" fmla="*/ 120 h 265"/>
                  <a:gd name="T66" fmla="*/ 36 w 266"/>
                  <a:gd name="T67" fmla="*/ 127 h 265"/>
                  <a:gd name="T68" fmla="*/ 43 w 266"/>
                  <a:gd name="T69" fmla="*/ 140 h 265"/>
                  <a:gd name="T70" fmla="*/ 73 w 266"/>
                  <a:gd name="T71" fmla="*/ 138 h 265"/>
                  <a:gd name="T72" fmla="*/ 103 w 266"/>
                  <a:gd name="T73" fmla="*/ 151 h 265"/>
                  <a:gd name="T74" fmla="*/ 129 w 266"/>
                  <a:gd name="T75" fmla="*/ 30 h 265"/>
                  <a:gd name="T76" fmla="*/ 120 w 266"/>
                  <a:gd name="T77" fmla="*/ 52 h 265"/>
                  <a:gd name="T78" fmla="*/ 96 w 266"/>
                  <a:gd name="T79" fmla="*/ 32 h 265"/>
                  <a:gd name="T80" fmla="*/ 126 w 266"/>
                  <a:gd name="T81" fmla="*/ 18 h 265"/>
                  <a:gd name="T82" fmla="*/ 129 w 266"/>
                  <a:gd name="T83" fmla="*/ 30 h 265"/>
                  <a:gd name="T84" fmla="*/ 202 w 266"/>
                  <a:gd name="T85" fmla="*/ 187 h 265"/>
                  <a:gd name="T86" fmla="*/ 173 w 266"/>
                  <a:gd name="T87" fmla="*/ 183 h 265"/>
                  <a:gd name="T88" fmla="*/ 145 w 266"/>
                  <a:gd name="T89" fmla="*/ 155 h 265"/>
                  <a:gd name="T90" fmla="*/ 158 w 266"/>
                  <a:gd name="T91" fmla="*/ 120 h 265"/>
                  <a:gd name="T92" fmla="*/ 200 w 266"/>
                  <a:gd name="T93" fmla="*/ 140 h 265"/>
                  <a:gd name="T94" fmla="*/ 231 w 266"/>
                  <a:gd name="T95" fmla="*/ 97 h 265"/>
                  <a:gd name="T96" fmla="*/ 205 w 266"/>
                  <a:gd name="T97" fmla="*/ 113 h 265"/>
                  <a:gd name="T98" fmla="*/ 174 w 266"/>
                  <a:gd name="T99" fmla="*/ 109 h 265"/>
                  <a:gd name="T100" fmla="*/ 161 w 266"/>
                  <a:gd name="T101" fmla="*/ 95 h 265"/>
                  <a:gd name="T102" fmla="*/ 171 w 266"/>
                  <a:gd name="T103" fmla="*/ 74 h 265"/>
                  <a:gd name="T104" fmla="*/ 196 w 266"/>
                  <a:gd name="T105" fmla="*/ 79 h 265"/>
                  <a:gd name="T106" fmla="*/ 213 w 266"/>
                  <a:gd name="T107" fmla="*/ 72 h 265"/>
                  <a:gd name="T108" fmla="*/ 240 w 266"/>
                  <a:gd name="T109" fmla="*/ 84 h 265"/>
                  <a:gd name="T110" fmla="*/ 238 w 266"/>
                  <a:gd name="T111" fmla="*/ 136 h 265"/>
                  <a:gd name="T112" fmla="*/ 232 w 266"/>
                  <a:gd name="T113" fmla="*/ 191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66" h="265">
                    <a:moveTo>
                      <a:pt x="266" y="133"/>
                    </a:moveTo>
                    <a:lnTo>
                      <a:pt x="266" y="133"/>
                    </a:lnTo>
                    <a:lnTo>
                      <a:pt x="266" y="119"/>
                    </a:lnTo>
                    <a:lnTo>
                      <a:pt x="264" y="106"/>
                    </a:lnTo>
                    <a:lnTo>
                      <a:pt x="260" y="93"/>
                    </a:lnTo>
                    <a:lnTo>
                      <a:pt x="256" y="81"/>
                    </a:lnTo>
                    <a:lnTo>
                      <a:pt x="250" y="69"/>
                    </a:lnTo>
                    <a:lnTo>
                      <a:pt x="244" y="58"/>
                    </a:lnTo>
                    <a:lnTo>
                      <a:pt x="235" y="48"/>
                    </a:lnTo>
                    <a:lnTo>
                      <a:pt x="228" y="39"/>
                    </a:lnTo>
                    <a:lnTo>
                      <a:pt x="218" y="30"/>
                    </a:lnTo>
                    <a:lnTo>
                      <a:pt x="208" y="23"/>
                    </a:lnTo>
                    <a:lnTo>
                      <a:pt x="196" y="16"/>
                    </a:lnTo>
                    <a:lnTo>
                      <a:pt x="184" y="10"/>
                    </a:lnTo>
                    <a:lnTo>
                      <a:pt x="173" y="5"/>
                    </a:lnTo>
                    <a:lnTo>
                      <a:pt x="160" y="2"/>
                    </a:lnTo>
                    <a:lnTo>
                      <a:pt x="147" y="0"/>
                    </a:lnTo>
                    <a:lnTo>
                      <a:pt x="134" y="0"/>
                    </a:lnTo>
                    <a:lnTo>
                      <a:pt x="134" y="0"/>
                    </a:lnTo>
                    <a:lnTo>
                      <a:pt x="119" y="0"/>
                    </a:lnTo>
                    <a:lnTo>
                      <a:pt x="106" y="2"/>
                    </a:lnTo>
                    <a:lnTo>
                      <a:pt x="93" y="5"/>
                    </a:lnTo>
                    <a:lnTo>
                      <a:pt x="81" y="10"/>
                    </a:lnTo>
                    <a:lnTo>
                      <a:pt x="70" y="16"/>
                    </a:lnTo>
                    <a:lnTo>
                      <a:pt x="58" y="23"/>
                    </a:lnTo>
                    <a:lnTo>
                      <a:pt x="48" y="30"/>
                    </a:lnTo>
                    <a:lnTo>
                      <a:pt x="39" y="39"/>
                    </a:lnTo>
                    <a:lnTo>
                      <a:pt x="30" y="48"/>
                    </a:lnTo>
                    <a:lnTo>
                      <a:pt x="23" y="58"/>
                    </a:lnTo>
                    <a:lnTo>
                      <a:pt x="16" y="69"/>
                    </a:lnTo>
                    <a:lnTo>
                      <a:pt x="10" y="81"/>
                    </a:lnTo>
                    <a:lnTo>
                      <a:pt x="6" y="93"/>
                    </a:lnTo>
                    <a:lnTo>
                      <a:pt x="3" y="106"/>
                    </a:lnTo>
                    <a:lnTo>
                      <a:pt x="0" y="119"/>
                    </a:lnTo>
                    <a:lnTo>
                      <a:pt x="0" y="133"/>
                    </a:lnTo>
                    <a:lnTo>
                      <a:pt x="0" y="133"/>
                    </a:lnTo>
                    <a:lnTo>
                      <a:pt x="0" y="146"/>
                    </a:lnTo>
                    <a:lnTo>
                      <a:pt x="3" y="159"/>
                    </a:lnTo>
                    <a:lnTo>
                      <a:pt x="6" y="172"/>
                    </a:lnTo>
                    <a:lnTo>
                      <a:pt x="10" y="184"/>
                    </a:lnTo>
                    <a:lnTo>
                      <a:pt x="16" y="196"/>
                    </a:lnTo>
                    <a:lnTo>
                      <a:pt x="23" y="207"/>
                    </a:lnTo>
                    <a:lnTo>
                      <a:pt x="30" y="218"/>
                    </a:lnTo>
                    <a:lnTo>
                      <a:pt x="39" y="228"/>
                    </a:lnTo>
                    <a:lnTo>
                      <a:pt x="48" y="235"/>
                    </a:lnTo>
                    <a:lnTo>
                      <a:pt x="58" y="244"/>
                    </a:lnTo>
                    <a:lnTo>
                      <a:pt x="70" y="249"/>
                    </a:lnTo>
                    <a:lnTo>
                      <a:pt x="81" y="255"/>
                    </a:lnTo>
                    <a:lnTo>
                      <a:pt x="93" y="260"/>
                    </a:lnTo>
                    <a:lnTo>
                      <a:pt x="106" y="264"/>
                    </a:lnTo>
                    <a:lnTo>
                      <a:pt x="119" y="265"/>
                    </a:lnTo>
                    <a:lnTo>
                      <a:pt x="134" y="265"/>
                    </a:lnTo>
                    <a:lnTo>
                      <a:pt x="134" y="265"/>
                    </a:lnTo>
                    <a:lnTo>
                      <a:pt x="147" y="265"/>
                    </a:lnTo>
                    <a:lnTo>
                      <a:pt x="160" y="264"/>
                    </a:lnTo>
                    <a:lnTo>
                      <a:pt x="173" y="260"/>
                    </a:lnTo>
                    <a:lnTo>
                      <a:pt x="184" y="255"/>
                    </a:lnTo>
                    <a:lnTo>
                      <a:pt x="196" y="249"/>
                    </a:lnTo>
                    <a:lnTo>
                      <a:pt x="208" y="244"/>
                    </a:lnTo>
                    <a:lnTo>
                      <a:pt x="218" y="235"/>
                    </a:lnTo>
                    <a:lnTo>
                      <a:pt x="228" y="228"/>
                    </a:lnTo>
                    <a:lnTo>
                      <a:pt x="235" y="218"/>
                    </a:lnTo>
                    <a:lnTo>
                      <a:pt x="244" y="207"/>
                    </a:lnTo>
                    <a:lnTo>
                      <a:pt x="250" y="196"/>
                    </a:lnTo>
                    <a:lnTo>
                      <a:pt x="256" y="184"/>
                    </a:lnTo>
                    <a:lnTo>
                      <a:pt x="260" y="172"/>
                    </a:lnTo>
                    <a:lnTo>
                      <a:pt x="264" y="159"/>
                    </a:lnTo>
                    <a:lnTo>
                      <a:pt x="266" y="146"/>
                    </a:lnTo>
                    <a:lnTo>
                      <a:pt x="266" y="133"/>
                    </a:lnTo>
                    <a:lnTo>
                      <a:pt x="266" y="133"/>
                    </a:lnTo>
                    <a:close/>
                    <a:moveTo>
                      <a:pt x="183" y="52"/>
                    </a:moveTo>
                    <a:lnTo>
                      <a:pt x="193" y="46"/>
                    </a:lnTo>
                    <a:lnTo>
                      <a:pt x="193" y="46"/>
                    </a:lnTo>
                    <a:lnTo>
                      <a:pt x="190" y="40"/>
                    </a:lnTo>
                    <a:lnTo>
                      <a:pt x="190" y="36"/>
                    </a:lnTo>
                    <a:lnTo>
                      <a:pt x="189" y="30"/>
                    </a:lnTo>
                    <a:lnTo>
                      <a:pt x="189" y="30"/>
                    </a:lnTo>
                    <a:lnTo>
                      <a:pt x="192" y="32"/>
                    </a:lnTo>
                    <a:lnTo>
                      <a:pt x="197" y="33"/>
                    </a:lnTo>
                    <a:lnTo>
                      <a:pt x="203" y="37"/>
                    </a:lnTo>
                    <a:lnTo>
                      <a:pt x="209" y="43"/>
                    </a:lnTo>
                    <a:lnTo>
                      <a:pt x="209" y="43"/>
                    </a:lnTo>
                    <a:lnTo>
                      <a:pt x="206" y="49"/>
                    </a:lnTo>
                    <a:lnTo>
                      <a:pt x="203" y="53"/>
                    </a:lnTo>
                    <a:lnTo>
                      <a:pt x="200" y="58"/>
                    </a:lnTo>
                    <a:lnTo>
                      <a:pt x="197" y="59"/>
                    </a:lnTo>
                    <a:lnTo>
                      <a:pt x="193" y="61"/>
                    </a:lnTo>
                    <a:lnTo>
                      <a:pt x="192" y="61"/>
                    </a:lnTo>
                    <a:lnTo>
                      <a:pt x="192" y="61"/>
                    </a:lnTo>
                    <a:lnTo>
                      <a:pt x="187" y="59"/>
                    </a:lnTo>
                    <a:lnTo>
                      <a:pt x="184" y="56"/>
                    </a:lnTo>
                    <a:lnTo>
                      <a:pt x="183" y="55"/>
                    </a:lnTo>
                    <a:lnTo>
                      <a:pt x="183" y="52"/>
                    </a:lnTo>
                    <a:lnTo>
                      <a:pt x="183" y="52"/>
                    </a:lnTo>
                    <a:close/>
                    <a:moveTo>
                      <a:pt x="103" y="170"/>
                    </a:moveTo>
                    <a:lnTo>
                      <a:pt x="103" y="170"/>
                    </a:lnTo>
                    <a:lnTo>
                      <a:pt x="100" y="177"/>
                    </a:lnTo>
                    <a:lnTo>
                      <a:pt x="96" y="184"/>
                    </a:lnTo>
                    <a:lnTo>
                      <a:pt x="96" y="184"/>
                    </a:lnTo>
                    <a:lnTo>
                      <a:pt x="93" y="190"/>
                    </a:lnTo>
                    <a:lnTo>
                      <a:pt x="90" y="194"/>
                    </a:lnTo>
                    <a:lnTo>
                      <a:pt x="90" y="194"/>
                    </a:lnTo>
                    <a:lnTo>
                      <a:pt x="86" y="197"/>
                    </a:lnTo>
                    <a:lnTo>
                      <a:pt x="86" y="200"/>
                    </a:lnTo>
                    <a:lnTo>
                      <a:pt x="84" y="210"/>
                    </a:lnTo>
                    <a:lnTo>
                      <a:pt x="84" y="210"/>
                    </a:lnTo>
                    <a:lnTo>
                      <a:pt x="86" y="215"/>
                    </a:lnTo>
                    <a:lnTo>
                      <a:pt x="87" y="222"/>
                    </a:lnTo>
                    <a:lnTo>
                      <a:pt x="87" y="222"/>
                    </a:lnTo>
                    <a:lnTo>
                      <a:pt x="87" y="226"/>
                    </a:lnTo>
                    <a:lnTo>
                      <a:pt x="84" y="233"/>
                    </a:lnTo>
                    <a:lnTo>
                      <a:pt x="81" y="242"/>
                    </a:lnTo>
                    <a:lnTo>
                      <a:pt x="81" y="242"/>
                    </a:lnTo>
                    <a:lnTo>
                      <a:pt x="77" y="241"/>
                    </a:lnTo>
                    <a:lnTo>
                      <a:pt x="74" y="238"/>
                    </a:lnTo>
                    <a:lnTo>
                      <a:pt x="71" y="231"/>
                    </a:lnTo>
                    <a:lnTo>
                      <a:pt x="71" y="231"/>
                    </a:lnTo>
                    <a:lnTo>
                      <a:pt x="68" y="225"/>
                    </a:lnTo>
                    <a:lnTo>
                      <a:pt x="68" y="222"/>
                    </a:lnTo>
                    <a:lnTo>
                      <a:pt x="67" y="218"/>
                    </a:lnTo>
                    <a:lnTo>
                      <a:pt x="67" y="218"/>
                    </a:lnTo>
                    <a:lnTo>
                      <a:pt x="67" y="215"/>
                    </a:lnTo>
                    <a:lnTo>
                      <a:pt x="65" y="212"/>
                    </a:lnTo>
                    <a:lnTo>
                      <a:pt x="61" y="207"/>
                    </a:lnTo>
                    <a:lnTo>
                      <a:pt x="61" y="207"/>
                    </a:lnTo>
                    <a:lnTo>
                      <a:pt x="58" y="202"/>
                    </a:lnTo>
                    <a:lnTo>
                      <a:pt x="57" y="197"/>
                    </a:lnTo>
                    <a:lnTo>
                      <a:pt x="57" y="197"/>
                    </a:lnTo>
                    <a:lnTo>
                      <a:pt x="55" y="194"/>
                    </a:lnTo>
                    <a:lnTo>
                      <a:pt x="54" y="191"/>
                    </a:lnTo>
                    <a:lnTo>
                      <a:pt x="51" y="190"/>
                    </a:lnTo>
                    <a:lnTo>
                      <a:pt x="51" y="190"/>
                    </a:lnTo>
                    <a:lnTo>
                      <a:pt x="43" y="187"/>
                    </a:lnTo>
                    <a:lnTo>
                      <a:pt x="36" y="181"/>
                    </a:lnTo>
                    <a:lnTo>
                      <a:pt x="36" y="181"/>
                    </a:lnTo>
                    <a:lnTo>
                      <a:pt x="33" y="174"/>
                    </a:lnTo>
                    <a:lnTo>
                      <a:pt x="32" y="165"/>
                    </a:lnTo>
                    <a:lnTo>
                      <a:pt x="32" y="165"/>
                    </a:lnTo>
                    <a:lnTo>
                      <a:pt x="33" y="156"/>
                    </a:lnTo>
                    <a:lnTo>
                      <a:pt x="35" y="151"/>
                    </a:lnTo>
                    <a:lnTo>
                      <a:pt x="35" y="151"/>
                    </a:lnTo>
                    <a:lnTo>
                      <a:pt x="36" y="148"/>
                    </a:lnTo>
                    <a:lnTo>
                      <a:pt x="38" y="146"/>
                    </a:lnTo>
                    <a:lnTo>
                      <a:pt x="36" y="143"/>
                    </a:lnTo>
                    <a:lnTo>
                      <a:pt x="36" y="143"/>
                    </a:lnTo>
                    <a:lnTo>
                      <a:pt x="35" y="140"/>
                    </a:lnTo>
                    <a:lnTo>
                      <a:pt x="33" y="138"/>
                    </a:lnTo>
                    <a:lnTo>
                      <a:pt x="32" y="133"/>
                    </a:lnTo>
                    <a:lnTo>
                      <a:pt x="27" y="127"/>
                    </a:lnTo>
                    <a:lnTo>
                      <a:pt x="27" y="127"/>
                    </a:lnTo>
                    <a:lnTo>
                      <a:pt x="25" y="123"/>
                    </a:lnTo>
                    <a:lnTo>
                      <a:pt x="22" y="117"/>
                    </a:lnTo>
                    <a:lnTo>
                      <a:pt x="22" y="117"/>
                    </a:lnTo>
                    <a:lnTo>
                      <a:pt x="22" y="114"/>
                    </a:lnTo>
                    <a:lnTo>
                      <a:pt x="23" y="110"/>
                    </a:lnTo>
                    <a:lnTo>
                      <a:pt x="23" y="110"/>
                    </a:lnTo>
                    <a:lnTo>
                      <a:pt x="23" y="104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30" y="79"/>
                    </a:lnTo>
                    <a:lnTo>
                      <a:pt x="41" y="65"/>
                    </a:lnTo>
                    <a:lnTo>
                      <a:pt x="51" y="53"/>
                    </a:lnTo>
                    <a:lnTo>
                      <a:pt x="59" y="45"/>
                    </a:lnTo>
                    <a:lnTo>
                      <a:pt x="68" y="39"/>
                    </a:lnTo>
                    <a:lnTo>
                      <a:pt x="75" y="34"/>
                    </a:lnTo>
                    <a:lnTo>
                      <a:pt x="81" y="32"/>
                    </a:lnTo>
                    <a:lnTo>
                      <a:pt x="84" y="43"/>
                    </a:lnTo>
                    <a:lnTo>
                      <a:pt x="84" y="43"/>
                    </a:lnTo>
                    <a:lnTo>
                      <a:pt x="81" y="45"/>
                    </a:lnTo>
                    <a:lnTo>
                      <a:pt x="74" y="45"/>
                    </a:lnTo>
                    <a:lnTo>
                      <a:pt x="74" y="45"/>
                    </a:lnTo>
                    <a:lnTo>
                      <a:pt x="68" y="43"/>
                    </a:lnTo>
                    <a:lnTo>
                      <a:pt x="64" y="50"/>
                    </a:lnTo>
                    <a:lnTo>
                      <a:pt x="64" y="50"/>
                    </a:lnTo>
                    <a:lnTo>
                      <a:pt x="61" y="56"/>
                    </a:lnTo>
                    <a:lnTo>
                      <a:pt x="61" y="56"/>
                    </a:lnTo>
                    <a:lnTo>
                      <a:pt x="62" y="61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67" y="62"/>
                    </a:lnTo>
                    <a:lnTo>
                      <a:pt x="70" y="62"/>
                    </a:lnTo>
                    <a:lnTo>
                      <a:pt x="71" y="61"/>
                    </a:lnTo>
                    <a:lnTo>
                      <a:pt x="71" y="61"/>
                    </a:lnTo>
                    <a:lnTo>
                      <a:pt x="71" y="58"/>
                    </a:lnTo>
                    <a:lnTo>
                      <a:pt x="70" y="56"/>
                    </a:lnTo>
                    <a:lnTo>
                      <a:pt x="68" y="53"/>
                    </a:lnTo>
                    <a:lnTo>
                      <a:pt x="68" y="53"/>
                    </a:lnTo>
                    <a:lnTo>
                      <a:pt x="73" y="52"/>
                    </a:lnTo>
                    <a:lnTo>
                      <a:pt x="80" y="50"/>
                    </a:lnTo>
                    <a:lnTo>
                      <a:pt x="89" y="50"/>
                    </a:lnTo>
                    <a:lnTo>
                      <a:pt x="89" y="50"/>
                    </a:lnTo>
                    <a:lnTo>
                      <a:pt x="93" y="52"/>
                    </a:lnTo>
                    <a:lnTo>
                      <a:pt x="96" y="53"/>
                    </a:lnTo>
                    <a:lnTo>
                      <a:pt x="97" y="55"/>
                    </a:lnTo>
                    <a:lnTo>
                      <a:pt x="99" y="58"/>
                    </a:lnTo>
                    <a:lnTo>
                      <a:pt x="100" y="62"/>
                    </a:lnTo>
                    <a:lnTo>
                      <a:pt x="102" y="63"/>
                    </a:lnTo>
                    <a:lnTo>
                      <a:pt x="103" y="65"/>
                    </a:lnTo>
                    <a:lnTo>
                      <a:pt x="103" y="65"/>
                    </a:lnTo>
                    <a:lnTo>
                      <a:pt x="104" y="66"/>
                    </a:lnTo>
                    <a:lnTo>
                      <a:pt x="104" y="68"/>
                    </a:lnTo>
                    <a:lnTo>
                      <a:pt x="103" y="72"/>
                    </a:lnTo>
                    <a:lnTo>
                      <a:pt x="96" y="79"/>
                    </a:lnTo>
                    <a:lnTo>
                      <a:pt x="96" y="79"/>
                    </a:lnTo>
                    <a:lnTo>
                      <a:pt x="96" y="81"/>
                    </a:lnTo>
                    <a:lnTo>
                      <a:pt x="94" y="81"/>
                    </a:lnTo>
                    <a:lnTo>
                      <a:pt x="93" y="79"/>
                    </a:lnTo>
                    <a:lnTo>
                      <a:pt x="90" y="74"/>
                    </a:lnTo>
                    <a:lnTo>
                      <a:pt x="90" y="74"/>
                    </a:lnTo>
                    <a:lnTo>
                      <a:pt x="91" y="72"/>
                    </a:lnTo>
                    <a:lnTo>
                      <a:pt x="91" y="71"/>
                    </a:lnTo>
                    <a:lnTo>
                      <a:pt x="89" y="69"/>
                    </a:lnTo>
                    <a:lnTo>
                      <a:pt x="89" y="69"/>
                    </a:lnTo>
                    <a:lnTo>
                      <a:pt x="86" y="69"/>
                    </a:lnTo>
                    <a:lnTo>
                      <a:pt x="84" y="69"/>
                    </a:lnTo>
                    <a:lnTo>
                      <a:pt x="81" y="74"/>
                    </a:lnTo>
                    <a:lnTo>
                      <a:pt x="80" y="78"/>
                    </a:lnTo>
                    <a:lnTo>
                      <a:pt x="80" y="78"/>
                    </a:lnTo>
                    <a:lnTo>
                      <a:pt x="81" y="79"/>
                    </a:lnTo>
                    <a:lnTo>
                      <a:pt x="81" y="79"/>
                    </a:lnTo>
                    <a:lnTo>
                      <a:pt x="83" y="79"/>
                    </a:lnTo>
                    <a:lnTo>
                      <a:pt x="86" y="81"/>
                    </a:lnTo>
                    <a:lnTo>
                      <a:pt x="87" y="82"/>
                    </a:lnTo>
                    <a:lnTo>
                      <a:pt x="87" y="85"/>
                    </a:lnTo>
                    <a:lnTo>
                      <a:pt x="87" y="85"/>
                    </a:lnTo>
                    <a:lnTo>
                      <a:pt x="83" y="94"/>
                    </a:lnTo>
                    <a:lnTo>
                      <a:pt x="83" y="94"/>
                    </a:lnTo>
                    <a:lnTo>
                      <a:pt x="80" y="98"/>
                    </a:lnTo>
                    <a:lnTo>
                      <a:pt x="77" y="103"/>
                    </a:lnTo>
                    <a:lnTo>
                      <a:pt x="74" y="106"/>
                    </a:lnTo>
                    <a:lnTo>
                      <a:pt x="74" y="106"/>
                    </a:lnTo>
                    <a:lnTo>
                      <a:pt x="73" y="106"/>
                    </a:lnTo>
                    <a:lnTo>
                      <a:pt x="71" y="106"/>
                    </a:lnTo>
                    <a:lnTo>
                      <a:pt x="73" y="107"/>
                    </a:lnTo>
                    <a:lnTo>
                      <a:pt x="73" y="107"/>
                    </a:lnTo>
                    <a:lnTo>
                      <a:pt x="73" y="111"/>
                    </a:lnTo>
                    <a:lnTo>
                      <a:pt x="73" y="116"/>
                    </a:lnTo>
                    <a:lnTo>
                      <a:pt x="71" y="122"/>
                    </a:lnTo>
                    <a:lnTo>
                      <a:pt x="71" y="122"/>
                    </a:lnTo>
                    <a:lnTo>
                      <a:pt x="71" y="123"/>
                    </a:lnTo>
                    <a:lnTo>
                      <a:pt x="71" y="122"/>
                    </a:lnTo>
                    <a:lnTo>
                      <a:pt x="68" y="120"/>
                    </a:lnTo>
                    <a:lnTo>
                      <a:pt x="65" y="116"/>
                    </a:lnTo>
                    <a:lnTo>
                      <a:pt x="64" y="111"/>
                    </a:lnTo>
                    <a:lnTo>
                      <a:pt x="64" y="111"/>
                    </a:lnTo>
                    <a:lnTo>
                      <a:pt x="62" y="110"/>
                    </a:lnTo>
                    <a:lnTo>
                      <a:pt x="61" y="109"/>
                    </a:lnTo>
                    <a:lnTo>
                      <a:pt x="58" y="110"/>
                    </a:lnTo>
                    <a:lnTo>
                      <a:pt x="52" y="111"/>
                    </a:lnTo>
                    <a:lnTo>
                      <a:pt x="52" y="111"/>
                    </a:lnTo>
                    <a:lnTo>
                      <a:pt x="48" y="111"/>
                    </a:lnTo>
                    <a:lnTo>
                      <a:pt x="46" y="110"/>
                    </a:lnTo>
                    <a:lnTo>
                      <a:pt x="45" y="107"/>
                    </a:lnTo>
                    <a:lnTo>
                      <a:pt x="45" y="107"/>
                    </a:lnTo>
                    <a:lnTo>
                      <a:pt x="43" y="107"/>
                    </a:lnTo>
                    <a:lnTo>
                      <a:pt x="42" y="107"/>
                    </a:lnTo>
                    <a:lnTo>
                      <a:pt x="38" y="110"/>
                    </a:lnTo>
                    <a:lnTo>
                      <a:pt x="30" y="116"/>
                    </a:lnTo>
                    <a:lnTo>
                      <a:pt x="30" y="116"/>
                    </a:lnTo>
                    <a:lnTo>
                      <a:pt x="29" y="117"/>
                    </a:lnTo>
                    <a:lnTo>
                      <a:pt x="29" y="119"/>
                    </a:lnTo>
                    <a:lnTo>
                      <a:pt x="30" y="120"/>
                    </a:lnTo>
                    <a:lnTo>
                      <a:pt x="33" y="120"/>
                    </a:lnTo>
                    <a:lnTo>
                      <a:pt x="33" y="120"/>
                    </a:lnTo>
                    <a:lnTo>
                      <a:pt x="36" y="119"/>
                    </a:lnTo>
                    <a:lnTo>
                      <a:pt x="39" y="119"/>
                    </a:lnTo>
                    <a:lnTo>
                      <a:pt x="41" y="120"/>
                    </a:lnTo>
                    <a:lnTo>
                      <a:pt x="41" y="125"/>
                    </a:lnTo>
                    <a:lnTo>
                      <a:pt x="41" y="125"/>
                    </a:lnTo>
                    <a:lnTo>
                      <a:pt x="39" y="126"/>
                    </a:lnTo>
                    <a:lnTo>
                      <a:pt x="38" y="127"/>
                    </a:lnTo>
                    <a:lnTo>
                      <a:pt x="36" y="127"/>
                    </a:lnTo>
                    <a:lnTo>
                      <a:pt x="35" y="129"/>
                    </a:lnTo>
                    <a:lnTo>
                      <a:pt x="35" y="129"/>
                    </a:lnTo>
                    <a:lnTo>
                      <a:pt x="36" y="130"/>
                    </a:lnTo>
                    <a:lnTo>
                      <a:pt x="39" y="133"/>
                    </a:lnTo>
                    <a:lnTo>
                      <a:pt x="41" y="136"/>
                    </a:lnTo>
                    <a:lnTo>
                      <a:pt x="42" y="139"/>
                    </a:lnTo>
                    <a:lnTo>
                      <a:pt x="42" y="139"/>
                    </a:lnTo>
                    <a:lnTo>
                      <a:pt x="43" y="140"/>
                    </a:lnTo>
                    <a:lnTo>
                      <a:pt x="45" y="140"/>
                    </a:lnTo>
                    <a:lnTo>
                      <a:pt x="49" y="140"/>
                    </a:lnTo>
                    <a:lnTo>
                      <a:pt x="58" y="138"/>
                    </a:lnTo>
                    <a:lnTo>
                      <a:pt x="58" y="138"/>
                    </a:lnTo>
                    <a:lnTo>
                      <a:pt x="62" y="136"/>
                    </a:lnTo>
                    <a:lnTo>
                      <a:pt x="67" y="136"/>
                    </a:lnTo>
                    <a:lnTo>
                      <a:pt x="71" y="136"/>
                    </a:lnTo>
                    <a:lnTo>
                      <a:pt x="73" y="138"/>
                    </a:lnTo>
                    <a:lnTo>
                      <a:pt x="73" y="139"/>
                    </a:lnTo>
                    <a:lnTo>
                      <a:pt x="73" y="139"/>
                    </a:lnTo>
                    <a:lnTo>
                      <a:pt x="75" y="142"/>
                    </a:lnTo>
                    <a:lnTo>
                      <a:pt x="80" y="143"/>
                    </a:lnTo>
                    <a:lnTo>
                      <a:pt x="90" y="146"/>
                    </a:lnTo>
                    <a:lnTo>
                      <a:pt x="90" y="146"/>
                    </a:lnTo>
                    <a:lnTo>
                      <a:pt x="99" y="148"/>
                    </a:lnTo>
                    <a:lnTo>
                      <a:pt x="103" y="151"/>
                    </a:lnTo>
                    <a:lnTo>
                      <a:pt x="107" y="154"/>
                    </a:lnTo>
                    <a:lnTo>
                      <a:pt x="107" y="154"/>
                    </a:lnTo>
                    <a:lnTo>
                      <a:pt x="109" y="155"/>
                    </a:lnTo>
                    <a:lnTo>
                      <a:pt x="109" y="158"/>
                    </a:lnTo>
                    <a:lnTo>
                      <a:pt x="107" y="162"/>
                    </a:lnTo>
                    <a:lnTo>
                      <a:pt x="103" y="170"/>
                    </a:lnTo>
                    <a:lnTo>
                      <a:pt x="103" y="170"/>
                    </a:lnTo>
                    <a:close/>
                    <a:moveTo>
                      <a:pt x="129" y="30"/>
                    </a:moveTo>
                    <a:lnTo>
                      <a:pt x="129" y="30"/>
                    </a:lnTo>
                    <a:lnTo>
                      <a:pt x="128" y="34"/>
                    </a:lnTo>
                    <a:lnTo>
                      <a:pt x="125" y="39"/>
                    </a:lnTo>
                    <a:lnTo>
                      <a:pt x="122" y="43"/>
                    </a:lnTo>
                    <a:lnTo>
                      <a:pt x="120" y="46"/>
                    </a:lnTo>
                    <a:lnTo>
                      <a:pt x="120" y="46"/>
                    </a:lnTo>
                    <a:lnTo>
                      <a:pt x="120" y="49"/>
                    </a:lnTo>
                    <a:lnTo>
                      <a:pt x="120" y="52"/>
                    </a:lnTo>
                    <a:lnTo>
                      <a:pt x="119" y="53"/>
                    </a:lnTo>
                    <a:lnTo>
                      <a:pt x="118" y="53"/>
                    </a:lnTo>
                    <a:lnTo>
                      <a:pt x="115" y="52"/>
                    </a:lnTo>
                    <a:lnTo>
                      <a:pt x="112" y="50"/>
                    </a:lnTo>
                    <a:lnTo>
                      <a:pt x="112" y="50"/>
                    </a:lnTo>
                    <a:lnTo>
                      <a:pt x="102" y="40"/>
                    </a:lnTo>
                    <a:lnTo>
                      <a:pt x="97" y="36"/>
                    </a:lnTo>
                    <a:lnTo>
                      <a:pt x="96" y="32"/>
                    </a:lnTo>
                    <a:lnTo>
                      <a:pt x="96" y="32"/>
                    </a:lnTo>
                    <a:lnTo>
                      <a:pt x="100" y="30"/>
                    </a:lnTo>
                    <a:lnTo>
                      <a:pt x="103" y="29"/>
                    </a:lnTo>
                    <a:lnTo>
                      <a:pt x="104" y="27"/>
                    </a:lnTo>
                    <a:lnTo>
                      <a:pt x="104" y="27"/>
                    </a:lnTo>
                    <a:lnTo>
                      <a:pt x="110" y="23"/>
                    </a:lnTo>
                    <a:lnTo>
                      <a:pt x="116" y="20"/>
                    </a:lnTo>
                    <a:lnTo>
                      <a:pt x="126" y="18"/>
                    </a:lnTo>
                    <a:lnTo>
                      <a:pt x="135" y="18"/>
                    </a:lnTo>
                    <a:lnTo>
                      <a:pt x="139" y="20"/>
                    </a:lnTo>
                    <a:lnTo>
                      <a:pt x="139" y="20"/>
                    </a:lnTo>
                    <a:lnTo>
                      <a:pt x="136" y="23"/>
                    </a:lnTo>
                    <a:lnTo>
                      <a:pt x="134" y="26"/>
                    </a:lnTo>
                    <a:lnTo>
                      <a:pt x="131" y="27"/>
                    </a:lnTo>
                    <a:lnTo>
                      <a:pt x="129" y="30"/>
                    </a:lnTo>
                    <a:lnTo>
                      <a:pt x="129" y="30"/>
                    </a:lnTo>
                    <a:close/>
                    <a:moveTo>
                      <a:pt x="203" y="225"/>
                    </a:moveTo>
                    <a:lnTo>
                      <a:pt x="203" y="225"/>
                    </a:lnTo>
                    <a:lnTo>
                      <a:pt x="200" y="220"/>
                    </a:lnTo>
                    <a:lnTo>
                      <a:pt x="199" y="216"/>
                    </a:lnTo>
                    <a:lnTo>
                      <a:pt x="200" y="213"/>
                    </a:lnTo>
                    <a:lnTo>
                      <a:pt x="202" y="203"/>
                    </a:lnTo>
                    <a:lnTo>
                      <a:pt x="202" y="187"/>
                    </a:lnTo>
                    <a:lnTo>
                      <a:pt x="202" y="187"/>
                    </a:lnTo>
                    <a:lnTo>
                      <a:pt x="202" y="184"/>
                    </a:lnTo>
                    <a:lnTo>
                      <a:pt x="200" y="180"/>
                    </a:lnTo>
                    <a:lnTo>
                      <a:pt x="199" y="178"/>
                    </a:lnTo>
                    <a:lnTo>
                      <a:pt x="196" y="177"/>
                    </a:lnTo>
                    <a:lnTo>
                      <a:pt x="192" y="177"/>
                    </a:lnTo>
                    <a:lnTo>
                      <a:pt x="186" y="178"/>
                    </a:lnTo>
                    <a:lnTo>
                      <a:pt x="186" y="178"/>
                    </a:lnTo>
                    <a:lnTo>
                      <a:pt x="173" y="183"/>
                    </a:lnTo>
                    <a:lnTo>
                      <a:pt x="160" y="184"/>
                    </a:lnTo>
                    <a:lnTo>
                      <a:pt x="160" y="184"/>
                    </a:lnTo>
                    <a:lnTo>
                      <a:pt x="157" y="184"/>
                    </a:lnTo>
                    <a:lnTo>
                      <a:pt x="154" y="183"/>
                    </a:lnTo>
                    <a:lnTo>
                      <a:pt x="150" y="180"/>
                    </a:lnTo>
                    <a:lnTo>
                      <a:pt x="147" y="174"/>
                    </a:lnTo>
                    <a:lnTo>
                      <a:pt x="145" y="167"/>
                    </a:lnTo>
                    <a:lnTo>
                      <a:pt x="145" y="155"/>
                    </a:lnTo>
                    <a:lnTo>
                      <a:pt x="145" y="149"/>
                    </a:lnTo>
                    <a:lnTo>
                      <a:pt x="145" y="149"/>
                    </a:lnTo>
                    <a:lnTo>
                      <a:pt x="145" y="139"/>
                    </a:lnTo>
                    <a:lnTo>
                      <a:pt x="147" y="132"/>
                    </a:lnTo>
                    <a:lnTo>
                      <a:pt x="148" y="127"/>
                    </a:lnTo>
                    <a:lnTo>
                      <a:pt x="151" y="123"/>
                    </a:lnTo>
                    <a:lnTo>
                      <a:pt x="154" y="122"/>
                    </a:lnTo>
                    <a:lnTo>
                      <a:pt x="158" y="120"/>
                    </a:lnTo>
                    <a:lnTo>
                      <a:pt x="161" y="120"/>
                    </a:lnTo>
                    <a:lnTo>
                      <a:pt x="166" y="122"/>
                    </a:lnTo>
                    <a:lnTo>
                      <a:pt x="173" y="125"/>
                    </a:lnTo>
                    <a:lnTo>
                      <a:pt x="180" y="130"/>
                    </a:lnTo>
                    <a:lnTo>
                      <a:pt x="187" y="135"/>
                    </a:lnTo>
                    <a:lnTo>
                      <a:pt x="187" y="135"/>
                    </a:lnTo>
                    <a:lnTo>
                      <a:pt x="195" y="139"/>
                    </a:lnTo>
                    <a:lnTo>
                      <a:pt x="200" y="140"/>
                    </a:lnTo>
                    <a:lnTo>
                      <a:pt x="206" y="138"/>
                    </a:lnTo>
                    <a:lnTo>
                      <a:pt x="209" y="135"/>
                    </a:lnTo>
                    <a:lnTo>
                      <a:pt x="212" y="130"/>
                    </a:lnTo>
                    <a:lnTo>
                      <a:pt x="213" y="126"/>
                    </a:lnTo>
                    <a:lnTo>
                      <a:pt x="213" y="122"/>
                    </a:lnTo>
                    <a:lnTo>
                      <a:pt x="231" y="116"/>
                    </a:lnTo>
                    <a:lnTo>
                      <a:pt x="232" y="109"/>
                    </a:lnTo>
                    <a:lnTo>
                      <a:pt x="231" y="97"/>
                    </a:lnTo>
                    <a:lnTo>
                      <a:pt x="205" y="87"/>
                    </a:lnTo>
                    <a:lnTo>
                      <a:pt x="205" y="87"/>
                    </a:lnTo>
                    <a:lnTo>
                      <a:pt x="205" y="91"/>
                    </a:lnTo>
                    <a:lnTo>
                      <a:pt x="206" y="97"/>
                    </a:lnTo>
                    <a:lnTo>
                      <a:pt x="209" y="104"/>
                    </a:lnTo>
                    <a:lnTo>
                      <a:pt x="209" y="104"/>
                    </a:lnTo>
                    <a:lnTo>
                      <a:pt x="208" y="110"/>
                    </a:lnTo>
                    <a:lnTo>
                      <a:pt x="205" y="113"/>
                    </a:lnTo>
                    <a:lnTo>
                      <a:pt x="203" y="114"/>
                    </a:lnTo>
                    <a:lnTo>
                      <a:pt x="202" y="113"/>
                    </a:lnTo>
                    <a:lnTo>
                      <a:pt x="187" y="106"/>
                    </a:lnTo>
                    <a:lnTo>
                      <a:pt x="187" y="106"/>
                    </a:lnTo>
                    <a:lnTo>
                      <a:pt x="183" y="106"/>
                    </a:lnTo>
                    <a:lnTo>
                      <a:pt x="179" y="106"/>
                    </a:lnTo>
                    <a:lnTo>
                      <a:pt x="174" y="109"/>
                    </a:lnTo>
                    <a:lnTo>
                      <a:pt x="174" y="109"/>
                    </a:lnTo>
                    <a:lnTo>
                      <a:pt x="170" y="110"/>
                    </a:lnTo>
                    <a:lnTo>
                      <a:pt x="167" y="110"/>
                    </a:lnTo>
                    <a:lnTo>
                      <a:pt x="160" y="110"/>
                    </a:lnTo>
                    <a:lnTo>
                      <a:pt x="152" y="109"/>
                    </a:lnTo>
                    <a:lnTo>
                      <a:pt x="152" y="109"/>
                    </a:lnTo>
                    <a:lnTo>
                      <a:pt x="154" y="104"/>
                    </a:lnTo>
                    <a:lnTo>
                      <a:pt x="157" y="100"/>
                    </a:lnTo>
                    <a:lnTo>
                      <a:pt x="161" y="95"/>
                    </a:lnTo>
                    <a:lnTo>
                      <a:pt x="168" y="91"/>
                    </a:lnTo>
                    <a:lnTo>
                      <a:pt x="168" y="91"/>
                    </a:lnTo>
                    <a:lnTo>
                      <a:pt x="168" y="87"/>
                    </a:lnTo>
                    <a:lnTo>
                      <a:pt x="168" y="82"/>
                    </a:lnTo>
                    <a:lnTo>
                      <a:pt x="168" y="77"/>
                    </a:lnTo>
                    <a:lnTo>
                      <a:pt x="168" y="77"/>
                    </a:lnTo>
                    <a:lnTo>
                      <a:pt x="170" y="74"/>
                    </a:lnTo>
                    <a:lnTo>
                      <a:pt x="171" y="74"/>
                    </a:lnTo>
                    <a:lnTo>
                      <a:pt x="176" y="74"/>
                    </a:lnTo>
                    <a:lnTo>
                      <a:pt x="179" y="71"/>
                    </a:lnTo>
                    <a:lnTo>
                      <a:pt x="179" y="71"/>
                    </a:lnTo>
                    <a:lnTo>
                      <a:pt x="182" y="71"/>
                    </a:lnTo>
                    <a:lnTo>
                      <a:pt x="184" y="71"/>
                    </a:lnTo>
                    <a:lnTo>
                      <a:pt x="189" y="74"/>
                    </a:lnTo>
                    <a:lnTo>
                      <a:pt x="193" y="78"/>
                    </a:lnTo>
                    <a:lnTo>
                      <a:pt x="196" y="79"/>
                    </a:lnTo>
                    <a:lnTo>
                      <a:pt x="199" y="79"/>
                    </a:lnTo>
                    <a:lnTo>
                      <a:pt x="199" y="79"/>
                    </a:lnTo>
                    <a:lnTo>
                      <a:pt x="205" y="78"/>
                    </a:lnTo>
                    <a:lnTo>
                      <a:pt x="206" y="77"/>
                    </a:lnTo>
                    <a:lnTo>
                      <a:pt x="208" y="75"/>
                    </a:lnTo>
                    <a:lnTo>
                      <a:pt x="211" y="72"/>
                    </a:lnTo>
                    <a:lnTo>
                      <a:pt x="211" y="72"/>
                    </a:lnTo>
                    <a:lnTo>
                      <a:pt x="213" y="72"/>
                    </a:lnTo>
                    <a:lnTo>
                      <a:pt x="215" y="72"/>
                    </a:lnTo>
                    <a:lnTo>
                      <a:pt x="219" y="75"/>
                    </a:lnTo>
                    <a:lnTo>
                      <a:pt x="222" y="79"/>
                    </a:lnTo>
                    <a:lnTo>
                      <a:pt x="234" y="81"/>
                    </a:lnTo>
                    <a:lnTo>
                      <a:pt x="234" y="81"/>
                    </a:lnTo>
                    <a:lnTo>
                      <a:pt x="234" y="71"/>
                    </a:lnTo>
                    <a:lnTo>
                      <a:pt x="234" y="71"/>
                    </a:lnTo>
                    <a:lnTo>
                      <a:pt x="240" y="84"/>
                    </a:lnTo>
                    <a:lnTo>
                      <a:pt x="245" y="101"/>
                    </a:lnTo>
                    <a:lnTo>
                      <a:pt x="250" y="117"/>
                    </a:lnTo>
                    <a:lnTo>
                      <a:pt x="250" y="123"/>
                    </a:lnTo>
                    <a:lnTo>
                      <a:pt x="248" y="127"/>
                    </a:lnTo>
                    <a:lnTo>
                      <a:pt x="248" y="127"/>
                    </a:lnTo>
                    <a:lnTo>
                      <a:pt x="244" y="126"/>
                    </a:lnTo>
                    <a:lnTo>
                      <a:pt x="228" y="126"/>
                    </a:lnTo>
                    <a:lnTo>
                      <a:pt x="238" y="136"/>
                    </a:lnTo>
                    <a:lnTo>
                      <a:pt x="238" y="136"/>
                    </a:lnTo>
                    <a:lnTo>
                      <a:pt x="241" y="140"/>
                    </a:lnTo>
                    <a:lnTo>
                      <a:pt x="244" y="142"/>
                    </a:lnTo>
                    <a:lnTo>
                      <a:pt x="248" y="143"/>
                    </a:lnTo>
                    <a:lnTo>
                      <a:pt x="248" y="143"/>
                    </a:lnTo>
                    <a:lnTo>
                      <a:pt x="245" y="161"/>
                    </a:lnTo>
                    <a:lnTo>
                      <a:pt x="240" y="177"/>
                    </a:lnTo>
                    <a:lnTo>
                      <a:pt x="232" y="191"/>
                    </a:lnTo>
                    <a:lnTo>
                      <a:pt x="224" y="203"/>
                    </a:lnTo>
                    <a:lnTo>
                      <a:pt x="216" y="212"/>
                    </a:lnTo>
                    <a:lnTo>
                      <a:pt x="209" y="219"/>
                    </a:lnTo>
                    <a:lnTo>
                      <a:pt x="203" y="225"/>
                    </a:lnTo>
                    <a:lnTo>
                      <a:pt x="203" y="2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30" name="Group 328">
              <a:extLst>
                <a:ext uri="{FF2B5EF4-FFF2-40B4-BE49-F238E27FC236}">
                  <a16:creationId xmlns="" xmlns:a16="http://schemas.microsoft.com/office/drawing/2014/main" id="{7542A1F9-212A-47D1-AE98-1B508AE04DB8}"/>
                </a:ext>
              </a:extLst>
            </p:cNvPr>
            <p:cNvGrpSpPr/>
            <p:nvPr/>
          </p:nvGrpSpPr>
          <p:grpSpPr>
            <a:xfrm>
              <a:off x="4952158" y="3778404"/>
              <a:ext cx="263299" cy="354443"/>
              <a:chOff x="3115386" y="1032681"/>
              <a:chExt cx="263299" cy="354442"/>
            </a:xfrm>
            <a:solidFill>
              <a:srgbClr val="43BFFF"/>
            </a:solidFill>
          </p:grpSpPr>
          <p:sp>
            <p:nvSpPr>
              <p:cNvPr id="143" name="Freeform 1237">
                <a:extLst>
                  <a:ext uri="{FF2B5EF4-FFF2-40B4-BE49-F238E27FC236}">
                    <a16:creationId xmlns="" xmlns:a16="http://schemas.microsoft.com/office/drawing/2014/main" id="{C16D299E-8C5F-4687-AC5C-BA4B853AC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2899" y="1100193"/>
                <a:ext cx="131651" cy="219417"/>
              </a:xfrm>
              <a:custGeom>
                <a:avLst/>
                <a:gdLst>
                  <a:gd name="T0" fmla="*/ 117 w 117"/>
                  <a:gd name="T1" fmla="*/ 10 h 194"/>
                  <a:gd name="T2" fmla="*/ 117 w 117"/>
                  <a:gd name="T3" fmla="*/ 0 h 194"/>
                  <a:gd name="T4" fmla="*/ 0 w 117"/>
                  <a:gd name="T5" fmla="*/ 0 h 194"/>
                  <a:gd name="T6" fmla="*/ 0 w 117"/>
                  <a:gd name="T7" fmla="*/ 10 h 194"/>
                  <a:gd name="T8" fmla="*/ 0 w 117"/>
                  <a:gd name="T9" fmla="*/ 10 h 194"/>
                  <a:gd name="T10" fmla="*/ 3 w 117"/>
                  <a:gd name="T11" fmla="*/ 18 h 194"/>
                  <a:gd name="T12" fmla="*/ 14 w 117"/>
                  <a:gd name="T13" fmla="*/ 37 h 194"/>
                  <a:gd name="T14" fmla="*/ 21 w 117"/>
                  <a:gd name="T15" fmla="*/ 49 h 194"/>
                  <a:gd name="T16" fmla="*/ 30 w 117"/>
                  <a:gd name="T17" fmla="*/ 61 h 194"/>
                  <a:gd name="T18" fmla="*/ 40 w 117"/>
                  <a:gd name="T19" fmla="*/ 72 h 194"/>
                  <a:gd name="T20" fmla="*/ 51 w 117"/>
                  <a:gd name="T21" fmla="*/ 82 h 194"/>
                  <a:gd name="T22" fmla="*/ 51 w 117"/>
                  <a:gd name="T23" fmla="*/ 106 h 194"/>
                  <a:gd name="T24" fmla="*/ 51 w 117"/>
                  <a:gd name="T25" fmla="*/ 106 h 194"/>
                  <a:gd name="T26" fmla="*/ 46 w 117"/>
                  <a:gd name="T27" fmla="*/ 111 h 194"/>
                  <a:gd name="T28" fmla="*/ 31 w 117"/>
                  <a:gd name="T29" fmla="*/ 129 h 194"/>
                  <a:gd name="T30" fmla="*/ 22 w 117"/>
                  <a:gd name="T31" fmla="*/ 140 h 194"/>
                  <a:gd name="T32" fmla="*/ 14 w 117"/>
                  <a:gd name="T33" fmla="*/ 154 h 194"/>
                  <a:gd name="T34" fmla="*/ 6 w 117"/>
                  <a:gd name="T35" fmla="*/ 168 h 194"/>
                  <a:gd name="T36" fmla="*/ 0 w 117"/>
                  <a:gd name="T37" fmla="*/ 183 h 194"/>
                  <a:gd name="T38" fmla="*/ 0 w 117"/>
                  <a:gd name="T39" fmla="*/ 194 h 194"/>
                  <a:gd name="T40" fmla="*/ 117 w 117"/>
                  <a:gd name="T41" fmla="*/ 194 h 194"/>
                  <a:gd name="T42" fmla="*/ 117 w 117"/>
                  <a:gd name="T43" fmla="*/ 183 h 194"/>
                  <a:gd name="T44" fmla="*/ 117 w 117"/>
                  <a:gd name="T45" fmla="*/ 183 h 194"/>
                  <a:gd name="T46" fmla="*/ 109 w 117"/>
                  <a:gd name="T47" fmla="*/ 167 h 194"/>
                  <a:gd name="T48" fmla="*/ 101 w 117"/>
                  <a:gd name="T49" fmla="*/ 152 h 194"/>
                  <a:gd name="T50" fmla="*/ 92 w 117"/>
                  <a:gd name="T51" fmla="*/ 139 h 194"/>
                  <a:gd name="T52" fmla="*/ 85 w 117"/>
                  <a:gd name="T53" fmla="*/ 127 h 194"/>
                  <a:gd name="T54" fmla="*/ 72 w 117"/>
                  <a:gd name="T55" fmla="*/ 111 h 194"/>
                  <a:gd name="T56" fmla="*/ 66 w 117"/>
                  <a:gd name="T57" fmla="*/ 106 h 194"/>
                  <a:gd name="T58" fmla="*/ 66 w 117"/>
                  <a:gd name="T59" fmla="*/ 82 h 194"/>
                  <a:gd name="T60" fmla="*/ 66 w 117"/>
                  <a:gd name="T61" fmla="*/ 82 h 194"/>
                  <a:gd name="T62" fmla="*/ 80 w 117"/>
                  <a:gd name="T63" fmla="*/ 68 h 194"/>
                  <a:gd name="T64" fmla="*/ 93 w 117"/>
                  <a:gd name="T65" fmla="*/ 55 h 194"/>
                  <a:gd name="T66" fmla="*/ 102 w 117"/>
                  <a:gd name="T67" fmla="*/ 42 h 194"/>
                  <a:gd name="T68" fmla="*/ 108 w 117"/>
                  <a:gd name="T69" fmla="*/ 31 h 194"/>
                  <a:gd name="T70" fmla="*/ 112 w 117"/>
                  <a:gd name="T71" fmla="*/ 23 h 194"/>
                  <a:gd name="T72" fmla="*/ 115 w 117"/>
                  <a:gd name="T73" fmla="*/ 15 h 194"/>
                  <a:gd name="T74" fmla="*/ 117 w 117"/>
                  <a:gd name="T75" fmla="*/ 10 h 194"/>
                  <a:gd name="T76" fmla="*/ 117 w 117"/>
                  <a:gd name="T77" fmla="*/ 1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7" h="194">
                    <a:moveTo>
                      <a:pt x="117" y="10"/>
                    </a:moveTo>
                    <a:lnTo>
                      <a:pt x="11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3" y="18"/>
                    </a:lnTo>
                    <a:lnTo>
                      <a:pt x="14" y="37"/>
                    </a:lnTo>
                    <a:lnTo>
                      <a:pt x="21" y="49"/>
                    </a:lnTo>
                    <a:lnTo>
                      <a:pt x="30" y="61"/>
                    </a:lnTo>
                    <a:lnTo>
                      <a:pt x="40" y="72"/>
                    </a:lnTo>
                    <a:lnTo>
                      <a:pt x="51" y="82"/>
                    </a:lnTo>
                    <a:lnTo>
                      <a:pt x="51" y="106"/>
                    </a:lnTo>
                    <a:lnTo>
                      <a:pt x="51" y="106"/>
                    </a:lnTo>
                    <a:lnTo>
                      <a:pt x="46" y="111"/>
                    </a:lnTo>
                    <a:lnTo>
                      <a:pt x="31" y="129"/>
                    </a:lnTo>
                    <a:lnTo>
                      <a:pt x="22" y="140"/>
                    </a:lnTo>
                    <a:lnTo>
                      <a:pt x="14" y="154"/>
                    </a:lnTo>
                    <a:lnTo>
                      <a:pt x="6" y="168"/>
                    </a:lnTo>
                    <a:lnTo>
                      <a:pt x="0" y="183"/>
                    </a:lnTo>
                    <a:lnTo>
                      <a:pt x="0" y="194"/>
                    </a:lnTo>
                    <a:lnTo>
                      <a:pt x="117" y="194"/>
                    </a:lnTo>
                    <a:lnTo>
                      <a:pt x="117" y="183"/>
                    </a:lnTo>
                    <a:lnTo>
                      <a:pt x="117" y="183"/>
                    </a:lnTo>
                    <a:lnTo>
                      <a:pt x="109" y="167"/>
                    </a:lnTo>
                    <a:lnTo>
                      <a:pt x="101" y="152"/>
                    </a:lnTo>
                    <a:lnTo>
                      <a:pt x="92" y="139"/>
                    </a:lnTo>
                    <a:lnTo>
                      <a:pt x="85" y="127"/>
                    </a:lnTo>
                    <a:lnTo>
                      <a:pt x="72" y="111"/>
                    </a:lnTo>
                    <a:lnTo>
                      <a:pt x="66" y="106"/>
                    </a:lnTo>
                    <a:lnTo>
                      <a:pt x="66" y="82"/>
                    </a:lnTo>
                    <a:lnTo>
                      <a:pt x="66" y="82"/>
                    </a:lnTo>
                    <a:lnTo>
                      <a:pt x="80" y="68"/>
                    </a:lnTo>
                    <a:lnTo>
                      <a:pt x="93" y="55"/>
                    </a:lnTo>
                    <a:lnTo>
                      <a:pt x="102" y="42"/>
                    </a:lnTo>
                    <a:lnTo>
                      <a:pt x="108" y="31"/>
                    </a:lnTo>
                    <a:lnTo>
                      <a:pt x="112" y="23"/>
                    </a:lnTo>
                    <a:lnTo>
                      <a:pt x="115" y="15"/>
                    </a:lnTo>
                    <a:lnTo>
                      <a:pt x="117" y="10"/>
                    </a:lnTo>
                    <a:lnTo>
                      <a:pt x="117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4" name="Freeform 1238">
                <a:extLst>
                  <a:ext uri="{FF2B5EF4-FFF2-40B4-BE49-F238E27FC236}">
                    <a16:creationId xmlns="" xmlns:a16="http://schemas.microsoft.com/office/drawing/2014/main" id="{1096D57A-7474-4EC8-AEF1-1ACA92FB831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15386" y="1032681"/>
                <a:ext cx="263299" cy="354442"/>
              </a:xfrm>
              <a:custGeom>
                <a:avLst/>
                <a:gdLst>
                  <a:gd name="T0" fmla="*/ 218 w 235"/>
                  <a:gd name="T1" fmla="*/ 33 h 314"/>
                  <a:gd name="T2" fmla="*/ 235 w 235"/>
                  <a:gd name="T3" fmla="*/ 0 h 314"/>
                  <a:gd name="T4" fmla="*/ 0 w 235"/>
                  <a:gd name="T5" fmla="*/ 33 h 314"/>
                  <a:gd name="T6" fmla="*/ 17 w 235"/>
                  <a:gd name="T7" fmla="*/ 51 h 314"/>
                  <a:gd name="T8" fmla="*/ 19 w 235"/>
                  <a:gd name="T9" fmla="*/ 64 h 314"/>
                  <a:gd name="T10" fmla="*/ 32 w 235"/>
                  <a:gd name="T11" fmla="*/ 96 h 314"/>
                  <a:gd name="T12" fmla="*/ 59 w 235"/>
                  <a:gd name="T13" fmla="*/ 142 h 314"/>
                  <a:gd name="T14" fmla="*/ 68 w 235"/>
                  <a:gd name="T15" fmla="*/ 157 h 314"/>
                  <a:gd name="T16" fmla="*/ 42 w 235"/>
                  <a:gd name="T17" fmla="*/ 202 h 314"/>
                  <a:gd name="T18" fmla="*/ 25 w 235"/>
                  <a:gd name="T19" fmla="*/ 235 h 314"/>
                  <a:gd name="T20" fmla="*/ 17 w 235"/>
                  <a:gd name="T21" fmla="*/ 263 h 314"/>
                  <a:gd name="T22" fmla="*/ 0 w 235"/>
                  <a:gd name="T23" fmla="*/ 280 h 314"/>
                  <a:gd name="T24" fmla="*/ 235 w 235"/>
                  <a:gd name="T25" fmla="*/ 314 h 314"/>
                  <a:gd name="T26" fmla="*/ 218 w 235"/>
                  <a:gd name="T27" fmla="*/ 280 h 314"/>
                  <a:gd name="T28" fmla="*/ 218 w 235"/>
                  <a:gd name="T29" fmla="*/ 263 h 314"/>
                  <a:gd name="T30" fmla="*/ 211 w 235"/>
                  <a:gd name="T31" fmla="*/ 235 h 314"/>
                  <a:gd name="T32" fmla="*/ 193 w 235"/>
                  <a:gd name="T33" fmla="*/ 202 h 314"/>
                  <a:gd name="T34" fmla="*/ 167 w 235"/>
                  <a:gd name="T35" fmla="*/ 157 h 314"/>
                  <a:gd name="T36" fmla="*/ 176 w 235"/>
                  <a:gd name="T37" fmla="*/ 142 h 314"/>
                  <a:gd name="T38" fmla="*/ 202 w 235"/>
                  <a:gd name="T39" fmla="*/ 96 h 314"/>
                  <a:gd name="T40" fmla="*/ 216 w 235"/>
                  <a:gd name="T41" fmla="*/ 64 h 314"/>
                  <a:gd name="T42" fmla="*/ 218 w 235"/>
                  <a:gd name="T43" fmla="*/ 51 h 314"/>
                  <a:gd name="T44" fmla="*/ 202 w 235"/>
                  <a:gd name="T45" fmla="*/ 280 h 314"/>
                  <a:gd name="T46" fmla="*/ 33 w 235"/>
                  <a:gd name="T47" fmla="*/ 263 h 314"/>
                  <a:gd name="T48" fmla="*/ 36 w 235"/>
                  <a:gd name="T49" fmla="*/ 253 h 314"/>
                  <a:gd name="T50" fmla="*/ 59 w 235"/>
                  <a:gd name="T51" fmla="*/ 206 h 314"/>
                  <a:gd name="T52" fmla="*/ 83 w 235"/>
                  <a:gd name="T53" fmla="*/ 164 h 314"/>
                  <a:gd name="T54" fmla="*/ 86 w 235"/>
                  <a:gd name="T55" fmla="*/ 157 h 314"/>
                  <a:gd name="T56" fmla="*/ 77 w 235"/>
                  <a:gd name="T57" fmla="*/ 139 h 314"/>
                  <a:gd name="T58" fmla="*/ 42 w 235"/>
                  <a:gd name="T59" fmla="*/ 75 h 314"/>
                  <a:gd name="T60" fmla="*/ 33 w 235"/>
                  <a:gd name="T61" fmla="*/ 51 h 314"/>
                  <a:gd name="T62" fmla="*/ 202 w 235"/>
                  <a:gd name="T63" fmla="*/ 33 h 314"/>
                  <a:gd name="T64" fmla="*/ 202 w 235"/>
                  <a:gd name="T65" fmla="*/ 51 h 314"/>
                  <a:gd name="T66" fmla="*/ 193 w 235"/>
                  <a:gd name="T67" fmla="*/ 75 h 314"/>
                  <a:gd name="T68" fmla="*/ 158 w 235"/>
                  <a:gd name="T69" fmla="*/ 139 h 314"/>
                  <a:gd name="T70" fmla="*/ 150 w 235"/>
                  <a:gd name="T71" fmla="*/ 157 h 314"/>
                  <a:gd name="T72" fmla="*/ 151 w 235"/>
                  <a:gd name="T73" fmla="*/ 164 h 314"/>
                  <a:gd name="T74" fmla="*/ 176 w 235"/>
                  <a:gd name="T75" fmla="*/ 206 h 314"/>
                  <a:gd name="T76" fmla="*/ 199 w 235"/>
                  <a:gd name="T77" fmla="*/ 253 h 314"/>
                  <a:gd name="T78" fmla="*/ 202 w 235"/>
                  <a:gd name="T79" fmla="*/ 263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35" h="314">
                    <a:moveTo>
                      <a:pt x="218" y="51"/>
                    </a:moveTo>
                    <a:lnTo>
                      <a:pt x="218" y="33"/>
                    </a:lnTo>
                    <a:lnTo>
                      <a:pt x="235" y="33"/>
                    </a:lnTo>
                    <a:lnTo>
                      <a:pt x="235" y="0"/>
                    </a:lnTo>
                    <a:lnTo>
                      <a:pt x="0" y="0"/>
                    </a:lnTo>
                    <a:lnTo>
                      <a:pt x="0" y="33"/>
                    </a:lnTo>
                    <a:lnTo>
                      <a:pt x="17" y="33"/>
                    </a:lnTo>
                    <a:lnTo>
                      <a:pt x="17" y="51"/>
                    </a:lnTo>
                    <a:lnTo>
                      <a:pt x="17" y="51"/>
                    </a:lnTo>
                    <a:lnTo>
                      <a:pt x="19" y="64"/>
                    </a:lnTo>
                    <a:lnTo>
                      <a:pt x="25" y="78"/>
                    </a:lnTo>
                    <a:lnTo>
                      <a:pt x="32" y="96"/>
                    </a:lnTo>
                    <a:lnTo>
                      <a:pt x="42" y="112"/>
                    </a:lnTo>
                    <a:lnTo>
                      <a:pt x="59" y="142"/>
                    </a:lnTo>
                    <a:lnTo>
                      <a:pt x="68" y="157"/>
                    </a:lnTo>
                    <a:lnTo>
                      <a:pt x="68" y="157"/>
                    </a:lnTo>
                    <a:lnTo>
                      <a:pt x="59" y="173"/>
                    </a:lnTo>
                    <a:lnTo>
                      <a:pt x="42" y="202"/>
                    </a:lnTo>
                    <a:lnTo>
                      <a:pt x="32" y="219"/>
                    </a:lnTo>
                    <a:lnTo>
                      <a:pt x="25" y="235"/>
                    </a:lnTo>
                    <a:lnTo>
                      <a:pt x="19" y="251"/>
                    </a:lnTo>
                    <a:lnTo>
                      <a:pt x="17" y="263"/>
                    </a:lnTo>
                    <a:lnTo>
                      <a:pt x="17" y="280"/>
                    </a:lnTo>
                    <a:lnTo>
                      <a:pt x="0" y="280"/>
                    </a:lnTo>
                    <a:lnTo>
                      <a:pt x="0" y="314"/>
                    </a:lnTo>
                    <a:lnTo>
                      <a:pt x="235" y="314"/>
                    </a:lnTo>
                    <a:lnTo>
                      <a:pt x="235" y="280"/>
                    </a:lnTo>
                    <a:lnTo>
                      <a:pt x="218" y="280"/>
                    </a:lnTo>
                    <a:lnTo>
                      <a:pt x="218" y="263"/>
                    </a:lnTo>
                    <a:lnTo>
                      <a:pt x="218" y="263"/>
                    </a:lnTo>
                    <a:lnTo>
                      <a:pt x="216" y="251"/>
                    </a:lnTo>
                    <a:lnTo>
                      <a:pt x="211" y="235"/>
                    </a:lnTo>
                    <a:lnTo>
                      <a:pt x="202" y="219"/>
                    </a:lnTo>
                    <a:lnTo>
                      <a:pt x="193" y="202"/>
                    </a:lnTo>
                    <a:lnTo>
                      <a:pt x="176" y="173"/>
                    </a:lnTo>
                    <a:lnTo>
                      <a:pt x="167" y="157"/>
                    </a:lnTo>
                    <a:lnTo>
                      <a:pt x="167" y="157"/>
                    </a:lnTo>
                    <a:lnTo>
                      <a:pt x="176" y="142"/>
                    </a:lnTo>
                    <a:lnTo>
                      <a:pt x="193" y="112"/>
                    </a:lnTo>
                    <a:lnTo>
                      <a:pt x="202" y="96"/>
                    </a:lnTo>
                    <a:lnTo>
                      <a:pt x="211" y="78"/>
                    </a:lnTo>
                    <a:lnTo>
                      <a:pt x="216" y="64"/>
                    </a:lnTo>
                    <a:lnTo>
                      <a:pt x="218" y="51"/>
                    </a:lnTo>
                    <a:lnTo>
                      <a:pt x="218" y="51"/>
                    </a:lnTo>
                    <a:close/>
                    <a:moveTo>
                      <a:pt x="202" y="263"/>
                    </a:moveTo>
                    <a:lnTo>
                      <a:pt x="202" y="280"/>
                    </a:lnTo>
                    <a:lnTo>
                      <a:pt x="33" y="280"/>
                    </a:lnTo>
                    <a:lnTo>
                      <a:pt x="33" y="263"/>
                    </a:lnTo>
                    <a:lnTo>
                      <a:pt x="33" y="263"/>
                    </a:lnTo>
                    <a:lnTo>
                      <a:pt x="36" y="253"/>
                    </a:lnTo>
                    <a:lnTo>
                      <a:pt x="42" y="240"/>
                    </a:lnTo>
                    <a:lnTo>
                      <a:pt x="59" y="206"/>
                    </a:lnTo>
                    <a:lnTo>
                      <a:pt x="77" y="176"/>
                    </a:lnTo>
                    <a:lnTo>
                      <a:pt x="83" y="164"/>
                    </a:lnTo>
                    <a:lnTo>
                      <a:pt x="86" y="157"/>
                    </a:lnTo>
                    <a:lnTo>
                      <a:pt x="86" y="157"/>
                    </a:lnTo>
                    <a:lnTo>
                      <a:pt x="83" y="151"/>
                    </a:lnTo>
                    <a:lnTo>
                      <a:pt x="77" y="139"/>
                    </a:lnTo>
                    <a:lnTo>
                      <a:pt x="59" y="107"/>
                    </a:lnTo>
                    <a:lnTo>
                      <a:pt x="42" y="75"/>
                    </a:lnTo>
                    <a:lnTo>
                      <a:pt x="36" y="61"/>
                    </a:lnTo>
                    <a:lnTo>
                      <a:pt x="33" y="51"/>
                    </a:lnTo>
                    <a:lnTo>
                      <a:pt x="33" y="33"/>
                    </a:lnTo>
                    <a:lnTo>
                      <a:pt x="202" y="33"/>
                    </a:lnTo>
                    <a:lnTo>
                      <a:pt x="202" y="51"/>
                    </a:lnTo>
                    <a:lnTo>
                      <a:pt x="202" y="51"/>
                    </a:lnTo>
                    <a:lnTo>
                      <a:pt x="199" y="61"/>
                    </a:lnTo>
                    <a:lnTo>
                      <a:pt x="193" y="75"/>
                    </a:lnTo>
                    <a:lnTo>
                      <a:pt x="176" y="107"/>
                    </a:lnTo>
                    <a:lnTo>
                      <a:pt x="158" y="139"/>
                    </a:lnTo>
                    <a:lnTo>
                      <a:pt x="151" y="151"/>
                    </a:lnTo>
                    <a:lnTo>
                      <a:pt x="150" y="157"/>
                    </a:lnTo>
                    <a:lnTo>
                      <a:pt x="150" y="157"/>
                    </a:lnTo>
                    <a:lnTo>
                      <a:pt x="151" y="164"/>
                    </a:lnTo>
                    <a:lnTo>
                      <a:pt x="158" y="176"/>
                    </a:lnTo>
                    <a:lnTo>
                      <a:pt x="176" y="206"/>
                    </a:lnTo>
                    <a:lnTo>
                      <a:pt x="193" y="240"/>
                    </a:lnTo>
                    <a:lnTo>
                      <a:pt x="199" y="253"/>
                    </a:lnTo>
                    <a:lnTo>
                      <a:pt x="202" y="263"/>
                    </a:lnTo>
                    <a:lnTo>
                      <a:pt x="202" y="2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31" name="Group 331">
              <a:extLst>
                <a:ext uri="{FF2B5EF4-FFF2-40B4-BE49-F238E27FC236}">
                  <a16:creationId xmlns="" xmlns:a16="http://schemas.microsoft.com/office/drawing/2014/main" id="{BC6ED9BB-A531-494B-AB7F-7AB176FCB508}"/>
                </a:ext>
              </a:extLst>
            </p:cNvPr>
            <p:cNvGrpSpPr/>
            <p:nvPr/>
          </p:nvGrpSpPr>
          <p:grpSpPr>
            <a:xfrm>
              <a:off x="4295951" y="4600484"/>
              <a:ext cx="267351" cy="397312"/>
              <a:chOff x="4992235" y="4546708"/>
              <a:chExt cx="243045" cy="361193"/>
            </a:xfrm>
            <a:solidFill>
              <a:srgbClr val="43BFFF"/>
            </a:solidFill>
          </p:grpSpPr>
          <p:sp>
            <p:nvSpPr>
              <p:cNvPr id="139" name="Freeform 1404">
                <a:extLst>
                  <a:ext uri="{FF2B5EF4-FFF2-40B4-BE49-F238E27FC236}">
                    <a16:creationId xmlns="" xmlns:a16="http://schemas.microsoft.com/office/drawing/2014/main" id="{7E283168-4366-46D7-BBC4-F254D9856DB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992235" y="4546708"/>
                <a:ext cx="243045" cy="273427"/>
              </a:xfrm>
              <a:custGeom>
                <a:avLst/>
                <a:gdLst>
                  <a:gd name="T0" fmla="*/ 216 w 216"/>
                  <a:gd name="T1" fmla="*/ 107 h 242"/>
                  <a:gd name="T2" fmla="*/ 214 w 216"/>
                  <a:gd name="T3" fmla="*/ 86 h 242"/>
                  <a:gd name="T4" fmla="*/ 208 w 216"/>
                  <a:gd name="T5" fmla="*/ 65 h 242"/>
                  <a:gd name="T6" fmla="*/ 198 w 216"/>
                  <a:gd name="T7" fmla="*/ 46 h 242"/>
                  <a:gd name="T8" fmla="*/ 185 w 216"/>
                  <a:gd name="T9" fmla="*/ 30 h 242"/>
                  <a:gd name="T10" fmla="*/ 169 w 216"/>
                  <a:gd name="T11" fmla="*/ 17 h 242"/>
                  <a:gd name="T12" fmla="*/ 150 w 216"/>
                  <a:gd name="T13" fmla="*/ 9 h 242"/>
                  <a:gd name="T14" fmla="*/ 130 w 216"/>
                  <a:gd name="T15" fmla="*/ 1 h 242"/>
                  <a:gd name="T16" fmla="*/ 108 w 216"/>
                  <a:gd name="T17" fmla="*/ 0 h 242"/>
                  <a:gd name="T18" fmla="*/ 98 w 216"/>
                  <a:gd name="T19" fmla="*/ 0 h 242"/>
                  <a:gd name="T20" fmla="*/ 76 w 216"/>
                  <a:gd name="T21" fmla="*/ 4 h 242"/>
                  <a:gd name="T22" fmla="*/ 57 w 216"/>
                  <a:gd name="T23" fmla="*/ 13 h 242"/>
                  <a:gd name="T24" fmla="*/ 40 w 216"/>
                  <a:gd name="T25" fmla="*/ 25 h 242"/>
                  <a:gd name="T26" fmla="*/ 25 w 216"/>
                  <a:gd name="T27" fmla="*/ 39 h 242"/>
                  <a:gd name="T28" fmla="*/ 14 w 216"/>
                  <a:gd name="T29" fmla="*/ 57 h 242"/>
                  <a:gd name="T30" fmla="*/ 6 w 216"/>
                  <a:gd name="T31" fmla="*/ 75 h 242"/>
                  <a:gd name="T32" fmla="*/ 2 w 216"/>
                  <a:gd name="T33" fmla="*/ 96 h 242"/>
                  <a:gd name="T34" fmla="*/ 0 w 216"/>
                  <a:gd name="T35" fmla="*/ 107 h 242"/>
                  <a:gd name="T36" fmla="*/ 6 w 216"/>
                  <a:gd name="T37" fmla="*/ 141 h 242"/>
                  <a:gd name="T38" fmla="*/ 21 w 216"/>
                  <a:gd name="T39" fmla="*/ 168 h 242"/>
                  <a:gd name="T40" fmla="*/ 43 w 216"/>
                  <a:gd name="T41" fmla="*/ 192 h 242"/>
                  <a:gd name="T42" fmla="*/ 72 w 216"/>
                  <a:gd name="T43" fmla="*/ 208 h 242"/>
                  <a:gd name="T44" fmla="*/ 64 w 216"/>
                  <a:gd name="T45" fmla="*/ 242 h 242"/>
                  <a:gd name="T46" fmla="*/ 153 w 216"/>
                  <a:gd name="T47" fmla="*/ 208 h 242"/>
                  <a:gd name="T48" fmla="*/ 146 w 216"/>
                  <a:gd name="T49" fmla="*/ 208 h 242"/>
                  <a:gd name="T50" fmla="*/ 175 w 216"/>
                  <a:gd name="T51" fmla="*/ 192 h 242"/>
                  <a:gd name="T52" fmla="*/ 197 w 216"/>
                  <a:gd name="T53" fmla="*/ 168 h 242"/>
                  <a:gd name="T54" fmla="*/ 211 w 216"/>
                  <a:gd name="T55" fmla="*/ 141 h 242"/>
                  <a:gd name="T56" fmla="*/ 216 w 216"/>
                  <a:gd name="T57" fmla="*/ 107 h 242"/>
                  <a:gd name="T58" fmla="*/ 108 w 216"/>
                  <a:gd name="T59" fmla="*/ 196 h 242"/>
                  <a:gd name="T60" fmla="*/ 99 w 216"/>
                  <a:gd name="T61" fmla="*/ 196 h 242"/>
                  <a:gd name="T62" fmla="*/ 82 w 216"/>
                  <a:gd name="T63" fmla="*/ 193 h 242"/>
                  <a:gd name="T64" fmla="*/ 59 w 216"/>
                  <a:gd name="T65" fmla="*/ 181 h 242"/>
                  <a:gd name="T66" fmla="*/ 34 w 216"/>
                  <a:gd name="T67" fmla="*/ 157 h 242"/>
                  <a:gd name="T68" fmla="*/ 24 w 216"/>
                  <a:gd name="T69" fmla="*/ 134 h 242"/>
                  <a:gd name="T70" fmla="*/ 19 w 216"/>
                  <a:gd name="T71" fmla="*/ 116 h 242"/>
                  <a:gd name="T72" fmla="*/ 19 w 216"/>
                  <a:gd name="T73" fmla="*/ 107 h 242"/>
                  <a:gd name="T74" fmla="*/ 21 w 216"/>
                  <a:gd name="T75" fmla="*/ 88 h 242"/>
                  <a:gd name="T76" fmla="*/ 27 w 216"/>
                  <a:gd name="T77" fmla="*/ 72 h 242"/>
                  <a:gd name="T78" fmla="*/ 46 w 216"/>
                  <a:gd name="T79" fmla="*/ 43 h 242"/>
                  <a:gd name="T80" fmla="*/ 73 w 216"/>
                  <a:gd name="T81" fmla="*/ 25 h 242"/>
                  <a:gd name="T82" fmla="*/ 91 w 216"/>
                  <a:gd name="T83" fmla="*/ 19 h 242"/>
                  <a:gd name="T84" fmla="*/ 108 w 216"/>
                  <a:gd name="T85" fmla="*/ 17 h 242"/>
                  <a:gd name="T86" fmla="*/ 118 w 216"/>
                  <a:gd name="T87" fmla="*/ 17 h 242"/>
                  <a:gd name="T88" fmla="*/ 136 w 216"/>
                  <a:gd name="T89" fmla="*/ 22 h 242"/>
                  <a:gd name="T90" fmla="*/ 159 w 216"/>
                  <a:gd name="T91" fmla="*/ 33 h 242"/>
                  <a:gd name="T92" fmla="*/ 184 w 216"/>
                  <a:gd name="T93" fmla="*/ 57 h 242"/>
                  <a:gd name="T94" fmla="*/ 194 w 216"/>
                  <a:gd name="T95" fmla="*/ 80 h 242"/>
                  <a:gd name="T96" fmla="*/ 198 w 216"/>
                  <a:gd name="T97" fmla="*/ 99 h 242"/>
                  <a:gd name="T98" fmla="*/ 198 w 216"/>
                  <a:gd name="T99" fmla="*/ 107 h 242"/>
                  <a:gd name="T100" fmla="*/ 197 w 216"/>
                  <a:gd name="T101" fmla="*/ 125 h 242"/>
                  <a:gd name="T102" fmla="*/ 191 w 216"/>
                  <a:gd name="T103" fmla="*/ 142 h 242"/>
                  <a:gd name="T104" fmla="*/ 172 w 216"/>
                  <a:gd name="T105" fmla="*/ 170 h 242"/>
                  <a:gd name="T106" fmla="*/ 143 w 216"/>
                  <a:gd name="T107" fmla="*/ 190 h 242"/>
                  <a:gd name="T108" fmla="*/ 127 w 216"/>
                  <a:gd name="T109" fmla="*/ 195 h 242"/>
                  <a:gd name="T110" fmla="*/ 108 w 216"/>
                  <a:gd name="T111" fmla="*/ 196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16" h="242">
                    <a:moveTo>
                      <a:pt x="216" y="107"/>
                    </a:moveTo>
                    <a:lnTo>
                      <a:pt x="216" y="107"/>
                    </a:lnTo>
                    <a:lnTo>
                      <a:pt x="216" y="96"/>
                    </a:lnTo>
                    <a:lnTo>
                      <a:pt x="214" y="86"/>
                    </a:lnTo>
                    <a:lnTo>
                      <a:pt x="211" y="75"/>
                    </a:lnTo>
                    <a:lnTo>
                      <a:pt x="208" y="65"/>
                    </a:lnTo>
                    <a:lnTo>
                      <a:pt x="202" y="57"/>
                    </a:lnTo>
                    <a:lnTo>
                      <a:pt x="198" y="46"/>
                    </a:lnTo>
                    <a:lnTo>
                      <a:pt x="192" y="39"/>
                    </a:lnTo>
                    <a:lnTo>
                      <a:pt x="185" y="30"/>
                    </a:lnTo>
                    <a:lnTo>
                      <a:pt x="176" y="25"/>
                    </a:lnTo>
                    <a:lnTo>
                      <a:pt x="169" y="17"/>
                    </a:lnTo>
                    <a:lnTo>
                      <a:pt x="160" y="13"/>
                    </a:lnTo>
                    <a:lnTo>
                      <a:pt x="150" y="9"/>
                    </a:lnTo>
                    <a:lnTo>
                      <a:pt x="140" y="4"/>
                    </a:lnTo>
                    <a:lnTo>
                      <a:pt x="130" y="1"/>
                    </a:lnTo>
                    <a:lnTo>
                      <a:pt x="120" y="0"/>
                    </a:lnTo>
                    <a:lnTo>
                      <a:pt x="108" y="0"/>
                    </a:lnTo>
                    <a:lnTo>
                      <a:pt x="108" y="0"/>
                    </a:lnTo>
                    <a:lnTo>
                      <a:pt x="98" y="0"/>
                    </a:lnTo>
                    <a:lnTo>
                      <a:pt x="86" y="1"/>
                    </a:lnTo>
                    <a:lnTo>
                      <a:pt x="76" y="4"/>
                    </a:lnTo>
                    <a:lnTo>
                      <a:pt x="67" y="9"/>
                    </a:lnTo>
                    <a:lnTo>
                      <a:pt x="57" y="13"/>
                    </a:lnTo>
                    <a:lnTo>
                      <a:pt x="48" y="17"/>
                    </a:lnTo>
                    <a:lnTo>
                      <a:pt x="40" y="25"/>
                    </a:lnTo>
                    <a:lnTo>
                      <a:pt x="32" y="30"/>
                    </a:lnTo>
                    <a:lnTo>
                      <a:pt x="25" y="39"/>
                    </a:lnTo>
                    <a:lnTo>
                      <a:pt x="19" y="46"/>
                    </a:lnTo>
                    <a:lnTo>
                      <a:pt x="14" y="57"/>
                    </a:lnTo>
                    <a:lnTo>
                      <a:pt x="9" y="65"/>
                    </a:lnTo>
                    <a:lnTo>
                      <a:pt x="6" y="75"/>
                    </a:lnTo>
                    <a:lnTo>
                      <a:pt x="3" y="86"/>
                    </a:lnTo>
                    <a:lnTo>
                      <a:pt x="2" y="96"/>
                    </a:lnTo>
                    <a:lnTo>
                      <a:pt x="0" y="107"/>
                    </a:lnTo>
                    <a:lnTo>
                      <a:pt x="0" y="107"/>
                    </a:lnTo>
                    <a:lnTo>
                      <a:pt x="2" y="123"/>
                    </a:lnTo>
                    <a:lnTo>
                      <a:pt x="6" y="141"/>
                    </a:lnTo>
                    <a:lnTo>
                      <a:pt x="12" y="155"/>
                    </a:lnTo>
                    <a:lnTo>
                      <a:pt x="21" y="168"/>
                    </a:lnTo>
                    <a:lnTo>
                      <a:pt x="31" y="181"/>
                    </a:lnTo>
                    <a:lnTo>
                      <a:pt x="43" y="192"/>
                    </a:lnTo>
                    <a:lnTo>
                      <a:pt x="57" y="200"/>
                    </a:lnTo>
                    <a:lnTo>
                      <a:pt x="72" y="208"/>
                    </a:lnTo>
                    <a:lnTo>
                      <a:pt x="64" y="208"/>
                    </a:lnTo>
                    <a:lnTo>
                      <a:pt x="64" y="242"/>
                    </a:lnTo>
                    <a:lnTo>
                      <a:pt x="153" y="242"/>
                    </a:lnTo>
                    <a:lnTo>
                      <a:pt x="153" y="208"/>
                    </a:lnTo>
                    <a:lnTo>
                      <a:pt x="146" y="208"/>
                    </a:lnTo>
                    <a:lnTo>
                      <a:pt x="146" y="208"/>
                    </a:lnTo>
                    <a:lnTo>
                      <a:pt x="160" y="200"/>
                    </a:lnTo>
                    <a:lnTo>
                      <a:pt x="175" y="192"/>
                    </a:lnTo>
                    <a:lnTo>
                      <a:pt x="186" y="181"/>
                    </a:lnTo>
                    <a:lnTo>
                      <a:pt x="197" y="168"/>
                    </a:lnTo>
                    <a:lnTo>
                      <a:pt x="205" y="155"/>
                    </a:lnTo>
                    <a:lnTo>
                      <a:pt x="211" y="141"/>
                    </a:lnTo>
                    <a:lnTo>
                      <a:pt x="216" y="123"/>
                    </a:lnTo>
                    <a:lnTo>
                      <a:pt x="216" y="107"/>
                    </a:lnTo>
                    <a:lnTo>
                      <a:pt x="216" y="107"/>
                    </a:lnTo>
                    <a:close/>
                    <a:moveTo>
                      <a:pt x="108" y="196"/>
                    </a:moveTo>
                    <a:lnTo>
                      <a:pt x="108" y="196"/>
                    </a:lnTo>
                    <a:lnTo>
                      <a:pt x="99" y="196"/>
                    </a:lnTo>
                    <a:lnTo>
                      <a:pt x="91" y="195"/>
                    </a:lnTo>
                    <a:lnTo>
                      <a:pt x="82" y="193"/>
                    </a:lnTo>
                    <a:lnTo>
                      <a:pt x="73" y="190"/>
                    </a:lnTo>
                    <a:lnTo>
                      <a:pt x="59" y="181"/>
                    </a:lnTo>
                    <a:lnTo>
                      <a:pt x="46" y="170"/>
                    </a:lnTo>
                    <a:lnTo>
                      <a:pt x="34" y="157"/>
                    </a:lnTo>
                    <a:lnTo>
                      <a:pt x="27" y="142"/>
                    </a:lnTo>
                    <a:lnTo>
                      <a:pt x="24" y="134"/>
                    </a:lnTo>
                    <a:lnTo>
                      <a:pt x="21" y="125"/>
                    </a:lnTo>
                    <a:lnTo>
                      <a:pt x="19" y="116"/>
                    </a:lnTo>
                    <a:lnTo>
                      <a:pt x="19" y="107"/>
                    </a:lnTo>
                    <a:lnTo>
                      <a:pt x="19" y="107"/>
                    </a:lnTo>
                    <a:lnTo>
                      <a:pt x="19" y="99"/>
                    </a:lnTo>
                    <a:lnTo>
                      <a:pt x="21" y="88"/>
                    </a:lnTo>
                    <a:lnTo>
                      <a:pt x="24" y="80"/>
                    </a:lnTo>
                    <a:lnTo>
                      <a:pt x="27" y="72"/>
                    </a:lnTo>
                    <a:lnTo>
                      <a:pt x="34" y="57"/>
                    </a:lnTo>
                    <a:lnTo>
                      <a:pt x="46" y="43"/>
                    </a:lnTo>
                    <a:lnTo>
                      <a:pt x="59" y="33"/>
                    </a:lnTo>
                    <a:lnTo>
                      <a:pt x="73" y="25"/>
                    </a:lnTo>
                    <a:lnTo>
                      <a:pt x="82" y="22"/>
                    </a:lnTo>
                    <a:lnTo>
                      <a:pt x="91" y="19"/>
                    </a:lnTo>
                    <a:lnTo>
                      <a:pt x="99" y="17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7"/>
                    </a:lnTo>
                    <a:lnTo>
                      <a:pt x="127" y="19"/>
                    </a:lnTo>
                    <a:lnTo>
                      <a:pt x="136" y="22"/>
                    </a:lnTo>
                    <a:lnTo>
                      <a:pt x="143" y="25"/>
                    </a:lnTo>
                    <a:lnTo>
                      <a:pt x="159" y="33"/>
                    </a:lnTo>
                    <a:lnTo>
                      <a:pt x="172" y="43"/>
                    </a:lnTo>
                    <a:lnTo>
                      <a:pt x="184" y="57"/>
                    </a:lnTo>
                    <a:lnTo>
                      <a:pt x="191" y="72"/>
                    </a:lnTo>
                    <a:lnTo>
                      <a:pt x="194" y="80"/>
                    </a:lnTo>
                    <a:lnTo>
                      <a:pt x="197" y="88"/>
                    </a:lnTo>
                    <a:lnTo>
                      <a:pt x="198" y="99"/>
                    </a:lnTo>
                    <a:lnTo>
                      <a:pt x="198" y="107"/>
                    </a:lnTo>
                    <a:lnTo>
                      <a:pt x="198" y="107"/>
                    </a:lnTo>
                    <a:lnTo>
                      <a:pt x="198" y="116"/>
                    </a:lnTo>
                    <a:lnTo>
                      <a:pt x="197" y="125"/>
                    </a:lnTo>
                    <a:lnTo>
                      <a:pt x="194" y="134"/>
                    </a:lnTo>
                    <a:lnTo>
                      <a:pt x="191" y="142"/>
                    </a:lnTo>
                    <a:lnTo>
                      <a:pt x="184" y="157"/>
                    </a:lnTo>
                    <a:lnTo>
                      <a:pt x="172" y="170"/>
                    </a:lnTo>
                    <a:lnTo>
                      <a:pt x="159" y="181"/>
                    </a:lnTo>
                    <a:lnTo>
                      <a:pt x="143" y="190"/>
                    </a:lnTo>
                    <a:lnTo>
                      <a:pt x="136" y="193"/>
                    </a:lnTo>
                    <a:lnTo>
                      <a:pt x="127" y="195"/>
                    </a:lnTo>
                    <a:lnTo>
                      <a:pt x="118" y="196"/>
                    </a:lnTo>
                    <a:lnTo>
                      <a:pt x="108" y="196"/>
                    </a:lnTo>
                    <a:lnTo>
                      <a:pt x="108" y="19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0" name="Rectangle 1405">
                <a:extLst>
                  <a:ext uri="{FF2B5EF4-FFF2-40B4-BE49-F238E27FC236}">
                    <a16:creationId xmlns="" xmlns:a16="http://schemas.microsoft.com/office/drawing/2014/main" id="{C9AE2174-ED33-4749-B0B3-1C9CF21FC4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6499" y="4830261"/>
                <a:ext cx="97894" cy="3713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1" name="Freeform 1406">
                <a:extLst>
                  <a:ext uri="{FF2B5EF4-FFF2-40B4-BE49-F238E27FC236}">
                    <a16:creationId xmlns="" xmlns:a16="http://schemas.microsoft.com/office/drawing/2014/main" id="{863E1A2A-6520-4AC8-8CDD-717B69B98E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6499" y="4877519"/>
                <a:ext cx="97894" cy="30382"/>
              </a:xfrm>
              <a:custGeom>
                <a:avLst/>
                <a:gdLst>
                  <a:gd name="T0" fmla="*/ 0 w 89"/>
                  <a:gd name="T1" fmla="*/ 18 h 28"/>
                  <a:gd name="T2" fmla="*/ 31 w 89"/>
                  <a:gd name="T3" fmla="*/ 18 h 28"/>
                  <a:gd name="T4" fmla="*/ 31 w 89"/>
                  <a:gd name="T5" fmla="*/ 28 h 28"/>
                  <a:gd name="T6" fmla="*/ 59 w 89"/>
                  <a:gd name="T7" fmla="*/ 28 h 28"/>
                  <a:gd name="T8" fmla="*/ 59 w 89"/>
                  <a:gd name="T9" fmla="*/ 18 h 28"/>
                  <a:gd name="T10" fmla="*/ 89 w 89"/>
                  <a:gd name="T11" fmla="*/ 18 h 28"/>
                  <a:gd name="T12" fmla="*/ 89 w 89"/>
                  <a:gd name="T13" fmla="*/ 0 h 28"/>
                  <a:gd name="T14" fmla="*/ 0 w 89"/>
                  <a:gd name="T15" fmla="*/ 0 h 28"/>
                  <a:gd name="T16" fmla="*/ 0 w 89"/>
                  <a:gd name="T17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28">
                    <a:moveTo>
                      <a:pt x="0" y="18"/>
                    </a:moveTo>
                    <a:lnTo>
                      <a:pt x="31" y="18"/>
                    </a:lnTo>
                    <a:lnTo>
                      <a:pt x="31" y="28"/>
                    </a:lnTo>
                    <a:lnTo>
                      <a:pt x="59" y="28"/>
                    </a:lnTo>
                    <a:lnTo>
                      <a:pt x="59" y="18"/>
                    </a:lnTo>
                    <a:lnTo>
                      <a:pt x="89" y="18"/>
                    </a:lnTo>
                    <a:lnTo>
                      <a:pt x="89" y="0"/>
                    </a:lnTo>
                    <a:lnTo>
                      <a:pt x="0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2" name="Freeform 1407">
                <a:extLst>
                  <a:ext uri="{FF2B5EF4-FFF2-40B4-BE49-F238E27FC236}">
                    <a16:creationId xmlns="" xmlns:a16="http://schemas.microsoft.com/office/drawing/2014/main" id="{AE16093F-BC0F-4092-9929-0F795323F9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0002" y="4627723"/>
                <a:ext cx="70889" cy="141776"/>
              </a:xfrm>
              <a:custGeom>
                <a:avLst/>
                <a:gdLst>
                  <a:gd name="T0" fmla="*/ 61 w 62"/>
                  <a:gd name="T1" fmla="*/ 2 h 126"/>
                  <a:gd name="T2" fmla="*/ 53 w 62"/>
                  <a:gd name="T3" fmla="*/ 0 h 126"/>
                  <a:gd name="T4" fmla="*/ 29 w 62"/>
                  <a:gd name="T5" fmla="*/ 8 h 126"/>
                  <a:gd name="T6" fmla="*/ 7 w 62"/>
                  <a:gd name="T7" fmla="*/ 0 h 126"/>
                  <a:gd name="T8" fmla="*/ 0 w 62"/>
                  <a:gd name="T9" fmla="*/ 2 h 126"/>
                  <a:gd name="T10" fmla="*/ 0 w 62"/>
                  <a:gd name="T11" fmla="*/ 2 h 126"/>
                  <a:gd name="T12" fmla="*/ 0 w 62"/>
                  <a:gd name="T13" fmla="*/ 2 h 126"/>
                  <a:gd name="T14" fmla="*/ 27 w 62"/>
                  <a:gd name="T15" fmla="*/ 126 h 126"/>
                  <a:gd name="T16" fmla="*/ 34 w 62"/>
                  <a:gd name="T17" fmla="*/ 126 h 126"/>
                  <a:gd name="T18" fmla="*/ 62 w 62"/>
                  <a:gd name="T19" fmla="*/ 2 h 126"/>
                  <a:gd name="T20" fmla="*/ 62 w 62"/>
                  <a:gd name="T21" fmla="*/ 2 h 126"/>
                  <a:gd name="T22" fmla="*/ 62 w 62"/>
                  <a:gd name="T23" fmla="*/ 2 h 126"/>
                  <a:gd name="T24" fmla="*/ 62 w 62"/>
                  <a:gd name="T25" fmla="*/ 2 h 126"/>
                  <a:gd name="T26" fmla="*/ 61 w 62"/>
                  <a:gd name="T27" fmla="*/ 2 h 126"/>
                  <a:gd name="T28" fmla="*/ 30 w 62"/>
                  <a:gd name="T29" fmla="*/ 109 h 126"/>
                  <a:gd name="T30" fmla="*/ 7 w 62"/>
                  <a:gd name="T31" fmla="*/ 5 h 126"/>
                  <a:gd name="T32" fmla="*/ 29 w 62"/>
                  <a:gd name="T33" fmla="*/ 14 h 126"/>
                  <a:gd name="T34" fmla="*/ 55 w 62"/>
                  <a:gd name="T35" fmla="*/ 5 h 126"/>
                  <a:gd name="T36" fmla="*/ 30 w 62"/>
                  <a:gd name="T37" fmla="*/ 109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126">
                    <a:moveTo>
                      <a:pt x="61" y="2"/>
                    </a:moveTo>
                    <a:lnTo>
                      <a:pt x="53" y="0"/>
                    </a:lnTo>
                    <a:lnTo>
                      <a:pt x="29" y="8"/>
                    </a:lnTo>
                    <a:lnTo>
                      <a:pt x="7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7" y="126"/>
                    </a:lnTo>
                    <a:lnTo>
                      <a:pt x="34" y="126"/>
                    </a:lnTo>
                    <a:lnTo>
                      <a:pt x="62" y="2"/>
                    </a:lnTo>
                    <a:lnTo>
                      <a:pt x="62" y="2"/>
                    </a:lnTo>
                    <a:lnTo>
                      <a:pt x="62" y="2"/>
                    </a:lnTo>
                    <a:lnTo>
                      <a:pt x="62" y="2"/>
                    </a:lnTo>
                    <a:lnTo>
                      <a:pt x="61" y="2"/>
                    </a:lnTo>
                    <a:close/>
                    <a:moveTo>
                      <a:pt x="30" y="109"/>
                    </a:moveTo>
                    <a:lnTo>
                      <a:pt x="7" y="5"/>
                    </a:lnTo>
                    <a:lnTo>
                      <a:pt x="29" y="14"/>
                    </a:lnTo>
                    <a:lnTo>
                      <a:pt x="55" y="5"/>
                    </a:lnTo>
                    <a:lnTo>
                      <a:pt x="30" y="10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32" name="Group 336">
              <a:extLst>
                <a:ext uri="{FF2B5EF4-FFF2-40B4-BE49-F238E27FC236}">
                  <a16:creationId xmlns="" xmlns:a16="http://schemas.microsoft.com/office/drawing/2014/main" id="{599DFA5F-DA43-4968-920E-1EF3F7301506}"/>
                </a:ext>
              </a:extLst>
            </p:cNvPr>
            <p:cNvGrpSpPr/>
            <p:nvPr/>
          </p:nvGrpSpPr>
          <p:grpSpPr>
            <a:xfrm>
              <a:off x="3005255" y="2751235"/>
              <a:ext cx="921823" cy="978259"/>
              <a:chOff x="4942946" y="2141935"/>
              <a:chExt cx="291704" cy="309563"/>
            </a:xfrm>
            <a:solidFill>
              <a:schemeClr val="bg1"/>
            </a:solidFill>
          </p:grpSpPr>
          <p:sp>
            <p:nvSpPr>
              <p:cNvPr id="133" name="Freeform 209">
                <a:extLst>
                  <a:ext uri="{FF2B5EF4-FFF2-40B4-BE49-F238E27FC236}">
                    <a16:creationId xmlns="" xmlns:a16="http://schemas.microsoft.com/office/drawing/2014/main" id="{6377353E-D9A2-48E5-9A9E-474334F542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2946" y="2362201"/>
                <a:ext cx="291704" cy="89297"/>
              </a:xfrm>
              <a:custGeom>
                <a:avLst/>
                <a:gdLst>
                  <a:gd name="T0" fmla="*/ 130 w 491"/>
                  <a:gd name="T1" fmla="*/ 0 h 149"/>
                  <a:gd name="T2" fmla="*/ 130 w 491"/>
                  <a:gd name="T3" fmla="*/ 0 h 149"/>
                  <a:gd name="T4" fmla="*/ 124 w 491"/>
                  <a:gd name="T5" fmla="*/ 1 h 149"/>
                  <a:gd name="T6" fmla="*/ 109 w 491"/>
                  <a:gd name="T7" fmla="*/ 4 h 149"/>
                  <a:gd name="T8" fmla="*/ 89 w 491"/>
                  <a:gd name="T9" fmla="*/ 9 h 149"/>
                  <a:gd name="T10" fmla="*/ 76 w 491"/>
                  <a:gd name="T11" fmla="*/ 13 h 149"/>
                  <a:gd name="T12" fmla="*/ 65 w 491"/>
                  <a:gd name="T13" fmla="*/ 18 h 149"/>
                  <a:gd name="T14" fmla="*/ 53 w 491"/>
                  <a:gd name="T15" fmla="*/ 23 h 149"/>
                  <a:gd name="T16" fmla="*/ 41 w 491"/>
                  <a:gd name="T17" fmla="*/ 30 h 149"/>
                  <a:gd name="T18" fmla="*/ 30 w 491"/>
                  <a:gd name="T19" fmla="*/ 37 h 149"/>
                  <a:gd name="T20" fmla="*/ 20 w 491"/>
                  <a:gd name="T21" fmla="*/ 45 h 149"/>
                  <a:gd name="T22" fmla="*/ 12 w 491"/>
                  <a:gd name="T23" fmla="*/ 54 h 149"/>
                  <a:gd name="T24" fmla="*/ 5 w 491"/>
                  <a:gd name="T25" fmla="*/ 65 h 149"/>
                  <a:gd name="T26" fmla="*/ 3 w 491"/>
                  <a:gd name="T27" fmla="*/ 70 h 149"/>
                  <a:gd name="T28" fmla="*/ 1 w 491"/>
                  <a:gd name="T29" fmla="*/ 76 h 149"/>
                  <a:gd name="T30" fmla="*/ 0 w 491"/>
                  <a:gd name="T31" fmla="*/ 82 h 149"/>
                  <a:gd name="T32" fmla="*/ 0 w 491"/>
                  <a:gd name="T33" fmla="*/ 88 h 149"/>
                  <a:gd name="T34" fmla="*/ 0 w 491"/>
                  <a:gd name="T35" fmla="*/ 122 h 149"/>
                  <a:gd name="T36" fmla="*/ 0 w 491"/>
                  <a:gd name="T37" fmla="*/ 122 h 149"/>
                  <a:gd name="T38" fmla="*/ 0 w 491"/>
                  <a:gd name="T39" fmla="*/ 126 h 149"/>
                  <a:gd name="T40" fmla="*/ 2 w 491"/>
                  <a:gd name="T41" fmla="*/ 131 h 149"/>
                  <a:gd name="T42" fmla="*/ 4 w 491"/>
                  <a:gd name="T43" fmla="*/ 135 h 149"/>
                  <a:gd name="T44" fmla="*/ 9 w 491"/>
                  <a:gd name="T45" fmla="*/ 140 h 149"/>
                  <a:gd name="T46" fmla="*/ 16 w 491"/>
                  <a:gd name="T47" fmla="*/ 144 h 149"/>
                  <a:gd name="T48" fmla="*/ 26 w 491"/>
                  <a:gd name="T49" fmla="*/ 147 h 149"/>
                  <a:gd name="T50" fmla="*/ 32 w 491"/>
                  <a:gd name="T51" fmla="*/ 148 h 149"/>
                  <a:gd name="T52" fmla="*/ 38 w 491"/>
                  <a:gd name="T53" fmla="*/ 149 h 149"/>
                  <a:gd name="T54" fmla="*/ 38 w 491"/>
                  <a:gd name="T55" fmla="*/ 149 h 149"/>
                  <a:gd name="T56" fmla="*/ 157 w 491"/>
                  <a:gd name="T57" fmla="*/ 149 h 149"/>
                  <a:gd name="T58" fmla="*/ 246 w 491"/>
                  <a:gd name="T59" fmla="*/ 149 h 149"/>
                  <a:gd name="T60" fmla="*/ 246 w 491"/>
                  <a:gd name="T61" fmla="*/ 149 h 149"/>
                  <a:gd name="T62" fmla="*/ 334 w 491"/>
                  <a:gd name="T63" fmla="*/ 149 h 149"/>
                  <a:gd name="T64" fmla="*/ 453 w 491"/>
                  <a:gd name="T65" fmla="*/ 149 h 149"/>
                  <a:gd name="T66" fmla="*/ 453 w 491"/>
                  <a:gd name="T67" fmla="*/ 149 h 149"/>
                  <a:gd name="T68" fmla="*/ 460 w 491"/>
                  <a:gd name="T69" fmla="*/ 148 h 149"/>
                  <a:gd name="T70" fmla="*/ 466 w 491"/>
                  <a:gd name="T71" fmla="*/ 147 h 149"/>
                  <a:gd name="T72" fmla="*/ 475 w 491"/>
                  <a:gd name="T73" fmla="*/ 144 h 149"/>
                  <a:gd name="T74" fmla="*/ 483 w 491"/>
                  <a:gd name="T75" fmla="*/ 140 h 149"/>
                  <a:gd name="T76" fmla="*/ 487 w 491"/>
                  <a:gd name="T77" fmla="*/ 135 h 149"/>
                  <a:gd name="T78" fmla="*/ 490 w 491"/>
                  <a:gd name="T79" fmla="*/ 131 h 149"/>
                  <a:gd name="T80" fmla="*/ 491 w 491"/>
                  <a:gd name="T81" fmla="*/ 126 h 149"/>
                  <a:gd name="T82" fmla="*/ 491 w 491"/>
                  <a:gd name="T83" fmla="*/ 122 h 149"/>
                  <a:gd name="T84" fmla="*/ 491 w 491"/>
                  <a:gd name="T85" fmla="*/ 88 h 149"/>
                  <a:gd name="T86" fmla="*/ 491 w 491"/>
                  <a:gd name="T87" fmla="*/ 88 h 149"/>
                  <a:gd name="T88" fmla="*/ 491 w 491"/>
                  <a:gd name="T89" fmla="*/ 82 h 149"/>
                  <a:gd name="T90" fmla="*/ 490 w 491"/>
                  <a:gd name="T91" fmla="*/ 76 h 149"/>
                  <a:gd name="T92" fmla="*/ 488 w 491"/>
                  <a:gd name="T93" fmla="*/ 70 h 149"/>
                  <a:gd name="T94" fmla="*/ 486 w 491"/>
                  <a:gd name="T95" fmla="*/ 65 h 149"/>
                  <a:gd name="T96" fmla="*/ 480 w 491"/>
                  <a:gd name="T97" fmla="*/ 54 h 149"/>
                  <a:gd name="T98" fmla="*/ 471 w 491"/>
                  <a:gd name="T99" fmla="*/ 45 h 149"/>
                  <a:gd name="T100" fmla="*/ 461 w 491"/>
                  <a:gd name="T101" fmla="*/ 37 h 149"/>
                  <a:gd name="T102" fmla="*/ 450 w 491"/>
                  <a:gd name="T103" fmla="*/ 30 h 149"/>
                  <a:gd name="T104" fmla="*/ 438 w 491"/>
                  <a:gd name="T105" fmla="*/ 23 h 149"/>
                  <a:gd name="T106" fmla="*/ 426 w 491"/>
                  <a:gd name="T107" fmla="*/ 18 h 149"/>
                  <a:gd name="T108" fmla="*/ 414 w 491"/>
                  <a:gd name="T109" fmla="*/ 13 h 149"/>
                  <a:gd name="T110" fmla="*/ 402 w 491"/>
                  <a:gd name="T111" fmla="*/ 9 h 149"/>
                  <a:gd name="T112" fmla="*/ 381 w 491"/>
                  <a:gd name="T113" fmla="*/ 4 h 149"/>
                  <a:gd name="T114" fmla="*/ 366 w 491"/>
                  <a:gd name="T115" fmla="*/ 1 h 149"/>
                  <a:gd name="T116" fmla="*/ 360 w 491"/>
                  <a:gd name="T117" fmla="*/ 0 h 149"/>
                  <a:gd name="T118" fmla="*/ 130 w 491"/>
                  <a:gd name="T11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91" h="149">
                    <a:moveTo>
                      <a:pt x="130" y="0"/>
                    </a:moveTo>
                    <a:lnTo>
                      <a:pt x="130" y="0"/>
                    </a:lnTo>
                    <a:lnTo>
                      <a:pt x="124" y="1"/>
                    </a:lnTo>
                    <a:lnTo>
                      <a:pt x="109" y="4"/>
                    </a:lnTo>
                    <a:lnTo>
                      <a:pt x="89" y="9"/>
                    </a:lnTo>
                    <a:lnTo>
                      <a:pt x="76" y="13"/>
                    </a:lnTo>
                    <a:lnTo>
                      <a:pt x="65" y="18"/>
                    </a:lnTo>
                    <a:lnTo>
                      <a:pt x="53" y="23"/>
                    </a:lnTo>
                    <a:lnTo>
                      <a:pt x="41" y="30"/>
                    </a:lnTo>
                    <a:lnTo>
                      <a:pt x="30" y="37"/>
                    </a:lnTo>
                    <a:lnTo>
                      <a:pt x="20" y="45"/>
                    </a:lnTo>
                    <a:lnTo>
                      <a:pt x="12" y="54"/>
                    </a:lnTo>
                    <a:lnTo>
                      <a:pt x="5" y="65"/>
                    </a:lnTo>
                    <a:lnTo>
                      <a:pt x="3" y="70"/>
                    </a:lnTo>
                    <a:lnTo>
                      <a:pt x="1" y="76"/>
                    </a:lnTo>
                    <a:lnTo>
                      <a:pt x="0" y="82"/>
                    </a:lnTo>
                    <a:lnTo>
                      <a:pt x="0" y="88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0" y="126"/>
                    </a:lnTo>
                    <a:lnTo>
                      <a:pt x="2" y="131"/>
                    </a:lnTo>
                    <a:lnTo>
                      <a:pt x="4" y="135"/>
                    </a:lnTo>
                    <a:lnTo>
                      <a:pt x="9" y="140"/>
                    </a:lnTo>
                    <a:lnTo>
                      <a:pt x="16" y="144"/>
                    </a:lnTo>
                    <a:lnTo>
                      <a:pt x="26" y="147"/>
                    </a:lnTo>
                    <a:lnTo>
                      <a:pt x="32" y="148"/>
                    </a:lnTo>
                    <a:lnTo>
                      <a:pt x="38" y="149"/>
                    </a:lnTo>
                    <a:lnTo>
                      <a:pt x="38" y="149"/>
                    </a:lnTo>
                    <a:lnTo>
                      <a:pt x="157" y="149"/>
                    </a:lnTo>
                    <a:lnTo>
                      <a:pt x="246" y="149"/>
                    </a:lnTo>
                    <a:lnTo>
                      <a:pt x="246" y="149"/>
                    </a:lnTo>
                    <a:lnTo>
                      <a:pt x="334" y="149"/>
                    </a:lnTo>
                    <a:lnTo>
                      <a:pt x="453" y="149"/>
                    </a:lnTo>
                    <a:lnTo>
                      <a:pt x="453" y="149"/>
                    </a:lnTo>
                    <a:lnTo>
                      <a:pt x="460" y="148"/>
                    </a:lnTo>
                    <a:lnTo>
                      <a:pt x="466" y="147"/>
                    </a:lnTo>
                    <a:lnTo>
                      <a:pt x="475" y="144"/>
                    </a:lnTo>
                    <a:lnTo>
                      <a:pt x="483" y="140"/>
                    </a:lnTo>
                    <a:lnTo>
                      <a:pt x="487" y="135"/>
                    </a:lnTo>
                    <a:lnTo>
                      <a:pt x="490" y="131"/>
                    </a:lnTo>
                    <a:lnTo>
                      <a:pt x="491" y="126"/>
                    </a:lnTo>
                    <a:lnTo>
                      <a:pt x="491" y="122"/>
                    </a:lnTo>
                    <a:lnTo>
                      <a:pt x="491" y="88"/>
                    </a:lnTo>
                    <a:lnTo>
                      <a:pt x="491" y="88"/>
                    </a:lnTo>
                    <a:lnTo>
                      <a:pt x="491" y="82"/>
                    </a:lnTo>
                    <a:lnTo>
                      <a:pt x="490" y="76"/>
                    </a:lnTo>
                    <a:lnTo>
                      <a:pt x="488" y="70"/>
                    </a:lnTo>
                    <a:lnTo>
                      <a:pt x="486" y="65"/>
                    </a:lnTo>
                    <a:lnTo>
                      <a:pt x="480" y="54"/>
                    </a:lnTo>
                    <a:lnTo>
                      <a:pt x="471" y="45"/>
                    </a:lnTo>
                    <a:lnTo>
                      <a:pt x="461" y="37"/>
                    </a:lnTo>
                    <a:lnTo>
                      <a:pt x="450" y="30"/>
                    </a:lnTo>
                    <a:lnTo>
                      <a:pt x="438" y="23"/>
                    </a:lnTo>
                    <a:lnTo>
                      <a:pt x="426" y="18"/>
                    </a:lnTo>
                    <a:lnTo>
                      <a:pt x="414" y="13"/>
                    </a:lnTo>
                    <a:lnTo>
                      <a:pt x="402" y="9"/>
                    </a:lnTo>
                    <a:lnTo>
                      <a:pt x="381" y="4"/>
                    </a:lnTo>
                    <a:lnTo>
                      <a:pt x="366" y="1"/>
                    </a:lnTo>
                    <a:lnTo>
                      <a:pt x="360" y="0"/>
                    </a:lnTo>
                    <a:lnTo>
                      <a:pt x="1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  <p:sp>
            <p:nvSpPr>
              <p:cNvPr id="134" name="Freeform 212">
                <a:extLst>
                  <a:ext uri="{FF2B5EF4-FFF2-40B4-BE49-F238E27FC236}">
                    <a16:creationId xmlns="" xmlns:a16="http://schemas.microsoft.com/office/drawing/2014/main" id="{9D1EA773-1A96-416A-8C13-69A5EA6F07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339" y="2155031"/>
                <a:ext cx="134541" cy="195263"/>
              </a:xfrm>
              <a:custGeom>
                <a:avLst/>
                <a:gdLst>
                  <a:gd name="T0" fmla="*/ 0 w 227"/>
                  <a:gd name="T1" fmla="*/ 236 h 327"/>
                  <a:gd name="T2" fmla="*/ 1 w 227"/>
                  <a:gd name="T3" fmla="*/ 240 h 327"/>
                  <a:gd name="T4" fmla="*/ 12 w 227"/>
                  <a:gd name="T5" fmla="*/ 265 h 327"/>
                  <a:gd name="T6" fmla="*/ 23 w 227"/>
                  <a:gd name="T7" fmla="*/ 282 h 327"/>
                  <a:gd name="T8" fmla="*/ 38 w 227"/>
                  <a:gd name="T9" fmla="*/ 298 h 327"/>
                  <a:gd name="T10" fmla="*/ 58 w 227"/>
                  <a:gd name="T11" fmla="*/ 313 h 327"/>
                  <a:gd name="T12" fmla="*/ 84 w 227"/>
                  <a:gd name="T13" fmla="*/ 323 h 327"/>
                  <a:gd name="T14" fmla="*/ 113 w 227"/>
                  <a:gd name="T15" fmla="*/ 327 h 327"/>
                  <a:gd name="T16" fmla="*/ 130 w 227"/>
                  <a:gd name="T17" fmla="*/ 326 h 327"/>
                  <a:gd name="T18" fmla="*/ 158 w 227"/>
                  <a:gd name="T19" fmla="*/ 319 h 327"/>
                  <a:gd name="T20" fmla="*/ 179 w 227"/>
                  <a:gd name="T21" fmla="*/ 305 h 327"/>
                  <a:gd name="T22" fmla="*/ 197 w 227"/>
                  <a:gd name="T23" fmla="*/ 290 h 327"/>
                  <a:gd name="T24" fmla="*/ 209 w 227"/>
                  <a:gd name="T25" fmla="*/ 272 h 327"/>
                  <a:gd name="T26" fmla="*/ 222 w 227"/>
                  <a:gd name="T27" fmla="*/ 249 h 327"/>
                  <a:gd name="T28" fmla="*/ 227 w 227"/>
                  <a:gd name="T29" fmla="*/ 234 h 327"/>
                  <a:gd name="T30" fmla="*/ 227 w 227"/>
                  <a:gd name="T31" fmla="*/ 137 h 327"/>
                  <a:gd name="T32" fmla="*/ 226 w 227"/>
                  <a:gd name="T33" fmla="*/ 117 h 327"/>
                  <a:gd name="T34" fmla="*/ 223 w 227"/>
                  <a:gd name="T35" fmla="*/ 94 h 327"/>
                  <a:gd name="T36" fmla="*/ 216 w 227"/>
                  <a:gd name="T37" fmla="*/ 69 h 327"/>
                  <a:gd name="T38" fmla="*/ 202 w 227"/>
                  <a:gd name="T39" fmla="*/ 43 h 327"/>
                  <a:gd name="T40" fmla="*/ 188 w 227"/>
                  <a:gd name="T41" fmla="*/ 27 h 327"/>
                  <a:gd name="T42" fmla="*/ 175 w 227"/>
                  <a:gd name="T43" fmla="*/ 17 h 327"/>
                  <a:gd name="T44" fmla="*/ 161 w 227"/>
                  <a:gd name="T45" fmla="*/ 9 h 327"/>
                  <a:gd name="T46" fmla="*/ 144 w 227"/>
                  <a:gd name="T47" fmla="*/ 3 h 327"/>
                  <a:gd name="T48" fmla="*/ 125 w 227"/>
                  <a:gd name="T49" fmla="*/ 0 h 327"/>
                  <a:gd name="T50" fmla="*/ 113 w 227"/>
                  <a:gd name="T51" fmla="*/ 0 h 327"/>
                  <a:gd name="T52" fmla="*/ 93 w 227"/>
                  <a:gd name="T53" fmla="*/ 1 h 327"/>
                  <a:gd name="T54" fmla="*/ 74 w 227"/>
                  <a:gd name="T55" fmla="*/ 5 h 327"/>
                  <a:gd name="T56" fmla="*/ 59 w 227"/>
                  <a:gd name="T57" fmla="*/ 13 h 327"/>
                  <a:gd name="T58" fmla="*/ 45 w 227"/>
                  <a:gd name="T59" fmla="*/ 21 h 327"/>
                  <a:gd name="T60" fmla="*/ 25 w 227"/>
                  <a:gd name="T61" fmla="*/ 41 h 327"/>
                  <a:gd name="T62" fmla="*/ 11 w 227"/>
                  <a:gd name="T63" fmla="*/ 65 h 327"/>
                  <a:gd name="T64" fmla="*/ 4 w 227"/>
                  <a:gd name="T65" fmla="*/ 89 h 327"/>
                  <a:gd name="T66" fmla="*/ 1 w 227"/>
                  <a:gd name="T67" fmla="*/ 110 h 327"/>
                  <a:gd name="T68" fmla="*/ 0 w 227"/>
                  <a:gd name="T69" fmla="*/ 130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7" h="327">
                    <a:moveTo>
                      <a:pt x="0" y="130"/>
                    </a:moveTo>
                    <a:lnTo>
                      <a:pt x="0" y="236"/>
                    </a:lnTo>
                    <a:lnTo>
                      <a:pt x="0" y="236"/>
                    </a:lnTo>
                    <a:lnTo>
                      <a:pt x="1" y="240"/>
                    </a:lnTo>
                    <a:lnTo>
                      <a:pt x="5" y="251"/>
                    </a:lnTo>
                    <a:lnTo>
                      <a:pt x="12" y="265"/>
                    </a:lnTo>
                    <a:lnTo>
                      <a:pt x="18" y="273"/>
                    </a:lnTo>
                    <a:lnTo>
                      <a:pt x="23" y="282"/>
                    </a:lnTo>
                    <a:lnTo>
                      <a:pt x="30" y="290"/>
                    </a:lnTo>
                    <a:lnTo>
                      <a:pt x="38" y="298"/>
                    </a:lnTo>
                    <a:lnTo>
                      <a:pt x="47" y="306"/>
                    </a:lnTo>
                    <a:lnTo>
                      <a:pt x="58" y="313"/>
                    </a:lnTo>
                    <a:lnTo>
                      <a:pt x="70" y="319"/>
                    </a:lnTo>
                    <a:lnTo>
                      <a:pt x="84" y="323"/>
                    </a:lnTo>
                    <a:lnTo>
                      <a:pt x="98" y="326"/>
                    </a:lnTo>
                    <a:lnTo>
                      <a:pt x="113" y="327"/>
                    </a:lnTo>
                    <a:lnTo>
                      <a:pt x="113" y="327"/>
                    </a:lnTo>
                    <a:lnTo>
                      <a:pt x="130" y="326"/>
                    </a:lnTo>
                    <a:lnTo>
                      <a:pt x="144" y="323"/>
                    </a:lnTo>
                    <a:lnTo>
                      <a:pt x="158" y="319"/>
                    </a:lnTo>
                    <a:lnTo>
                      <a:pt x="169" y="313"/>
                    </a:lnTo>
                    <a:lnTo>
                      <a:pt x="179" y="305"/>
                    </a:lnTo>
                    <a:lnTo>
                      <a:pt x="189" y="298"/>
                    </a:lnTo>
                    <a:lnTo>
                      <a:pt x="197" y="290"/>
                    </a:lnTo>
                    <a:lnTo>
                      <a:pt x="204" y="281"/>
                    </a:lnTo>
                    <a:lnTo>
                      <a:pt x="209" y="272"/>
                    </a:lnTo>
                    <a:lnTo>
                      <a:pt x="214" y="264"/>
                    </a:lnTo>
                    <a:lnTo>
                      <a:pt x="222" y="249"/>
                    </a:lnTo>
                    <a:lnTo>
                      <a:pt x="226" y="238"/>
                    </a:lnTo>
                    <a:lnTo>
                      <a:pt x="227" y="234"/>
                    </a:lnTo>
                    <a:lnTo>
                      <a:pt x="227" y="137"/>
                    </a:lnTo>
                    <a:lnTo>
                      <a:pt x="227" y="137"/>
                    </a:lnTo>
                    <a:lnTo>
                      <a:pt x="227" y="132"/>
                    </a:lnTo>
                    <a:lnTo>
                      <a:pt x="226" y="117"/>
                    </a:lnTo>
                    <a:lnTo>
                      <a:pt x="225" y="105"/>
                    </a:lnTo>
                    <a:lnTo>
                      <a:pt x="223" y="94"/>
                    </a:lnTo>
                    <a:lnTo>
                      <a:pt x="220" y="82"/>
                    </a:lnTo>
                    <a:lnTo>
                      <a:pt x="216" y="69"/>
                    </a:lnTo>
                    <a:lnTo>
                      <a:pt x="209" y="56"/>
                    </a:lnTo>
                    <a:lnTo>
                      <a:pt x="202" y="43"/>
                    </a:lnTo>
                    <a:lnTo>
                      <a:pt x="193" y="32"/>
                    </a:lnTo>
                    <a:lnTo>
                      <a:pt x="188" y="27"/>
                    </a:lnTo>
                    <a:lnTo>
                      <a:pt x="181" y="22"/>
                    </a:lnTo>
                    <a:lnTo>
                      <a:pt x="175" y="17"/>
                    </a:lnTo>
                    <a:lnTo>
                      <a:pt x="169" y="13"/>
                    </a:lnTo>
                    <a:lnTo>
                      <a:pt x="161" y="9"/>
                    </a:lnTo>
                    <a:lnTo>
                      <a:pt x="153" y="6"/>
                    </a:lnTo>
                    <a:lnTo>
                      <a:pt x="144" y="3"/>
                    </a:lnTo>
                    <a:lnTo>
                      <a:pt x="135" y="1"/>
                    </a:lnTo>
                    <a:lnTo>
                      <a:pt x="125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03" y="0"/>
                    </a:lnTo>
                    <a:lnTo>
                      <a:pt x="93" y="1"/>
                    </a:lnTo>
                    <a:lnTo>
                      <a:pt x="84" y="3"/>
                    </a:lnTo>
                    <a:lnTo>
                      <a:pt x="74" y="5"/>
                    </a:lnTo>
                    <a:lnTo>
                      <a:pt x="66" y="8"/>
                    </a:lnTo>
                    <a:lnTo>
                      <a:pt x="59" y="13"/>
                    </a:lnTo>
                    <a:lnTo>
                      <a:pt x="52" y="16"/>
                    </a:lnTo>
                    <a:lnTo>
                      <a:pt x="45" y="21"/>
                    </a:lnTo>
                    <a:lnTo>
                      <a:pt x="34" y="30"/>
                    </a:lnTo>
                    <a:lnTo>
                      <a:pt x="25" y="41"/>
                    </a:lnTo>
                    <a:lnTo>
                      <a:pt x="18" y="53"/>
                    </a:lnTo>
                    <a:lnTo>
                      <a:pt x="11" y="65"/>
                    </a:lnTo>
                    <a:lnTo>
                      <a:pt x="7" y="77"/>
                    </a:lnTo>
                    <a:lnTo>
                      <a:pt x="4" y="89"/>
                    </a:lnTo>
                    <a:lnTo>
                      <a:pt x="2" y="100"/>
                    </a:lnTo>
                    <a:lnTo>
                      <a:pt x="1" y="110"/>
                    </a:lnTo>
                    <a:lnTo>
                      <a:pt x="0" y="125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  <p:sp>
            <p:nvSpPr>
              <p:cNvPr id="135" name="Freeform 215">
                <a:extLst>
                  <a:ext uri="{FF2B5EF4-FFF2-40B4-BE49-F238E27FC236}">
                    <a16:creationId xmlns="" xmlns:a16="http://schemas.microsoft.com/office/drawing/2014/main" id="{A871D3BD-969A-4A7D-9AA6-3AF15807D9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9147" y="2141935"/>
                <a:ext cx="136922" cy="90488"/>
              </a:xfrm>
              <a:custGeom>
                <a:avLst/>
                <a:gdLst>
                  <a:gd name="T0" fmla="*/ 138 w 231"/>
                  <a:gd name="T1" fmla="*/ 95 h 151"/>
                  <a:gd name="T2" fmla="*/ 138 w 231"/>
                  <a:gd name="T3" fmla="*/ 95 h 151"/>
                  <a:gd name="T4" fmla="*/ 147 w 231"/>
                  <a:gd name="T5" fmla="*/ 96 h 151"/>
                  <a:gd name="T6" fmla="*/ 158 w 231"/>
                  <a:gd name="T7" fmla="*/ 100 h 151"/>
                  <a:gd name="T8" fmla="*/ 170 w 231"/>
                  <a:gd name="T9" fmla="*/ 103 h 151"/>
                  <a:gd name="T10" fmla="*/ 185 w 231"/>
                  <a:gd name="T11" fmla="*/ 109 h 151"/>
                  <a:gd name="T12" fmla="*/ 200 w 231"/>
                  <a:gd name="T13" fmla="*/ 116 h 151"/>
                  <a:gd name="T14" fmla="*/ 215 w 231"/>
                  <a:gd name="T15" fmla="*/ 126 h 151"/>
                  <a:gd name="T16" fmla="*/ 224 w 231"/>
                  <a:gd name="T17" fmla="*/ 131 h 151"/>
                  <a:gd name="T18" fmla="*/ 231 w 231"/>
                  <a:gd name="T19" fmla="*/ 138 h 151"/>
                  <a:gd name="T20" fmla="*/ 231 w 231"/>
                  <a:gd name="T21" fmla="*/ 138 h 151"/>
                  <a:gd name="T22" fmla="*/ 230 w 231"/>
                  <a:gd name="T23" fmla="*/ 124 h 151"/>
                  <a:gd name="T24" fmla="*/ 228 w 231"/>
                  <a:gd name="T25" fmla="*/ 110 h 151"/>
                  <a:gd name="T26" fmla="*/ 224 w 231"/>
                  <a:gd name="T27" fmla="*/ 90 h 151"/>
                  <a:gd name="T28" fmla="*/ 216 w 231"/>
                  <a:gd name="T29" fmla="*/ 69 h 151"/>
                  <a:gd name="T30" fmla="*/ 212 w 231"/>
                  <a:gd name="T31" fmla="*/ 57 h 151"/>
                  <a:gd name="T32" fmla="*/ 206 w 231"/>
                  <a:gd name="T33" fmla="*/ 46 h 151"/>
                  <a:gd name="T34" fmla="*/ 200 w 231"/>
                  <a:gd name="T35" fmla="*/ 34 h 151"/>
                  <a:gd name="T36" fmla="*/ 193 w 231"/>
                  <a:gd name="T37" fmla="*/ 22 h 151"/>
                  <a:gd name="T38" fmla="*/ 183 w 231"/>
                  <a:gd name="T39" fmla="*/ 11 h 151"/>
                  <a:gd name="T40" fmla="*/ 173 w 231"/>
                  <a:gd name="T41" fmla="*/ 0 h 151"/>
                  <a:gd name="T42" fmla="*/ 173 w 231"/>
                  <a:gd name="T43" fmla="*/ 0 h 151"/>
                  <a:gd name="T44" fmla="*/ 167 w 231"/>
                  <a:gd name="T45" fmla="*/ 3 h 151"/>
                  <a:gd name="T46" fmla="*/ 149 w 231"/>
                  <a:gd name="T47" fmla="*/ 8 h 151"/>
                  <a:gd name="T48" fmla="*/ 124 w 231"/>
                  <a:gd name="T49" fmla="*/ 15 h 151"/>
                  <a:gd name="T50" fmla="*/ 109 w 231"/>
                  <a:gd name="T51" fmla="*/ 18 h 151"/>
                  <a:gd name="T52" fmla="*/ 94 w 231"/>
                  <a:gd name="T53" fmla="*/ 21 h 151"/>
                  <a:gd name="T54" fmla="*/ 94 w 231"/>
                  <a:gd name="T55" fmla="*/ 21 h 151"/>
                  <a:gd name="T56" fmla="*/ 84 w 231"/>
                  <a:gd name="T57" fmla="*/ 23 h 151"/>
                  <a:gd name="T58" fmla="*/ 74 w 231"/>
                  <a:gd name="T59" fmla="*/ 25 h 151"/>
                  <a:gd name="T60" fmla="*/ 65 w 231"/>
                  <a:gd name="T61" fmla="*/ 28 h 151"/>
                  <a:gd name="T62" fmla="*/ 57 w 231"/>
                  <a:gd name="T63" fmla="*/ 31 h 151"/>
                  <a:gd name="T64" fmla="*/ 49 w 231"/>
                  <a:gd name="T65" fmla="*/ 36 h 151"/>
                  <a:gd name="T66" fmla="*/ 43 w 231"/>
                  <a:gd name="T67" fmla="*/ 40 h 151"/>
                  <a:gd name="T68" fmla="*/ 32 w 231"/>
                  <a:gd name="T69" fmla="*/ 49 h 151"/>
                  <a:gd name="T70" fmla="*/ 23 w 231"/>
                  <a:gd name="T71" fmla="*/ 59 h 151"/>
                  <a:gd name="T72" fmla="*/ 14 w 231"/>
                  <a:gd name="T73" fmla="*/ 70 h 151"/>
                  <a:gd name="T74" fmla="*/ 9 w 231"/>
                  <a:gd name="T75" fmla="*/ 81 h 151"/>
                  <a:gd name="T76" fmla="*/ 5 w 231"/>
                  <a:gd name="T77" fmla="*/ 93 h 151"/>
                  <a:gd name="T78" fmla="*/ 2 w 231"/>
                  <a:gd name="T79" fmla="*/ 104 h 151"/>
                  <a:gd name="T80" fmla="*/ 1 w 231"/>
                  <a:gd name="T81" fmla="*/ 115 h 151"/>
                  <a:gd name="T82" fmla="*/ 0 w 231"/>
                  <a:gd name="T83" fmla="*/ 124 h 151"/>
                  <a:gd name="T84" fmla="*/ 0 w 231"/>
                  <a:gd name="T85" fmla="*/ 134 h 151"/>
                  <a:gd name="T86" fmla="*/ 1 w 231"/>
                  <a:gd name="T87" fmla="*/ 147 h 151"/>
                  <a:gd name="T88" fmla="*/ 1 w 231"/>
                  <a:gd name="T89" fmla="*/ 151 h 151"/>
                  <a:gd name="T90" fmla="*/ 1 w 231"/>
                  <a:gd name="T91" fmla="*/ 151 h 151"/>
                  <a:gd name="T92" fmla="*/ 12 w 231"/>
                  <a:gd name="T93" fmla="*/ 151 h 151"/>
                  <a:gd name="T94" fmla="*/ 26 w 231"/>
                  <a:gd name="T95" fmla="*/ 149 h 151"/>
                  <a:gd name="T96" fmla="*/ 42 w 231"/>
                  <a:gd name="T97" fmla="*/ 145 h 151"/>
                  <a:gd name="T98" fmla="*/ 63 w 231"/>
                  <a:gd name="T99" fmla="*/ 139 h 151"/>
                  <a:gd name="T100" fmla="*/ 74 w 231"/>
                  <a:gd name="T101" fmla="*/ 134 h 151"/>
                  <a:gd name="T102" fmla="*/ 87 w 231"/>
                  <a:gd name="T103" fmla="*/ 128 h 151"/>
                  <a:gd name="T104" fmla="*/ 99 w 231"/>
                  <a:gd name="T105" fmla="*/ 122 h 151"/>
                  <a:gd name="T106" fmla="*/ 111 w 231"/>
                  <a:gd name="T107" fmla="*/ 114 h 151"/>
                  <a:gd name="T108" fmla="*/ 125 w 231"/>
                  <a:gd name="T109" fmla="*/ 105 h 151"/>
                  <a:gd name="T110" fmla="*/ 138 w 231"/>
                  <a:gd name="T111" fmla="*/ 9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31" h="151">
                    <a:moveTo>
                      <a:pt x="138" y="95"/>
                    </a:moveTo>
                    <a:lnTo>
                      <a:pt x="138" y="95"/>
                    </a:lnTo>
                    <a:lnTo>
                      <a:pt x="147" y="96"/>
                    </a:lnTo>
                    <a:lnTo>
                      <a:pt x="158" y="100"/>
                    </a:lnTo>
                    <a:lnTo>
                      <a:pt x="170" y="103"/>
                    </a:lnTo>
                    <a:lnTo>
                      <a:pt x="185" y="109"/>
                    </a:lnTo>
                    <a:lnTo>
                      <a:pt x="200" y="116"/>
                    </a:lnTo>
                    <a:lnTo>
                      <a:pt x="215" y="126"/>
                    </a:lnTo>
                    <a:lnTo>
                      <a:pt x="224" y="131"/>
                    </a:lnTo>
                    <a:lnTo>
                      <a:pt x="231" y="138"/>
                    </a:lnTo>
                    <a:lnTo>
                      <a:pt x="231" y="138"/>
                    </a:lnTo>
                    <a:lnTo>
                      <a:pt x="230" y="124"/>
                    </a:lnTo>
                    <a:lnTo>
                      <a:pt x="228" y="110"/>
                    </a:lnTo>
                    <a:lnTo>
                      <a:pt x="224" y="90"/>
                    </a:lnTo>
                    <a:lnTo>
                      <a:pt x="216" y="69"/>
                    </a:lnTo>
                    <a:lnTo>
                      <a:pt x="212" y="57"/>
                    </a:lnTo>
                    <a:lnTo>
                      <a:pt x="206" y="46"/>
                    </a:lnTo>
                    <a:lnTo>
                      <a:pt x="200" y="34"/>
                    </a:lnTo>
                    <a:lnTo>
                      <a:pt x="193" y="22"/>
                    </a:lnTo>
                    <a:lnTo>
                      <a:pt x="183" y="11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67" y="3"/>
                    </a:lnTo>
                    <a:lnTo>
                      <a:pt x="149" y="8"/>
                    </a:lnTo>
                    <a:lnTo>
                      <a:pt x="124" y="15"/>
                    </a:lnTo>
                    <a:lnTo>
                      <a:pt x="109" y="18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84" y="23"/>
                    </a:lnTo>
                    <a:lnTo>
                      <a:pt x="74" y="25"/>
                    </a:lnTo>
                    <a:lnTo>
                      <a:pt x="65" y="28"/>
                    </a:lnTo>
                    <a:lnTo>
                      <a:pt x="57" y="31"/>
                    </a:lnTo>
                    <a:lnTo>
                      <a:pt x="49" y="36"/>
                    </a:lnTo>
                    <a:lnTo>
                      <a:pt x="43" y="40"/>
                    </a:lnTo>
                    <a:lnTo>
                      <a:pt x="32" y="49"/>
                    </a:lnTo>
                    <a:lnTo>
                      <a:pt x="23" y="59"/>
                    </a:lnTo>
                    <a:lnTo>
                      <a:pt x="14" y="70"/>
                    </a:lnTo>
                    <a:lnTo>
                      <a:pt x="9" y="81"/>
                    </a:lnTo>
                    <a:lnTo>
                      <a:pt x="5" y="93"/>
                    </a:lnTo>
                    <a:lnTo>
                      <a:pt x="2" y="104"/>
                    </a:lnTo>
                    <a:lnTo>
                      <a:pt x="1" y="115"/>
                    </a:lnTo>
                    <a:lnTo>
                      <a:pt x="0" y="124"/>
                    </a:lnTo>
                    <a:lnTo>
                      <a:pt x="0" y="134"/>
                    </a:lnTo>
                    <a:lnTo>
                      <a:pt x="1" y="147"/>
                    </a:lnTo>
                    <a:lnTo>
                      <a:pt x="1" y="151"/>
                    </a:lnTo>
                    <a:lnTo>
                      <a:pt x="1" y="151"/>
                    </a:lnTo>
                    <a:lnTo>
                      <a:pt x="12" y="151"/>
                    </a:lnTo>
                    <a:lnTo>
                      <a:pt x="26" y="149"/>
                    </a:lnTo>
                    <a:lnTo>
                      <a:pt x="42" y="145"/>
                    </a:lnTo>
                    <a:lnTo>
                      <a:pt x="63" y="139"/>
                    </a:lnTo>
                    <a:lnTo>
                      <a:pt x="74" y="134"/>
                    </a:lnTo>
                    <a:lnTo>
                      <a:pt x="87" y="128"/>
                    </a:lnTo>
                    <a:lnTo>
                      <a:pt x="99" y="122"/>
                    </a:lnTo>
                    <a:lnTo>
                      <a:pt x="111" y="114"/>
                    </a:lnTo>
                    <a:lnTo>
                      <a:pt x="125" y="105"/>
                    </a:lnTo>
                    <a:lnTo>
                      <a:pt x="138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  <p:sp>
            <p:nvSpPr>
              <p:cNvPr id="136" name="Freeform 216">
                <a:extLst>
                  <a:ext uri="{FF2B5EF4-FFF2-40B4-BE49-F238E27FC236}">
                    <a16:creationId xmlns="" xmlns:a16="http://schemas.microsoft.com/office/drawing/2014/main" id="{640DF1A7-6957-49FF-A018-8E2B077F8A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9147" y="2141935"/>
                <a:ext cx="136922" cy="90488"/>
              </a:xfrm>
              <a:custGeom>
                <a:avLst/>
                <a:gdLst>
                  <a:gd name="T0" fmla="*/ 138 w 231"/>
                  <a:gd name="T1" fmla="*/ 95 h 151"/>
                  <a:gd name="T2" fmla="*/ 138 w 231"/>
                  <a:gd name="T3" fmla="*/ 95 h 151"/>
                  <a:gd name="T4" fmla="*/ 147 w 231"/>
                  <a:gd name="T5" fmla="*/ 96 h 151"/>
                  <a:gd name="T6" fmla="*/ 158 w 231"/>
                  <a:gd name="T7" fmla="*/ 100 h 151"/>
                  <a:gd name="T8" fmla="*/ 170 w 231"/>
                  <a:gd name="T9" fmla="*/ 103 h 151"/>
                  <a:gd name="T10" fmla="*/ 185 w 231"/>
                  <a:gd name="T11" fmla="*/ 109 h 151"/>
                  <a:gd name="T12" fmla="*/ 200 w 231"/>
                  <a:gd name="T13" fmla="*/ 116 h 151"/>
                  <a:gd name="T14" fmla="*/ 215 w 231"/>
                  <a:gd name="T15" fmla="*/ 126 h 151"/>
                  <a:gd name="T16" fmla="*/ 224 w 231"/>
                  <a:gd name="T17" fmla="*/ 131 h 151"/>
                  <a:gd name="T18" fmla="*/ 231 w 231"/>
                  <a:gd name="T19" fmla="*/ 138 h 151"/>
                  <a:gd name="T20" fmla="*/ 231 w 231"/>
                  <a:gd name="T21" fmla="*/ 138 h 151"/>
                  <a:gd name="T22" fmla="*/ 230 w 231"/>
                  <a:gd name="T23" fmla="*/ 124 h 151"/>
                  <a:gd name="T24" fmla="*/ 228 w 231"/>
                  <a:gd name="T25" fmla="*/ 110 h 151"/>
                  <a:gd name="T26" fmla="*/ 224 w 231"/>
                  <a:gd name="T27" fmla="*/ 90 h 151"/>
                  <a:gd name="T28" fmla="*/ 216 w 231"/>
                  <a:gd name="T29" fmla="*/ 69 h 151"/>
                  <a:gd name="T30" fmla="*/ 212 w 231"/>
                  <a:gd name="T31" fmla="*/ 57 h 151"/>
                  <a:gd name="T32" fmla="*/ 206 w 231"/>
                  <a:gd name="T33" fmla="*/ 46 h 151"/>
                  <a:gd name="T34" fmla="*/ 200 w 231"/>
                  <a:gd name="T35" fmla="*/ 34 h 151"/>
                  <a:gd name="T36" fmla="*/ 193 w 231"/>
                  <a:gd name="T37" fmla="*/ 22 h 151"/>
                  <a:gd name="T38" fmla="*/ 183 w 231"/>
                  <a:gd name="T39" fmla="*/ 11 h 151"/>
                  <a:gd name="T40" fmla="*/ 173 w 231"/>
                  <a:gd name="T41" fmla="*/ 0 h 151"/>
                  <a:gd name="T42" fmla="*/ 173 w 231"/>
                  <a:gd name="T43" fmla="*/ 0 h 151"/>
                  <a:gd name="T44" fmla="*/ 167 w 231"/>
                  <a:gd name="T45" fmla="*/ 3 h 151"/>
                  <a:gd name="T46" fmla="*/ 149 w 231"/>
                  <a:gd name="T47" fmla="*/ 8 h 151"/>
                  <a:gd name="T48" fmla="*/ 124 w 231"/>
                  <a:gd name="T49" fmla="*/ 15 h 151"/>
                  <a:gd name="T50" fmla="*/ 109 w 231"/>
                  <a:gd name="T51" fmla="*/ 18 h 151"/>
                  <a:gd name="T52" fmla="*/ 94 w 231"/>
                  <a:gd name="T53" fmla="*/ 21 h 151"/>
                  <a:gd name="T54" fmla="*/ 94 w 231"/>
                  <a:gd name="T55" fmla="*/ 21 h 151"/>
                  <a:gd name="T56" fmla="*/ 84 w 231"/>
                  <a:gd name="T57" fmla="*/ 23 h 151"/>
                  <a:gd name="T58" fmla="*/ 74 w 231"/>
                  <a:gd name="T59" fmla="*/ 25 h 151"/>
                  <a:gd name="T60" fmla="*/ 65 w 231"/>
                  <a:gd name="T61" fmla="*/ 28 h 151"/>
                  <a:gd name="T62" fmla="*/ 57 w 231"/>
                  <a:gd name="T63" fmla="*/ 31 h 151"/>
                  <a:gd name="T64" fmla="*/ 49 w 231"/>
                  <a:gd name="T65" fmla="*/ 36 h 151"/>
                  <a:gd name="T66" fmla="*/ 43 w 231"/>
                  <a:gd name="T67" fmla="*/ 40 h 151"/>
                  <a:gd name="T68" fmla="*/ 32 w 231"/>
                  <a:gd name="T69" fmla="*/ 49 h 151"/>
                  <a:gd name="T70" fmla="*/ 23 w 231"/>
                  <a:gd name="T71" fmla="*/ 59 h 151"/>
                  <a:gd name="T72" fmla="*/ 14 w 231"/>
                  <a:gd name="T73" fmla="*/ 70 h 151"/>
                  <a:gd name="T74" fmla="*/ 9 w 231"/>
                  <a:gd name="T75" fmla="*/ 81 h 151"/>
                  <a:gd name="T76" fmla="*/ 5 w 231"/>
                  <a:gd name="T77" fmla="*/ 93 h 151"/>
                  <a:gd name="T78" fmla="*/ 2 w 231"/>
                  <a:gd name="T79" fmla="*/ 104 h 151"/>
                  <a:gd name="T80" fmla="*/ 1 w 231"/>
                  <a:gd name="T81" fmla="*/ 115 h 151"/>
                  <a:gd name="T82" fmla="*/ 0 w 231"/>
                  <a:gd name="T83" fmla="*/ 124 h 151"/>
                  <a:gd name="T84" fmla="*/ 0 w 231"/>
                  <a:gd name="T85" fmla="*/ 134 h 151"/>
                  <a:gd name="T86" fmla="*/ 1 w 231"/>
                  <a:gd name="T87" fmla="*/ 147 h 151"/>
                  <a:gd name="T88" fmla="*/ 1 w 231"/>
                  <a:gd name="T89" fmla="*/ 151 h 151"/>
                  <a:gd name="T90" fmla="*/ 1 w 231"/>
                  <a:gd name="T91" fmla="*/ 151 h 151"/>
                  <a:gd name="T92" fmla="*/ 12 w 231"/>
                  <a:gd name="T93" fmla="*/ 151 h 151"/>
                  <a:gd name="T94" fmla="*/ 26 w 231"/>
                  <a:gd name="T95" fmla="*/ 149 h 151"/>
                  <a:gd name="T96" fmla="*/ 42 w 231"/>
                  <a:gd name="T97" fmla="*/ 145 h 151"/>
                  <a:gd name="T98" fmla="*/ 63 w 231"/>
                  <a:gd name="T99" fmla="*/ 139 h 151"/>
                  <a:gd name="T100" fmla="*/ 74 w 231"/>
                  <a:gd name="T101" fmla="*/ 134 h 151"/>
                  <a:gd name="T102" fmla="*/ 87 w 231"/>
                  <a:gd name="T103" fmla="*/ 128 h 151"/>
                  <a:gd name="T104" fmla="*/ 99 w 231"/>
                  <a:gd name="T105" fmla="*/ 122 h 151"/>
                  <a:gd name="T106" fmla="*/ 111 w 231"/>
                  <a:gd name="T107" fmla="*/ 114 h 151"/>
                  <a:gd name="T108" fmla="*/ 125 w 231"/>
                  <a:gd name="T109" fmla="*/ 105 h 151"/>
                  <a:gd name="T110" fmla="*/ 138 w 231"/>
                  <a:gd name="T111" fmla="*/ 9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31" h="151">
                    <a:moveTo>
                      <a:pt x="138" y="95"/>
                    </a:moveTo>
                    <a:lnTo>
                      <a:pt x="138" y="95"/>
                    </a:lnTo>
                    <a:lnTo>
                      <a:pt x="147" y="96"/>
                    </a:lnTo>
                    <a:lnTo>
                      <a:pt x="158" y="100"/>
                    </a:lnTo>
                    <a:lnTo>
                      <a:pt x="170" y="103"/>
                    </a:lnTo>
                    <a:lnTo>
                      <a:pt x="185" y="109"/>
                    </a:lnTo>
                    <a:lnTo>
                      <a:pt x="200" y="116"/>
                    </a:lnTo>
                    <a:lnTo>
                      <a:pt x="215" y="126"/>
                    </a:lnTo>
                    <a:lnTo>
                      <a:pt x="224" y="131"/>
                    </a:lnTo>
                    <a:lnTo>
                      <a:pt x="231" y="138"/>
                    </a:lnTo>
                    <a:lnTo>
                      <a:pt x="231" y="138"/>
                    </a:lnTo>
                    <a:lnTo>
                      <a:pt x="230" y="124"/>
                    </a:lnTo>
                    <a:lnTo>
                      <a:pt x="228" y="110"/>
                    </a:lnTo>
                    <a:lnTo>
                      <a:pt x="224" y="90"/>
                    </a:lnTo>
                    <a:lnTo>
                      <a:pt x="216" y="69"/>
                    </a:lnTo>
                    <a:lnTo>
                      <a:pt x="212" y="57"/>
                    </a:lnTo>
                    <a:lnTo>
                      <a:pt x="206" y="46"/>
                    </a:lnTo>
                    <a:lnTo>
                      <a:pt x="200" y="34"/>
                    </a:lnTo>
                    <a:lnTo>
                      <a:pt x="193" y="22"/>
                    </a:lnTo>
                    <a:lnTo>
                      <a:pt x="183" y="11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67" y="3"/>
                    </a:lnTo>
                    <a:lnTo>
                      <a:pt x="149" y="8"/>
                    </a:lnTo>
                    <a:lnTo>
                      <a:pt x="124" y="15"/>
                    </a:lnTo>
                    <a:lnTo>
                      <a:pt x="109" y="18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84" y="23"/>
                    </a:lnTo>
                    <a:lnTo>
                      <a:pt x="74" y="25"/>
                    </a:lnTo>
                    <a:lnTo>
                      <a:pt x="65" y="28"/>
                    </a:lnTo>
                    <a:lnTo>
                      <a:pt x="57" y="31"/>
                    </a:lnTo>
                    <a:lnTo>
                      <a:pt x="49" y="36"/>
                    </a:lnTo>
                    <a:lnTo>
                      <a:pt x="43" y="40"/>
                    </a:lnTo>
                    <a:lnTo>
                      <a:pt x="32" y="49"/>
                    </a:lnTo>
                    <a:lnTo>
                      <a:pt x="23" y="59"/>
                    </a:lnTo>
                    <a:lnTo>
                      <a:pt x="14" y="70"/>
                    </a:lnTo>
                    <a:lnTo>
                      <a:pt x="9" y="81"/>
                    </a:lnTo>
                    <a:lnTo>
                      <a:pt x="5" y="93"/>
                    </a:lnTo>
                    <a:lnTo>
                      <a:pt x="2" y="104"/>
                    </a:lnTo>
                    <a:lnTo>
                      <a:pt x="1" y="115"/>
                    </a:lnTo>
                    <a:lnTo>
                      <a:pt x="0" y="124"/>
                    </a:lnTo>
                    <a:lnTo>
                      <a:pt x="0" y="134"/>
                    </a:lnTo>
                    <a:lnTo>
                      <a:pt x="1" y="147"/>
                    </a:lnTo>
                    <a:lnTo>
                      <a:pt x="1" y="151"/>
                    </a:lnTo>
                    <a:lnTo>
                      <a:pt x="1" y="151"/>
                    </a:lnTo>
                    <a:lnTo>
                      <a:pt x="12" y="151"/>
                    </a:lnTo>
                    <a:lnTo>
                      <a:pt x="26" y="149"/>
                    </a:lnTo>
                    <a:lnTo>
                      <a:pt x="42" y="145"/>
                    </a:lnTo>
                    <a:lnTo>
                      <a:pt x="63" y="139"/>
                    </a:lnTo>
                    <a:lnTo>
                      <a:pt x="74" y="134"/>
                    </a:lnTo>
                    <a:lnTo>
                      <a:pt x="87" y="128"/>
                    </a:lnTo>
                    <a:lnTo>
                      <a:pt x="99" y="122"/>
                    </a:lnTo>
                    <a:lnTo>
                      <a:pt x="111" y="114"/>
                    </a:lnTo>
                    <a:lnTo>
                      <a:pt x="125" y="105"/>
                    </a:lnTo>
                    <a:lnTo>
                      <a:pt x="138" y="95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  <p:sp>
            <p:nvSpPr>
              <p:cNvPr id="137" name="Freeform 219">
                <a:extLst>
                  <a:ext uri="{FF2B5EF4-FFF2-40B4-BE49-F238E27FC236}">
                    <a16:creationId xmlns="" xmlns:a16="http://schemas.microsoft.com/office/drawing/2014/main" id="{786C1EE3-7BE8-4CBE-A29F-E1CB7B8A1A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9147" y="2297906"/>
                <a:ext cx="136922" cy="78581"/>
              </a:xfrm>
              <a:custGeom>
                <a:avLst/>
                <a:gdLst>
                  <a:gd name="T0" fmla="*/ 0 w 230"/>
                  <a:gd name="T1" fmla="*/ 0 h 133"/>
                  <a:gd name="T2" fmla="*/ 26 w 230"/>
                  <a:gd name="T3" fmla="*/ 0 h 133"/>
                  <a:gd name="T4" fmla="*/ 26 w 230"/>
                  <a:gd name="T5" fmla="*/ 0 h 133"/>
                  <a:gd name="T6" fmla="*/ 31 w 230"/>
                  <a:gd name="T7" fmla="*/ 7 h 133"/>
                  <a:gd name="T8" fmla="*/ 38 w 230"/>
                  <a:gd name="T9" fmla="*/ 13 h 133"/>
                  <a:gd name="T10" fmla="*/ 48 w 230"/>
                  <a:gd name="T11" fmla="*/ 20 h 133"/>
                  <a:gd name="T12" fmla="*/ 61 w 230"/>
                  <a:gd name="T13" fmla="*/ 27 h 133"/>
                  <a:gd name="T14" fmla="*/ 76 w 230"/>
                  <a:gd name="T15" fmla="*/ 33 h 133"/>
                  <a:gd name="T16" fmla="*/ 85 w 230"/>
                  <a:gd name="T17" fmla="*/ 36 h 133"/>
                  <a:gd name="T18" fmla="*/ 93 w 230"/>
                  <a:gd name="T19" fmla="*/ 37 h 133"/>
                  <a:gd name="T20" fmla="*/ 103 w 230"/>
                  <a:gd name="T21" fmla="*/ 40 h 133"/>
                  <a:gd name="T22" fmla="*/ 113 w 230"/>
                  <a:gd name="T23" fmla="*/ 40 h 133"/>
                  <a:gd name="T24" fmla="*/ 113 w 230"/>
                  <a:gd name="T25" fmla="*/ 40 h 133"/>
                  <a:gd name="T26" fmla="*/ 124 w 230"/>
                  <a:gd name="T27" fmla="*/ 40 h 133"/>
                  <a:gd name="T28" fmla="*/ 133 w 230"/>
                  <a:gd name="T29" fmla="*/ 37 h 133"/>
                  <a:gd name="T30" fmla="*/ 142 w 230"/>
                  <a:gd name="T31" fmla="*/ 36 h 133"/>
                  <a:gd name="T32" fmla="*/ 151 w 230"/>
                  <a:gd name="T33" fmla="*/ 33 h 133"/>
                  <a:gd name="T34" fmla="*/ 166 w 230"/>
                  <a:gd name="T35" fmla="*/ 27 h 133"/>
                  <a:gd name="T36" fmla="*/ 178 w 230"/>
                  <a:gd name="T37" fmla="*/ 20 h 133"/>
                  <a:gd name="T38" fmla="*/ 189 w 230"/>
                  <a:gd name="T39" fmla="*/ 13 h 133"/>
                  <a:gd name="T40" fmla="*/ 196 w 230"/>
                  <a:gd name="T41" fmla="*/ 7 h 133"/>
                  <a:gd name="T42" fmla="*/ 202 w 230"/>
                  <a:gd name="T43" fmla="*/ 0 h 133"/>
                  <a:gd name="T44" fmla="*/ 230 w 230"/>
                  <a:gd name="T45" fmla="*/ 0 h 133"/>
                  <a:gd name="T46" fmla="*/ 230 w 230"/>
                  <a:gd name="T47" fmla="*/ 0 h 133"/>
                  <a:gd name="T48" fmla="*/ 229 w 230"/>
                  <a:gd name="T49" fmla="*/ 6 h 133"/>
                  <a:gd name="T50" fmla="*/ 227 w 230"/>
                  <a:gd name="T51" fmla="*/ 21 h 133"/>
                  <a:gd name="T52" fmla="*/ 225 w 230"/>
                  <a:gd name="T53" fmla="*/ 31 h 133"/>
                  <a:gd name="T54" fmla="*/ 222 w 230"/>
                  <a:gd name="T55" fmla="*/ 43 h 133"/>
                  <a:gd name="T56" fmla="*/ 218 w 230"/>
                  <a:gd name="T57" fmla="*/ 54 h 133"/>
                  <a:gd name="T58" fmla="*/ 212 w 230"/>
                  <a:gd name="T59" fmla="*/ 66 h 133"/>
                  <a:gd name="T60" fmla="*/ 206 w 230"/>
                  <a:gd name="T61" fmla="*/ 79 h 133"/>
                  <a:gd name="T62" fmla="*/ 199 w 230"/>
                  <a:gd name="T63" fmla="*/ 91 h 133"/>
                  <a:gd name="T64" fmla="*/ 190 w 230"/>
                  <a:gd name="T65" fmla="*/ 102 h 133"/>
                  <a:gd name="T66" fmla="*/ 178 w 230"/>
                  <a:gd name="T67" fmla="*/ 112 h 133"/>
                  <a:gd name="T68" fmla="*/ 172 w 230"/>
                  <a:gd name="T69" fmla="*/ 117 h 133"/>
                  <a:gd name="T70" fmla="*/ 166 w 230"/>
                  <a:gd name="T71" fmla="*/ 121 h 133"/>
                  <a:gd name="T72" fmla="*/ 159 w 230"/>
                  <a:gd name="T73" fmla="*/ 124 h 133"/>
                  <a:gd name="T74" fmla="*/ 151 w 230"/>
                  <a:gd name="T75" fmla="*/ 127 h 133"/>
                  <a:gd name="T76" fmla="*/ 142 w 230"/>
                  <a:gd name="T77" fmla="*/ 129 h 133"/>
                  <a:gd name="T78" fmla="*/ 134 w 230"/>
                  <a:gd name="T79" fmla="*/ 131 h 133"/>
                  <a:gd name="T80" fmla="*/ 125 w 230"/>
                  <a:gd name="T81" fmla="*/ 132 h 133"/>
                  <a:gd name="T82" fmla="*/ 114 w 230"/>
                  <a:gd name="T83" fmla="*/ 133 h 133"/>
                  <a:gd name="T84" fmla="*/ 114 w 230"/>
                  <a:gd name="T85" fmla="*/ 133 h 133"/>
                  <a:gd name="T86" fmla="*/ 105 w 230"/>
                  <a:gd name="T87" fmla="*/ 132 h 133"/>
                  <a:gd name="T88" fmla="*/ 96 w 230"/>
                  <a:gd name="T89" fmla="*/ 131 h 133"/>
                  <a:gd name="T90" fmla="*/ 87 w 230"/>
                  <a:gd name="T91" fmla="*/ 129 h 133"/>
                  <a:gd name="T92" fmla="*/ 78 w 230"/>
                  <a:gd name="T93" fmla="*/ 127 h 133"/>
                  <a:gd name="T94" fmla="*/ 71 w 230"/>
                  <a:gd name="T95" fmla="*/ 124 h 133"/>
                  <a:gd name="T96" fmla="*/ 64 w 230"/>
                  <a:gd name="T97" fmla="*/ 121 h 133"/>
                  <a:gd name="T98" fmla="*/ 57 w 230"/>
                  <a:gd name="T99" fmla="*/ 117 h 133"/>
                  <a:gd name="T100" fmla="*/ 51 w 230"/>
                  <a:gd name="T101" fmla="*/ 112 h 133"/>
                  <a:gd name="T102" fmla="*/ 40 w 230"/>
                  <a:gd name="T103" fmla="*/ 102 h 133"/>
                  <a:gd name="T104" fmla="*/ 31 w 230"/>
                  <a:gd name="T105" fmla="*/ 91 h 133"/>
                  <a:gd name="T106" fmla="*/ 23 w 230"/>
                  <a:gd name="T107" fmla="*/ 79 h 133"/>
                  <a:gd name="T108" fmla="*/ 17 w 230"/>
                  <a:gd name="T109" fmla="*/ 66 h 133"/>
                  <a:gd name="T110" fmla="*/ 11 w 230"/>
                  <a:gd name="T111" fmla="*/ 54 h 133"/>
                  <a:gd name="T112" fmla="*/ 7 w 230"/>
                  <a:gd name="T113" fmla="*/ 43 h 133"/>
                  <a:gd name="T114" fmla="*/ 5 w 230"/>
                  <a:gd name="T115" fmla="*/ 31 h 133"/>
                  <a:gd name="T116" fmla="*/ 3 w 230"/>
                  <a:gd name="T117" fmla="*/ 21 h 133"/>
                  <a:gd name="T118" fmla="*/ 0 w 230"/>
                  <a:gd name="T119" fmla="*/ 6 h 133"/>
                  <a:gd name="T120" fmla="*/ 0 w 230"/>
                  <a:gd name="T12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30" h="133">
                    <a:moveTo>
                      <a:pt x="0" y="0"/>
                    </a:moveTo>
                    <a:lnTo>
                      <a:pt x="26" y="0"/>
                    </a:lnTo>
                    <a:lnTo>
                      <a:pt x="26" y="0"/>
                    </a:lnTo>
                    <a:lnTo>
                      <a:pt x="31" y="7"/>
                    </a:lnTo>
                    <a:lnTo>
                      <a:pt x="38" y="13"/>
                    </a:lnTo>
                    <a:lnTo>
                      <a:pt x="48" y="20"/>
                    </a:lnTo>
                    <a:lnTo>
                      <a:pt x="61" y="27"/>
                    </a:lnTo>
                    <a:lnTo>
                      <a:pt x="76" y="33"/>
                    </a:lnTo>
                    <a:lnTo>
                      <a:pt x="85" y="36"/>
                    </a:lnTo>
                    <a:lnTo>
                      <a:pt x="93" y="37"/>
                    </a:lnTo>
                    <a:lnTo>
                      <a:pt x="103" y="40"/>
                    </a:lnTo>
                    <a:lnTo>
                      <a:pt x="113" y="40"/>
                    </a:lnTo>
                    <a:lnTo>
                      <a:pt x="113" y="40"/>
                    </a:lnTo>
                    <a:lnTo>
                      <a:pt x="124" y="40"/>
                    </a:lnTo>
                    <a:lnTo>
                      <a:pt x="133" y="37"/>
                    </a:lnTo>
                    <a:lnTo>
                      <a:pt x="142" y="36"/>
                    </a:lnTo>
                    <a:lnTo>
                      <a:pt x="151" y="33"/>
                    </a:lnTo>
                    <a:lnTo>
                      <a:pt x="166" y="27"/>
                    </a:lnTo>
                    <a:lnTo>
                      <a:pt x="178" y="20"/>
                    </a:lnTo>
                    <a:lnTo>
                      <a:pt x="189" y="13"/>
                    </a:lnTo>
                    <a:lnTo>
                      <a:pt x="196" y="7"/>
                    </a:lnTo>
                    <a:lnTo>
                      <a:pt x="202" y="0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29" y="6"/>
                    </a:lnTo>
                    <a:lnTo>
                      <a:pt x="227" y="21"/>
                    </a:lnTo>
                    <a:lnTo>
                      <a:pt x="225" y="31"/>
                    </a:lnTo>
                    <a:lnTo>
                      <a:pt x="222" y="43"/>
                    </a:lnTo>
                    <a:lnTo>
                      <a:pt x="218" y="54"/>
                    </a:lnTo>
                    <a:lnTo>
                      <a:pt x="212" y="66"/>
                    </a:lnTo>
                    <a:lnTo>
                      <a:pt x="206" y="79"/>
                    </a:lnTo>
                    <a:lnTo>
                      <a:pt x="199" y="91"/>
                    </a:lnTo>
                    <a:lnTo>
                      <a:pt x="190" y="102"/>
                    </a:lnTo>
                    <a:lnTo>
                      <a:pt x="178" y="112"/>
                    </a:lnTo>
                    <a:lnTo>
                      <a:pt x="172" y="117"/>
                    </a:lnTo>
                    <a:lnTo>
                      <a:pt x="166" y="121"/>
                    </a:lnTo>
                    <a:lnTo>
                      <a:pt x="159" y="124"/>
                    </a:lnTo>
                    <a:lnTo>
                      <a:pt x="151" y="127"/>
                    </a:lnTo>
                    <a:lnTo>
                      <a:pt x="142" y="129"/>
                    </a:lnTo>
                    <a:lnTo>
                      <a:pt x="134" y="131"/>
                    </a:lnTo>
                    <a:lnTo>
                      <a:pt x="125" y="132"/>
                    </a:lnTo>
                    <a:lnTo>
                      <a:pt x="114" y="133"/>
                    </a:lnTo>
                    <a:lnTo>
                      <a:pt x="114" y="133"/>
                    </a:lnTo>
                    <a:lnTo>
                      <a:pt x="105" y="132"/>
                    </a:lnTo>
                    <a:lnTo>
                      <a:pt x="96" y="131"/>
                    </a:lnTo>
                    <a:lnTo>
                      <a:pt x="87" y="129"/>
                    </a:lnTo>
                    <a:lnTo>
                      <a:pt x="78" y="127"/>
                    </a:lnTo>
                    <a:lnTo>
                      <a:pt x="71" y="124"/>
                    </a:lnTo>
                    <a:lnTo>
                      <a:pt x="64" y="121"/>
                    </a:lnTo>
                    <a:lnTo>
                      <a:pt x="57" y="117"/>
                    </a:lnTo>
                    <a:lnTo>
                      <a:pt x="51" y="112"/>
                    </a:lnTo>
                    <a:lnTo>
                      <a:pt x="40" y="102"/>
                    </a:lnTo>
                    <a:lnTo>
                      <a:pt x="31" y="91"/>
                    </a:lnTo>
                    <a:lnTo>
                      <a:pt x="23" y="79"/>
                    </a:lnTo>
                    <a:lnTo>
                      <a:pt x="17" y="66"/>
                    </a:lnTo>
                    <a:lnTo>
                      <a:pt x="11" y="54"/>
                    </a:lnTo>
                    <a:lnTo>
                      <a:pt x="7" y="43"/>
                    </a:lnTo>
                    <a:lnTo>
                      <a:pt x="5" y="31"/>
                    </a:lnTo>
                    <a:lnTo>
                      <a:pt x="3" y="21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  <p:sp>
            <p:nvSpPr>
              <p:cNvPr id="138" name="Rectangle 221">
                <a:extLst>
                  <a:ext uri="{FF2B5EF4-FFF2-40B4-BE49-F238E27FC236}">
                    <a16:creationId xmlns="" xmlns:a16="http://schemas.microsoft.com/office/drawing/2014/main" id="{2DB17592-74BF-4AB9-B274-53FE782222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25100" y="2297906"/>
                <a:ext cx="125016" cy="142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325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6C5BA2C0-0187-4279-B415-BF097D949CA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7818" y="984294"/>
            <a:ext cx="600075" cy="60007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B3A21BE5-D596-4187-854C-98CA150481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29321" y="286522"/>
            <a:ext cx="1123950" cy="1123950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60BF2AD2-5442-431A-A1D2-5EA13FF7F5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1961" y="1824429"/>
            <a:ext cx="723900" cy="1114425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16CBA60A-2EB9-45CB-A19F-D241C44CF3C5}"/>
              </a:ext>
            </a:extLst>
          </p:cNvPr>
          <p:cNvGrpSpPr/>
          <p:nvPr/>
        </p:nvGrpSpPr>
        <p:grpSpPr>
          <a:xfrm>
            <a:off x="2375869" y="2348496"/>
            <a:ext cx="7440261" cy="1570651"/>
            <a:chOff x="2375869" y="2348496"/>
            <a:chExt cx="7440261" cy="1570651"/>
          </a:xfrm>
        </p:grpSpPr>
        <p:sp>
          <p:nvSpPr>
            <p:cNvPr id="2" name="矩形: 圆角 1">
              <a:extLst>
                <a:ext uri="{FF2B5EF4-FFF2-40B4-BE49-F238E27FC236}">
                  <a16:creationId xmlns="" xmlns:a16="http://schemas.microsoft.com/office/drawing/2014/main" id="{CBFFA91A-9F76-4E5C-92A4-E39116404ABC}"/>
                </a:ext>
              </a:extLst>
            </p:cNvPr>
            <p:cNvSpPr/>
            <p:nvPr/>
          </p:nvSpPr>
          <p:spPr>
            <a:xfrm>
              <a:off x="2375869" y="2348496"/>
              <a:ext cx="7440261" cy="157065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" name="文本框 2">
              <a:extLst>
                <a:ext uri="{FF2B5EF4-FFF2-40B4-BE49-F238E27FC236}">
                  <a16:creationId xmlns="" xmlns:a16="http://schemas.microsoft.com/office/drawing/2014/main" id="{53FE83C0-90DD-465C-ADB0-1DC9209EF653}"/>
                </a:ext>
              </a:extLst>
            </p:cNvPr>
            <p:cNvSpPr txBox="1"/>
            <p:nvPr/>
          </p:nvSpPr>
          <p:spPr>
            <a:xfrm>
              <a:off x="3064307" y="2472101"/>
              <a:ext cx="6247095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0" dirty="0">
                  <a:solidFill>
                    <a:srgbClr val="308BF2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THANK YOU</a:t>
              </a:r>
              <a:endParaRPr lang="zh-CN" altLang="en-US" sz="8000" dirty="0">
                <a:solidFill>
                  <a:srgbClr val="308BF2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290FD50F-D951-40CE-A46B-B453D6C25401}"/>
              </a:ext>
            </a:extLst>
          </p:cNvPr>
          <p:cNvSpPr/>
          <p:nvPr/>
        </p:nvSpPr>
        <p:spPr>
          <a:xfrm>
            <a:off x="4294784" y="4169126"/>
            <a:ext cx="3786140" cy="1028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OF THIS SCHEME, WE THANK YOU FOR YOUR READING, THE PROPOSAL IS IN WE UNDERSTAND YOUROF THIS SCHEME, 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FE58F919-51C6-4A62-854D-EF5BE450FCE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779923" y="2142037"/>
            <a:ext cx="1365160" cy="198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81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汇报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1487</Words>
  <Application>Microsoft Office PowerPoint</Application>
  <PresentationFormat>宽屏</PresentationFormat>
  <Paragraphs>269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1" baseType="lpstr">
      <vt:lpstr>GeosansLight</vt:lpstr>
      <vt:lpstr>Playfair Display Black</vt:lpstr>
      <vt:lpstr>Titillium Bd</vt:lpstr>
      <vt:lpstr>Titillium Lt</vt:lpstr>
      <vt:lpstr>等线</vt:lpstr>
      <vt:lpstr>等线 Light</vt:lpstr>
      <vt:lpstr>思源黑体 CN ExtraLight</vt:lpstr>
      <vt:lpstr>思源黑体 CN Heavy</vt:lpstr>
      <vt:lpstr>思源黑体 CN Light</vt:lpstr>
      <vt:lpstr>思源黑体 CN Medium</vt:lpstr>
      <vt:lpstr>思源黑体 CN Regular</vt:lpstr>
      <vt:lpstr>宋体</vt:lpstr>
      <vt:lpstr>微软雅黑</vt:lpstr>
      <vt:lpstr>义启中细体</vt:lpstr>
      <vt:lpstr>字魂36号-正文宋楷</vt:lpstr>
      <vt:lpstr>Agency FB</vt:lpstr>
      <vt:lpstr>Arial</vt:lpstr>
      <vt:lpstr>Calibri</vt:lpstr>
      <vt:lpstr>Calibri Light</vt:lpstr>
      <vt:lpstr>Open Sans</vt:lpstr>
      <vt:lpstr>Open Sans Light</vt:lpstr>
      <vt:lpstr>Raleway</vt:lpstr>
      <vt:lpstr>Raleway Medium</vt:lpstr>
      <vt:lpstr>Roboto Black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工作总结汇报</dc:title>
  <dc:creator>第一PPT</dc:creator>
  <cp:keywords>www.1ppt.com</cp:keywords>
  <dc:description>www.1ppt.com</dc:description>
  <cp:lastModifiedBy>faith123</cp:lastModifiedBy>
  <cp:revision>35</cp:revision>
  <dcterms:created xsi:type="dcterms:W3CDTF">2019-11-14T02:43:03Z</dcterms:created>
  <dcterms:modified xsi:type="dcterms:W3CDTF">2020-03-26T02:43:41Z</dcterms:modified>
</cp:coreProperties>
</file>