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9" r:id="rId2"/>
    <p:sldId id="3194" r:id="rId3"/>
    <p:sldId id="3186" r:id="rId4"/>
    <p:sldId id="3163" r:id="rId5"/>
    <p:sldId id="3150" r:id="rId6"/>
    <p:sldId id="3148" r:id="rId7"/>
    <p:sldId id="3149" r:id="rId8"/>
    <p:sldId id="3200" r:id="rId9"/>
    <p:sldId id="3161" r:id="rId10"/>
    <p:sldId id="3152" r:id="rId11"/>
    <p:sldId id="3144" r:id="rId12"/>
    <p:sldId id="3162" r:id="rId13"/>
    <p:sldId id="3201" r:id="rId14"/>
    <p:sldId id="3145" r:id="rId15"/>
    <p:sldId id="3151" r:id="rId16"/>
    <p:sldId id="3146" r:id="rId17"/>
    <p:sldId id="3143" r:id="rId18"/>
    <p:sldId id="3202" r:id="rId19"/>
    <p:sldId id="3154" r:id="rId20"/>
    <p:sldId id="3147" r:id="rId21"/>
    <p:sldId id="3142" r:id="rId22"/>
    <p:sldId id="320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7E7"/>
    <a:srgbClr val="00ADEE"/>
    <a:srgbClr val="A95107"/>
    <a:srgbClr val="156A47"/>
    <a:srgbClr val="1C8E5F"/>
    <a:srgbClr val="1D8D5F"/>
    <a:srgbClr val="EC206C"/>
    <a:srgbClr val="BC148E"/>
    <a:srgbClr val="0A1A3B"/>
    <a:srgbClr val="CE00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702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691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2100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91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182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50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5699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69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758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42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牙科</a:t>
            </a: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口腔竞聘</a:t>
            </a:r>
            <a:r>
              <a:rPr lang="en-US" altLang="zh-CN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PPT</a:t>
            </a:r>
            <a:endParaRPr lang="zh-CN" altLang="en-US" sz="4800" cap="all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-11709" y="4843653"/>
            <a:ext cx="47086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PPT/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07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5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8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08228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297562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3868963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19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762302"/>
            <a:ext cx="2251058" cy="57400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99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99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28810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37401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79432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0087E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99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6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5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1709" y="448"/>
            <a:ext cx="12869314" cy="725747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11709" y="3544317"/>
            <a:ext cx="5648996" cy="2808312"/>
          </a:xfrm>
          <a:prstGeom prst="rect">
            <a:avLst/>
          </a:prstGeom>
          <a:solidFill>
            <a:srgbClr val="00ADE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-11709" y="4120381"/>
            <a:ext cx="5576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-11709" y="4843653"/>
            <a:ext cx="470866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动态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PPT/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框架完整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精美大气</a:t>
            </a:r>
            <a:r>
              <a:rPr lang="en-US" altLang="zh-CN" sz="2000" cap="all" dirty="0">
                <a:solidFill>
                  <a:schemeClr val="bg1"/>
                </a:solidFill>
                <a:cs typeface="Arial" panose="020B0604020202020204" pitchFamily="34" charset="0"/>
              </a:rPr>
              <a:t>/</a:t>
            </a:r>
            <a:r>
              <a:rPr lang="zh-CN" altLang="en-US" sz="2000" cap="all" dirty="0">
                <a:solidFill>
                  <a:schemeClr val="bg1"/>
                </a:solidFill>
                <a:cs typeface="Arial" panose="020B0604020202020204" pitchFamily="34" charset="0"/>
              </a:rPr>
              <a:t>企业宣传</a:t>
            </a: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-11709" y="5421171"/>
            <a:ext cx="5216948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900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</a:t>
            </a:r>
            <a:endParaRPr lang="zh-CN" altLang="en-US" sz="9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02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3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7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44C2018-C754-4C02-B791-ACF586AC44C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口腔护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ABFF"/>
      </a:accent1>
      <a:accent2>
        <a:srgbClr val="BCE3FF"/>
      </a:accent2>
      <a:accent3>
        <a:srgbClr val="35ABFF"/>
      </a:accent3>
      <a:accent4>
        <a:srgbClr val="BCE3FF"/>
      </a:accent4>
      <a:accent5>
        <a:srgbClr val="35ABFF"/>
      </a:accent5>
      <a:accent6>
        <a:srgbClr val="BCE3FF"/>
      </a:accent6>
      <a:hlink>
        <a:srgbClr val="35ABFF"/>
      </a:hlink>
      <a:folHlink>
        <a:srgbClr val="BCE3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2232</Words>
  <Application>Microsoft Office PowerPoint</Application>
  <PresentationFormat>自定义</PresentationFormat>
  <Paragraphs>228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DFMincho-SU</vt:lpstr>
      <vt:lpstr>Oxygen</vt:lpstr>
      <vt:lpstr>方正正纤黑简体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Raavi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口腔护理</dc:title>
  <dc:creator/>
  <cp:keywords>www.1ppt.com</cp:keywords>
  <dc:description>www.1ppt.com</dc:description>
  <cp:lastModifiedBy/>
  <cp:revision>1</cp:revision>
  <dcterms:created xsi:type="dcterms:W3CDTF">2016-10-17T14:00:15Z</dcterms:created>
  <dcterms:modified xsi:type="dcterms:W3CDTF">2020-03-21T03:05:41Z</dcterms:modified>
</cp:coreProperties>
</file>