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686" r:id="rId2"/>
    <p:sldId id="4687" r:id="rId3"/>
    <p:sldId id="4688" r:id="rId4"/>
    <p:sldId id="4667" r:id="rId5"/>
    <p:sldId id="4654" r:id="rId6"/>
    <p:sldId id="4660" r:id="rId7"/>
    <p:sldId id="4662" r:id="rId8"/>
    <p:sldId id="4689" r:id="rId9"/>
    <p:sldId id="4668" r:id="rId10"/>
    <p:sldId id="4651" r:id="rId11"/>
    <p:sldId id="4476" r:id="rId12"/>
    <p:sldId id="4653" r:id="rId13"/>
    <p:sldId id="4690" r:id="rId14"/>
    <p:sldId id="4664" r:id="rId15"/>
    <p:sldId id="4657" r:id="rId16"/>
    <p:sldId id="4685" r:id="rId17"/>
    <p:sldId id="4658" r:id="rId18"/>
    <p:sldId id="4691" r:id="rId19"/>
    <p:sldId id="4666" r:id="rId20"/>
    <p:sldId id="4656" r:id="rId21"/>
    <p:sldId id="4665" r:id="rId22"/>
    <p:sldId id="469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AABA"/>
    <a:srgbClr val="1E6C7A"/>
    <a:srgbClr val="BF0000"/>
    <a:srgbClr val="166CA3"/>
    <a:srgbClr val="10517A"/>
    <a:srgbClr val="FFFFFF"/>
    <a:srgbClr val="19B7F4"/>
    <a:srgbClr val="4BC1DD"/>
    <a:srgbClr val="EE9167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2297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66971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3368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690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1255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8313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502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0610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6860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7809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015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30406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629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7009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439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3858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0290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359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8610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9394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448365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53" y="0"/>
            <a:ext cx="12858044" cy="7250787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0 w 175"/>
              <a:gd name="T3" fmla="*/ 149 h 149"/>
              <a:gd name="T4" fmla="*/ 0 w 175"/>
              <a:gd name="T5" fmla="*/ 0 h 149"/>
              <a:gd name="T6" fmla="*/ 175 w 175"/>
              <a:gd name="T7" fmla="*/ 0 h 149"/>
              <a:gd name="T8" fmla="*/ 4 w 17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2" y="149"/>
                  <a:pt x="1" y="149"/>
                  <a:pt x="0" y="149"/>
                </a:cubicBezTo>
                <a:cubicBezTo>
                  <a:pt x="0" y="0"/>
                  <a:pt x="0" y="0"/>
                  <a:pt x="0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75" y="77"/>
                  <a:pt x="96" y="149"/>
                  <a:pt x="4" y="149"/>
                </a:cubicBezTo>
                <a:close/>
              </a:path>
            </a:pathLst>
          </a:custGeom>
          <a:solidFill>
            <a:srgbClr val="1E6C7A">
              <a:alpha val="60000"/>
            </a:srgb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175 w 175"/>
              <a:gd name="T3" fmla="*/ 0 h 149"/>
              <a:gd name="T4" fmla="*/ 162 w 175"/>
              <a:gd name="T5" fmla="*/ 0 h 149"/>
              <a:gd name="T6" fmla="*/ 0 w 175"/>
              <a:gd name="T7" fmla="*/ 149 h 149"/>
              <a:gd name="T8" fmla="*/ 0 w 175"/>
              <a:gd name="T9" fmla="*/ 149 h 149"/>
              <a:gd name="T10" fmla="*/ 4 w 175"/>
              <a:gd name="T11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96" y="149"/>
                  <a:pt x="175" y="79"/>
                  <a:pt x="175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58" y="76"/>
                  <a:pt x="86" y="146"/>
                  <a:pt x="0" y="149"/>
                </a:cubicBezTo>
                <a:cubicBezTo>
                  <a:pt x="0" y="149"/>
                  <a:pt x="0" y="149"/>
                  <a:pt x="0" y="149"/>
                </a:cubicBezTo>
                <a:cubicBezTo>
                  <a:pt x="1" y="149"/>
                  <a:pt x="2" y="149"/>
                  <a:pt x="4" y="1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0"/>
            <a:ext cx="7813059" cy="6424165"/>
          </a:xfrm>
          <a:custGeom>
            <a:avLst/>
            <a:gdLst>
              <a:gd name="T0" fmla="*/ 0 w 162"/>
              <a:gd name="T1" fmla="*/ 132 h 132"/>
              <a:gd name="T2" fmla="*/ 0 w 162"/>
              <a:gd name="T3" fmla="*/ 132 h 132"/>
              <a:gd name="T4" fmla="*/ 0 w 162"/>
              <a:gd name="T5" fmla="*/ 0 h 132"/>
              <a:gd name="T6" fmla="*/ 162 w 162"/>
              <a:gd name="T7" fmla="*/ 0 h 132"/>
              <a:gd name="T8" fmla="*/ 0 w 162"/>
              <a:gd name="T9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" h="132">
                <a:moveTo>
                  <a:pt x="0" y="132"/>
                </a:moveTo>
                <a:cubicBezTo>
                  <a:pt x="0" y="132"/>
                  <a:pt x="0" y="132"/>
                  <a:pt x="0" y="132"/>
                </a:cubicBezTo>
                <a:cubicBezTo>
                  <a:pt x="0" y="0"/>
                  <a:pt x="0" y="0"/>
                  <a:pt x="0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62" y="73"/>
                  <a:pt x="72" y="132"/>
                  <a:pt x="0" y="132"/>
                </a:cubicBezTo>
                <a:close/>
              </a:path>
            </a:pathLst>
          </a:custGeom>
          <a:solidFill>
            <a:srgbClr val="38AABA">
              <a:alpha val="80000"/>
            </a:srgb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810469" y="1612677"/>
            <a:ext cx="61926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干细胞产品介绍</a:t>
            </a:r>
            <a:r>
              <a:rPr lang="en-US" altLang="zh-CN" sz="4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98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0 w 175"/>
              <a:gd name="T3" fmla="*/ 149 h 149"/>
              <a:gd name="T4" fmla="*/ 0 w 175"/>
              <a:gd name="T5" fmla="*/ 0 h 149"/>
              <a:gd name="T6" fmla="*/ 175 w 175"/>
              <a:gd name="T7" fmla="*/ 0 h 149"/>
              <a:gd name="T8" fmla="*/ 4 w 17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2" y="149"/>
                  <a:pt x="1" y="149"/>
                  <a:pt x="0" y="149"/>
                </a:cubicBezTo>
                <a:cubicBezTo>
                  <a:pt x="0" y="0"/>
                  <a:pt x="0" y="0"/>
                  <a:pt x="0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75" y="77"/>
                  <a:pt x="96" y="149"/>
                  <a:pt x="4" y="149"/>
                </a:cubicBezTo>
                <a:close/>
              </a:path>
            </a:pathLst>
          </a:custGeom>
          <a:solidFill>
            <a:srgbClr val="1E6C7A">
              <a:alpha val="60000"/>
            </a:srgb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175 w 175"/>
              <a:gd name="T3" fmla="*/ 0 h 149"/>
              <a:gd name="T4" fmla="*/ 162 w 175"/>
              <a:gd name="T5" fmla="*/ 0 h 149"/>
              <a:gd name="T6" fmla="*/ 0 w 175"/>
              <a:gd name="T7" fmla="*/ 149 h 149"/>
              <a:gd name="T8" fmla="*/ 0 w 175"/>
              <a:gd name="T9" fmla="*/ 149 h 149"/>
              <a:gd name="T10" fmla="*/ 4 w 175"/>
              <a:gd name="T11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96" y="149"/>
                  <a:pt x="175" y="79"/>
                  <a:pt x="175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58" y="76"/>
                  <a:pt x="86" y="146"/>
                  <a:pt x="0" y="149"/>
                </a:cubicBezTo>
                <a:cubicBezTo>
                  <a:pt x="0" y="149"/>
                  <a:pt x="0" y="149"/>
                  <a:pt x="0" y="149"/>
                </a:cubicBezTo>
                <a:cubicBezTo>
                  <a:pt x="1" y="149"/>
                  <a:pt x="2" y="149"/>
                  <a:pt x="4" y="1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0"/>
            <a:ext cx="7813059" cy="6424165"/>
          </a:xfrm>
          <a:custGeom>
            <a:avLst/>
            <a:gdLst>
              <a:gd name="T0" fmla="*/ 0 w 162"/>
              <a:gd name="T1" fmla="*/ 132 h 132"/>
              <a:gd name="T2" fmla="*/ 0 w 162"/>
              <a:gd name="T3" fmla="*/ 132 h 132"/>
              <a:gd name="T4" fmla="*/ 0 w 162"/>
              <a:gd name="T5" fmla="*/ 0 h 132"/>
              <a:gd name="T6" fmla="*/ 162 w 162"/>
              <a:gd name="T7" fmla="*/ 0 h 132"/>
              <a:gd name="T8" fmla="*/ 0 w 162"/>
              <a:gd name="T9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" h="132">
                <a:moveTo>
                  <a:pt x="0" y="132"/>
                </a:moveTo>
                <a:cubicBezTo>
                  <a:pt x="0" y="132"/>
                  <a:pt x="0" y="132"/>
                  <a:pt x="0" y="132"/>
                </a:cubicBezTo>
                <a:cubicBezTo>
                  <a:pt x="0" y="0"/>
                  <a:pt x="0" y="0"/>
                  <a:pt x="0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62" y="73"/>
                  <a:pt x="72" y="132"/>
                  <a:pt x="0" y="132"/>
                </a:cubicBezTo>
                <a:close/>
              </a:path>
            </a:pathLst>
          </a:custGeom>
          <a:solidFill>
            <a:srgbClr val="38AABA">
              <a:alpha val="80000"/>
            </a:srgb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MH_Number_1"/>
          <p:cNvSpPr/>
          <p:nvPr>
            <p:custDataLst>
              <p:tags r:id="rId1"/>
            </p:custDataLst>
          </p:nvPr>
        </p:nvSpPr>
        <p:spPr>
          <a:xfrm>
            <a:off x="8048332" y="2596971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2"/>
            </p:custDataLst>
          </p:nvPr>
        </p:nvSpPr>
        <p:spPr>
          <a:xfrm>
            <a:off x="8665847" y="2500387"/>
            <a:ext cx="2725747" cy="64633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8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800" b="1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Number_2"/>
          <p:cNvSpPr/>
          <p:nvPr>
            <p:custDataLst>
              <p:tags r:id="rId3"/>
            </p:custDataLst>
          </p:nvPr>
        </p:nvSpPr>
        <p:spPr>
          <a:xfrm>
            <a:off x="8048332" y="3598310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MH_Entry_2"/>
          <p:cNvSpPr/>
          <p:nvPr>
            <p:custDataLst>
              <p:tags r:id="rId4"/>
            </p:custDataLst>
          </p:nvPr>
        </p:nvSpPr>
        <p:spPr>
          <a:xfrm>
            <a:off x="8665847" y="3501726"/>
            <a:ext cx="2725747" cy="64633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800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800" b="1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Number_3"/>
          <p:cNvSpPr/>
          <p:nvPr>
            <p:custDataLst>
              <p:tags r:id="rId5"/>
            </p:custDataLst>
          </p:nvPr>
        </p:nvSpPr>
        <p:spPr>
          <a:xfrm>
            <a:off x="8048332" y="4599649"/>
            <a:ext cx="379667" cy="379667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7" name="MH_Entry_3"/>
          <p:cNvSpPr/>
          <p:nvPr>
            <p:custDataLst>
              <p:tags r:id="rId6"/>
            </p:custDataLst>
          </p:nvPr>
        </p:nvSpPr>
        <p:spPr>
          <a:xfrm>
            <a:off x="8665847" y="4503065"/>
            <a:ext cx="2725747" cy="64633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800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800" b="1" dirty="0" smtClean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Number_4"/>
          <p:cNvSpPr/>
          <p:nvPr>
            <p:custDataLst>
              <p:tags r:id="rId7"/>
            </p:custDataLst>
          </p:nvPr>
        </p:nvSpPr>
        <p:spPr>
          <a:xfrm>
            <a:off x="8048332" y="5600987"/>
            <a:ext cx="379667" cy="379667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9" name="MH_Entry_4"/>
          <p:cNvSpPr/>
          <p:nvPr>
            <p:custDataLst>
              <p:tags r:id="rId8"/>
            </p:custDataLst>
          </p:nvPr>
        </p:nvSpPr>
        <p:spPr>
          <a:xfrm>
            <a:off x="8665847" y="5504403"/>
            <a:ext cx="2725747" cy="64633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800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800" b="1" dirty="0" smtClean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s_1"/>
          <p:cNvSpPr txBox="1"/>
          <p:nvPr>
            <p:custDataLst>
              <p:tags r:id="rId9"/>
            </p:custDataLst>
          </p:nvPr>
        </p:nvSpPr>
        <p:spPr>
          <a:xfrm>
            <a:off x="1532831" y="1908278"/>
            <a:ext cx="373155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Others_2"/>
          <p:cNvSpPr txBox="1"/>
          <p:nvPr>
            <p:custDataLst>
              <p:tags r:id="rId10"/>
            </p:custDataLst>
          </p:nvPr>
        </p:nvSpPr>
        <p:spPr>
          <a:xfrm>
            <a:off x="1743539" y="3645481"/>
            <a:ext cx="3310136" cy="677108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5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0 w 175"/>
              <a:gd name="T3" fmla="*/ 149 h 149"/>
              <a:gd name="T4" fmla="*/ 0 w 175"/>
              <a:gd name="T5" fmla="*/ 0 h 149"/>
              <a:gd name="T6" fmla="*/ 175 w 175"/>
              <a:gd name="T7" fmla="*/ 0 h 149"/>
              <a:gd name="T8" fmla="*/ 4 w 17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2" y="149"/>
                  <a:pt x="1" y="149"/>
                  <a:pt x="0" y="149"/>
                </a:cubicBezTo>
                <a:cubicBezTo>
                  <a:pt x="0" y="0"/>
                  <a:pt x="0" y="0"/>
                  <a:pt x="0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75" y="77"/>
                  <a:pt x="96" y="149"/>
                  <a:pt x="4" y="14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175 w 175"/>
              <a:gd name="T3" fmla="*/ 0 h 149"/>
              <a:gd name="T4" fmla="*/ 162 w 175"/>
              <a:gd name="T5" fmla="*/ 0 h 149"/>
              <a:gd name="T6" fmla="*/ 0 w 175"/>
              <a:gd name="T7" fmla="*/ 149 h 149"/>
              <a:gd name="T8" fmla="*/ 0 w 175"/>
              <a:gd name="T9" fmla="*/ 149 h 149"/>
              <a:gd name="T10" fmla="*/ 4 w 175"/>
              <a:gd name="T11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96" y="149"/>
                  <a:pt x="175" y="79"/>
                  <a:pt x="175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58" y="76"/>
                  <a:pt x="86" y="146"/>
                  <a:pt x="0" y="149"/>
                </a:cubicBezTo>
                <a:cubicBezTo>
                  <a:pt x="0" y="149"/>
                  <a:pt x="0" y="149"/>
                  <a:pt x="0" y="149"/>
                </a:cubicBezTo>
                <a:cubicBezTo>
                  <a:pt x="1" y="149"/>
                  <a:pt x="2" y="149"/>
                  <a:pt x="4" y="1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0"/>
            <a:ext cx="7813059" cy="6424165"/>
          </a:xfrm>
          <a:custGeom>
            <a:avLst/>
            <a:gdLst>
              <a:gd name="T0" fmla="*/ 0 w 162"/>
              <a:gd name="T1" fmla="*/ 132 h 132"/>
              <a:gd name="T2" fmla="*/ 0 w 162"/>
              <a:gd name="T3" fmla="*/ 132 h 132"/>
              <a:gd name="T4" fmla="*/ 0 w 162"/>
              <a:gd name="T5" fmla="*/ 0 h 132"/>
              <a:gd name="T6" fmla="*/ 162 w 162"/>
              <a:gd name="T7" fmla="*/ 0 h 132"/>
              <a:gd name="T8" fmla="*/ 0 w 162"/>
              <a:gd name="T9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" h="132">
                <a:moveTo>
                  <a:pt x="0" y="132"/>
                </a:moveTo>
                <a:cubicBezTo>
                  <a:pt x="0" y="132"/>
                  <a:pt x="0" y="132"/>
                  <a:pt x="0" y="132"/>
                </a:cubicBezTo>
                <a:cubicBezTo>
                  <a:pt x="0" y="0"/>
                  <a:pt x="0" y="0"/>
                  <a:pt x="0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62" y="73"/>
                  <a:pt x="72" y="132"/>
                  <a:pt x="0" y="132"/>
                </a:cubicBez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MH_Others_1"/>
          <p:cNvSpPr txBox="1"/>
          <p:nvPr>
            <p:custDataLst>
              <p:tags r:id="rId1"/>
            </p:custDataLst>
          </p:nvPr>
        </p:nvSpPr>
        <p:spPr>
          <a:xfrm>
            <a:off x="1532831" y="1908278"/>
            <a:ext cx="373155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Others_2"/>
          <p:cNvSpPr txBox="1"/>
          <p:nvPr>
            <p:custDataLst>
              <p:tags r:id="rId2"/>
            </p:custDataLst>
          </p:nvPr>
        </p:nvSpPr>
        <p:spPr>
          <a:xfrm>
            <a:off x="1743539" y="3645481"/>
            <a:ext cx="3310136" cy="553998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章节</a:t>
            </a:r>
            <a:r>
              <a:rPr lang="en-US" altLang="zh-CN" sz="3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209863" y="3902860"/>
            <a:ext cx="4845868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6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23" name="TextBox 11"/>
          <p:cNvSpPr txBox="1"/>
          <p:nvPr/>
        </p:nvSpPr>
        <p:spPr>
          <a:xfrm>
            <a:off x="7209863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9620970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7209863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9620970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264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" y="-3332"/>
            <a:ext cx="12858043" cy="4915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78352" y="0"/>
            <a:ext cx="4393103" cy="491246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84623" y="1271372"/>
            <a:ext cx="293318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84624" y="1737623"/>
            <a:ext cx="3980558" cy="2563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1100783" y="5653832"/>
            <a:ext cx="1044177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00784" y="5233679"/>
            <a:ext cx="2664296" cy="3058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12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94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64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8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0 w 175"/>
              <a:gd name="T3" fmla="*/ 149 h 149"/>
              <a:gd name="T4" fmla="*/ 0 w 175"/>
              <a:gd name="T5" fmla="*/ 0 h 149"/>
              <a:gd name="T6" fmla="*/ 175 w 175"/>
              <a:gd name="T7" fmla="*/ 0 h 149"/>
              <a:gd name="T8" fmla="*/ 4 w 17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2" y="149"/>
                  <a:pt x="1" y="149"/>
                  <a:pt x="0" y="149"/>
                </a:cubicBezTo>
                <a:cubicBezTo>
                  <a:pt x="0" y="0"/>
                  <a:pt x="0" y="0"/>
                  <a:pt x="0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75" y="77"/>
                  <a:pt x="96" y="149"/>
                  <a:pt x="4" y="149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175 w 175"/>
              <a:gd name="T3" fmla="*/ 0 h 149"/>
              <a:gd name="T4" fmla="*/ 162 w 175"/>
              <a:gd name="T5" fmla="*/ 0 h 149"/>
              <a:gd name="T6" fmla="*/ 0 w 175"/>
              <a:gd name="T7" fmla="*/ 149 h 149"/>
              <a:gd name="T8" fmla="*/ 0 w 175"/>
              <a:gd name="T9" fmla="*/ 149 h 149"/>
              <a:gd name="T10" fmla="*/ 4 w 175"/>
              <a:gd name="T11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96" y="149"/>
                  <a:pt x="175" y="79"/>
                  <a:pt x="175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58" y="76"/>
                  <a:pt x="86" y="146"/>
                  <a:pt x="0" y="149"/>
                </a:cubicBezTo>
                <a:cubicBezTo>
                  <a:pt x="0" y="149"/>
                  <a:pt x="0" y="149"/>
                  <a:pt x="0" y="149"/>
                </a:cubicBezTo>
                <a:cubicBezTo>
                  <a:pt x="1" y="149"/>
                  <a:pt x="2" y="149"/>
                  <a:pt x="4" y="1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0"/>
            <a:ext cx="7813059" cy="6424165"/>
          </a:xfrm>
          <a:custGeom>
            <a:avLst/>
            <a:gdLst>
              <a:gd name="T0" fmla="*/ 0 w 162"/>
              <a:gd name="T1" fmla="*/ 132 h 132"/>
              <a:gd name="T2" fmla="*/ 0 w 162"/>
              <a:gd name="T3" fmla="*/ 132 h 132"/>
              <a:gd name="T4" fmla="*/ 0 w 162"/>
              <a:gd name="T5" fmla="*/ 0 h 132"/>
              <a:gd name="T6" fmla="*/ 162 w 162"/>
              <a:gd name="T7" fmla="*/ 0 h 132"/>
              <a:gd name="T8" fmla="*/ 0 w 162"/>
              <a:gd name="T9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" h="132">
                <a:moveTo>
                  <a:pt x="0" y="132"/>
                </a:moveTo>
                <a:cubicBezTo>
                  <a:pt x="0" y="132"/>
                  <a:pt x="0" y="132"/>
                  <a:pt x="0" y="132"/>
                </a:cubicBezTo>
                <a:cubicBezTo>
                  <a:pt x="0" y="0"/>
                  <a:pt x="0" y="0"/>
                  <a:pt x="0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62" y="73"/>
                  <a:pt x="72" y="132"/>
                  <a:pt x="0" y="132"/>
                </a:cubicBez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MH_Others_1"/>
          <p:cNvSpPr txBox="1"/>
          <p:nvPr>
            <p:custDataLst>
              <p:tags r:id="rId1"/>
            </p:custDataLst>
          </p:nvPr>
        </p:nvSpPr>
        <p:spPr>
          <a:xfrm>
            <a:off x="1532831" y="1908278"/>
            <a:ext cx="373155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Others_2"/>
          <p:cNvSpPr txBox="1"/>
          <p:nvPr>
            <p:custDataLst>
              <p:tags r:id="rId2"/>
            </p:custDataLst>
          </p:nvPr>
        </p:nvSpPr>
        <p:spPr>
          <a:xfrm>
            <a:off x="1743539" y="3645481"/>
            <a:ext cx="3310136" cy="553998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章节</a:t>
            </a:r>
            <a:r>
              <a:rPr lang="en-US" altLang="zh-CN" sz="3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209863" y="3902860"/>
            <a:ext cx="4845868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60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3" name="TextBox 11"/>
          <p:cNvSpPr txBox="1"/>
          <p:nvPr/>
        </p:nvSpPr>
        <p:spPr>
          <a:xfrm>
            <a:off x="7209863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9620970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7209863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9620970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386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923273" y="4927190"/>
            <a:ext cx="724534" cy="724534"/>
            <a:chOff x="875113" y="4924847"/>
            <a:chExt cx="687003" cy="687003"/>
          </a:xfrm>
        </p:grpSpPr>
        <p:sp>
          <p:nvSpPr>
            <p:cNvPr id="10" name="Rectangle 9"/>
            <p:cNvSpPr/>
            <p:nvPr/>
          </p:nvSpPr>
          <p:spPr>
            <a:xfrm>
              <a:off x="875113" y="4924847"/>
              <a:ext cx="687003" cy="68700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9196" y="5093738"/>
              <a:ext cx="389292" cy="349219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3273" y="1828206"/>
            <a:ext cx="724534" cy="724534"/>
            <a:chOff x="875113" y="2012837"/>
            <a:chExt cx="687003" cy="687003"/>
          </a:xfrm>
        </p:grpSpPr>
        <p:sp>
          <p:nvSpPr>
            <p:cNvPr id="7" name="Rectangle 6"/>
            <p:cNvSpPr/>
            <p:nvPr/>
          </p:nvSpPr>
          <p:spPr>
            <a:xfrm>
              <a:off x="875113" y="2012837"/>
              <a:ext cx="687003" cy="68700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045913" y="2205582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23273" y="2861201"/>
            <a:ext cx="724534" cy="724534"/>
            <a:chOff x="875113" y="2983507"/>
            <a:chExt cx="687003" cy="687003"/>
          </a:xfrm>
        </p:grpSpPr>
        <p:sp>
          <p:nvSpPr>
            <p:cNvPr id="8" name="Rectangle 7"/>
            <p:cNvSpPr/>
            <p:nvPr/>
          </p:nvSpPr>
          <p:spPr>
            <a:xfrm>
              <a:off x="875113" y="2983507"/>
              <a:ext cx="687003" cy="68700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45913" y="3129499"/>
              <a:ext cx="337768" cy="395018"/>
            </a:xfrm>
            <a:custGeom>
              <a:avLst/>
              <a:gdLst>
                <a:gd name="T0" fmla="*/ 42 w 82"/>
                <a:gd name="T1" fmla="*/ 0 h 96"/>
                <a:gd name="T2" fmla="*/ 62 w 82"/>
                <a:gd name="T3" fmla="*/ 20 h 96"/>
                <a:gd name="T4" fmla="*/ 67 w 82"/>
                <a:gd name="T5" fmla="*/ 28 h 96"/>
                <a:gd name="T6" fmla="*/ 77 w 82"/>
                <a:gd name="T7" fmla="*/ 20 h 96"/>
                <a:gd name="T8" fmla="*/ 82 w 82"/>
                <a:gd name="T9" fmla="*/ 28 h 96"/>
                <a:gd name="T10" fmla="*/ 77 w 82"/>
                <a:gd name="T11" fmla="*/ 35 h 96"/>
                <a:gd name="T12" fmla="*/ 67 w 82"/>
                <a:gd name="T13" fmla="*/ 67 h 96"/>
                <a:gd name="T14" fmla="*/ 47 w 82"/>
                <a:gd name="T15" fmla="*/ 85 h 96"/>
                <a:gd name="T16" fmla="*/ 67 w 82"/>
                <a:gd name="T17" fmla="*/ 96 h 96"/>
                <a:gd name="T18" fmla="*/ 17 w 82"/>
                <a:gd name="T19" fmla="*/ 85 h 96"/>
                <a:gd name="T20" fmla="*/ 35 w 82"/>
                <a:gd name="T21" fmla="*/ 77 h 96"/>
                <a:gd name="T22" fmla="*/ 6 w 82"/>
                <a:gd name="T23" fmla="*/ 42 h 96"/>
                <a:gd name="T24" fmla="*/ 0 w 82"/>
                <a:gd name="T25" fmla="*/ 35 h 96"/>
                <a:gd name="T26" fmla="*/ 6 w 82"/>
                <a:gd name="T27" fmla="*/ 28 h 96"/>
                <a:gd name="T28" fmla="*/ 16 w 82"/>
                <a:gd name="T29" fmla="*/ 20 h 96"/>
                <a:gd name="T30" fmla="*/ 21 w 82"/>
                <a:gd name="T31" fmla="*/ 28 h 96"/>
                <a:gd name="T32" fmla="*/ 27 w 82"/>
                <a:gd name="T33" fmla="*/ 6 h 96"/>
                <a:gd name="T34" fmla="*/ 50 w 82"/>
                <a:gd name="T35" fmla="*/ 12 h 96"/>
                <a:gd name="T36" fmla="*/ 45 w 82"/>
                <a:gd name="T37" fmla="*/ 12 h 96"/>
                <a:gd name="T38" fmla="*/ 42 w 82"/>
                <a:gd name="T39" fmla="*/ 9 h 96"/>
                <a:gd name="T40" fmla="*/ 36 w 82"/>
                <a:gd name="T41" fmla="*/ 10 h 96"/>
                <a:gd name="T42" fmla="*/ 34 w 82"/>
                <a:gd name="T43" fmla="*/ 15 h 96"/>
                <a:gd name="T44" fmla="*/ 31 w 82"/>
                <a:gd name="T45" fmla="*/ 16 h 96"/>
                <a:gd name="T46" fmla="*/ 34 w 82"/>
                <a:gd name="T47" fmla="*/ 18 h 96"/>
                <a:gd name="T48" fmla="*/ 30 w 82"/>
                <a:gd name="T49" fmla="*/ 21 h 96"/>
                <a:gd name="T50" fmla="*/ 53 w 82"/>
                <a:gd name="T51" fmla="*/ 28 h 96"/>
                <a:gd name="T52" fmla="*/ 51 w 82"/>
                <a:gd name="T53" fmla="*/ 21 h 96"/>
                <a:gd name="T54" fmla="*/ 51 w 82"/>
                <a:gd name="T55" fmla="*/ 16 h 96"/>
                <a:gd name="T56" fmla="*/ 50 w 82"/>
                <a:gd name="T57" fmla="*/ 12 h 96"/>
                <a:gd name="T58" fmla="*/ 38 w 82"/>
                <a:gd name="T59" fmla="*/ 12 h 96"/>
                <a:gd name="T60" fmla="*/ 43 w 82"/>
                <a:gd name="T61" fmla="*/ 12 h 96"/>
                <a:gd name="T62" fmla="*/ 44 w 82"/>
                <a:gd name="T63" fmla="*/ 16 h 96"/>
                <a:gd name="T64" fmla="*/ 44 w 82"/>
                <a:gd name="T65" fmla="*/ 21 h 96"/>
                <a:gd name="T66" fmla="*/ 44 w 82"/>
                <a:gd name="T67" fmla="*/ 16 h 96"/>
                <a:gd name="T68" fmla="*/ 35 w 82"/>
                <a:gd name="T69" fmla="*/ 18 h 96"/>
                <a:gd name="T70" fmla="*/ 40 w 82"/>
                <a:gd name="T71" fmla="*/ 18 h 96"/>
                <a:gd name="T72" fmla="*/ 48 w 82"/>
                <a:gd name="T73" fmla="*/ 22 h 96"/>
                <a:gd name="T74" fmla="*/ 48 w 82"/>
                <a:gd name="T75" fmla="*/ 27 h 96"/>
                <a:gd name="T76" fmla="*/ 48 w 82"/>
                <a:gd name="T77" fmla="*/ 22 h 96"/>
                <a:gd name="T78" fmla="*/ 39 w 82"/>
                <a:gd name="T79" fmla="*/ 24 h 96"/>
                <a:gd name="T80" fmla="*/ 44 w 82"/>
                <a:gd name="T81" fmla="*/ 24 h 96"/>
                <a:gd name="T82" fmla="*/ 34 w 82"/>
                <a:gd name="T83" fmla="*/ 22 h 96"/>
                <a:gd name="T84" fmla="*/ 34 w 82"/>
                <a:gd name="T85" fmla="*/ 27 h 96"/>
                <a:gd name="T86" fmla="*/ 34 w 82"/>
                <a:gd name="T87" fmla="*/ 22 h 96"/>
                <a:gd name="T88" fmla="*/ 62 w 82"/>
                <a:gd name="T89" fmla="*/ 40 h 96"/>
                <a:gd name="T90" fmla="*/ 42 w 82"/>
                <a:gd name="T91" fmla="*/ 61 h 96"/>
                <a:gd name="T92" fmla="*/ 27 w 82"/>
                <a:gd name="T93" fmla="*/ 55 h 96"/>
                <a:gd name="T94" fmla="*/ 21 w 82"/>
                <a:gd name="T95" fmla="*/ 35 h 96"/>
                <a:gd name="T96" fmla="*/ 16 w 82"/>
                <a:gd name="T97" fmla="*/ 42 h 96"/>
                <a:gd name="T98" fmla="*/ 42 w 82"/>
                <a:gd name="T99" fmla="*/ 68 h 96"/>
                <a:gd name="T100" fmla="*/ 60 w 82"/>
                <a:gd name="T101" fmla="*/ 60 h 96"/>
                <a:gd name="T102" fmla="*/ 67 w 82"/>
                <a:gd name="T103" fmla="*/ 3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6"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7" y="0"/>
                    <a:pt x="52" y="2"/>
                    <a:pt x="56" y="6"/>
                  </a:cubicBezTo>
                  <a:cubicBezTo>
                    <a:pt x="59" y="9"/>
                    <a:pt x="62" y="14"/>
                    <a:pt x="62" y="20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52"/>
                    <a:pt x="73" y="61"/>
                    <a:pt x="67" y="67"/>
                  </a:cubicBezTo>
                  <a:cubicBezTo>
                    <a:pt x="61" y="72"/>
                    <a:pt x="54" y="76"/>
                    <a:pt x="47" y="77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28" y="76"/>
                    <a:pt x="21" y="72"/>
                    <a:pt x="16" y="67"/>
                  </a:cubicBezTo>
                  <a:cubicBezTo>
                    <a:pt x="10" y="61"/>
                    <a:pt x="6" y="52"/>
                    <a:pt x="6" y="4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4"/>
                    <a:pt x="24" y="9"/>
                    <a:pt x="27" y="6"/>
                  </a:cubicBezTo>
                  <a:cubicBezTo>
                    <a:pt x="31" y="2"/>
                    <a:pt x="36" y="0"/>
                    <a:pt x="42" y="0"/>
                  </a:cubicBezTo>
                  <a:close/>
                  <a:moveTo>
                    <a:pt x="50" y="12"/>
                  </a:moveTo>
                  <a:cubicBezTo>
                    <a:pt x="50" y="14"/>
                    <a:pt x="49" y="15"/>
                    <a:pt x="47" y="15"/>
                  </a:cubicBezTo>
                  <a:cubicBezTo>
                    <a:pt x="46" y="15"/>
                    <a:pt x="45" y="14"/>
                    <a:pt x="45" y="12"/>
                  </a:cubicBezTo>
                  <a:cubicBezTo>
                    <a:pt x="45" y="11"/>
                    <a:pt x="46" y="10"/>
                    <a:pt x="46" y="10"/>
                  </a:cubicBezTo>
                  <a:cubicBezTo>
                    <a:pt x="45" y="9"/>
                    <a:pt x="43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39" y="9"/>
                    <a:pt x="37" y="9"/>
                    <a:pt x="36" y="10"/>
                  </a:cubicBezTo>
                  <a:cubicBezTo>
                    <a:pt x="36" y="11"/>
                    <a:pt x="36" y="11"/>
                    <a:pt x="36" y="12"/>
                  </a:cubicBezTo>
                  <a:cubicBezTo>
                    <a:pt x="36" y="14"/>
                    <a:pt x="35" y="15"/>
                    <a:pt x="34" y="15"/>
                  </a:cubicBezTo>
                  <a:cubicBezTo>
                    <a:pt x="33" y="15"/>
                    <a:pt x="32" y="14"/>
                    <a:pt x="32" y="14"/>
                  </a:cubicBezTo>
                  <a:cubicBezTo>
                    <a:pt x="32" y="15"/>
                    <a:pt x="31" y="15"/>
                    <a:pt x="31" y="16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3" y="16"/>
                    <a:pt x="34" y="17"/>
                    <a:pt x="34" y="18"/>
                  </a:cubicBezTo>
                  <a:cubicBezTo>
                    <a:pt x="34" y="20"/>
                    <a:pt x="33" y="21"/>
                    <a:pt x="31" y="21"/>
                  </a:cubicBezTo>
                  <a:cubicBezTo>
                    <a:pt x="31" y="21"/>
                    <a:pt x="31" y="21"/>
                    <a:pt x="30" y="21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1"/>
                    <a:pt x="52" y="21"/>
                    <a:pt x="51" y="21"/>
                  </a:cubicBezTo>
                  <a:cubicBezTo>
                    <a:pt x="50" y="21"/>
                    <a:pt x="49" y="20"/>
                    <a:pt x="49" y="18"/>
                  </a:cubicBezTo>
                  <a:cubicBezTo>
                    <a:pt x="49" y="17"/>
                    <a:pt x="50" y="16"/>
                    <a:pt x="51" y="16"/>
                  </a:cubicBezTo>
                  <a:cubicBezTo>
                    <a:pt x="51" y="16"/>
                    <a:pt x="52" y="16"/>
                    <a:pt x="52" y="16"/>
                  </a:cubicBezTo>
                  <a:cubicBezTo>
                    <a:pt x="52" y="15"/>
                    <a:pt x="51" y="13"/>
                    <a:pt x="50" y="12"/>
                  </a:cubicBezTo>
                  <a:close/>
                  <a:moveTo>
                    <a:pt x="41" y="10"/>
                  </a:moveTo>
                  <a:cubicBezTo>
                    <a:pt x="39" y="10"/>
                    <a:pt x="38" y="11"/>
                    <a:pt x="38" y="12"/>
                  </a:cubicBezTo>
                  <a:cubicBezTo>
                    <a:pt x="38" y="14"/>
                    <a:pt x="39" y="15"/>
                    <a:pt x="41" y="15"/>
                  </a:cubicBezTo>
                  <a:cubicBezTo>
                    <a:pt x="42" y="15"/>
                    <a:pt x="43" y="14"/>
                    <a:pt x="43" y="12"/>
                  </a:cubicBezTo>
                  <a:cubicBezTo>
                    <a:pt x="43" y="11"/>
                    <a:pt x="42" y="10"/>
                    <a:pt x="41" y="10"/>
                  </a:cubicBezTo>
                  <a:close/>
                  <a:moveTo>
                    <a:pt x="44" y="16"/>
                  </a:moveTo>
                  <a:cubicBezTo>
                    <a:pt x="43" y="16"/>
                    <a:pt x="42" y="17"/>
                    <a:pt x="42" y="18"/>
                  </a:cubicBezTo>
                  <a:cubicBezTo>
                    <a:pt x="42" y="20"/>
                    <a:pt x="43" y="21"/>
                    <a:pt x="44" y="21"/>
                  </a:cubicBezTo>
                  <a:cubicBezTo>
                    <a:pt x="46" y="21"/>
                    <a:pt x="47" y="20"/>
                    <a:pt x="47" y="18"/>
                  </a:cubicBezTo>
                  <a:cubicBezTo>
                    <a:pt x="47" y="17"/>
                    <a:pt x="46" y="16"/>
                    <a:pt x="44" y="16"/>
                  </a:cubicBezTo>
                  <a:close/>
                  <a:moveTo>
                    <a:pt x="37" y="16"/>
                  </a:moveTo>
                  <a:cubicBezTo>
                    <a:pt x="36" y="16"/>
                    <a:pt x="35" y="17"/>
                    <a:pt x="35" y="18"/>
                  </a:cubicBezTo>
                  <a:cubicBezTo>
                    <a:pt x="35" y="20"/>
                    <a:pt x="36" y="21"/>
                    <a:pt x="37" y="21"/>
                  </a:cubicBezTo>
                  <a:cubicBezTo>
                    <a:pt x="39" y="21"/>
                    <a:pt x="40" y="20"/>
                    <a:pt x="40" y="18"/>
                  </a:cubicBezTo>
                  <a:cubicBezTo>
                    <a:pt x="40" y="17"/>
                    <a:pt x="39" y="16"/>
                    <a:pt x="37" y="16"/>
                  </a:cubicBezTo>
                  <a:close/>
                  <a:moveTo>
                    <a:pt x="48" y="22"/>
                  </a:moveTo>
                  <a:cubicBezTo>
                    <a:pt x="47" y="22"/>
                    <a:pt x="46" y="23"/>
                    <a:pt x="46" y="24"/>
                  </a:cubicBezTo>
                  <a:cubicBezTo>
                    <a:pt x="46" y="26"/>
                    <a:pt x="47" y="27"/>
                    <a:pt x="48" y="27"/>
                  </a:cubicBezTo>
                  <a:cubicBezTo>
                    <a:pt x="50" y="27"/>
                    <a:pt x="51" y="26"/>
                    <a:pt x="51" y="24"/>
                  </a:cubicBezTo>
                  <a:cubicBezTo>
                    <a:pt x="51" y="23"/>
                    <a:pt x="50" y="22"/>
                    <a:pt x="48" y="22"/>
                  </a:cubicBezTo>
                  <a:close/>
                  <a:moveTo>
                    <a:pt x="41" y="22"/>
                  </a:moveTo>
                  <a:cubicBezTo>
                    <a:pt x="40" y="22"/>
                    <a:pt x="39" y="23"/>
                    <a:pt x="39" y="24"/>
                  </a:cubicBezTo>
                  <a:cubicBezTo>
                    <a:pt x="39" y="26"/>
                    <a:pt x="40" y="27"/>
                    <a:pt x="41" y="27"/>
                  </a:cubicBezTo>
                  <a:cubicBezTo>
                    <a:pt x="43" y="27"/>
                    <a:pt x="44" y="26"/>
                    <a:pt x="44" y="24"/>
                  </a:cubicBezTo>
                  <a:cubicBezTo>
                    <a:pt x="44" y="23"/>
                    <a:pt x="43" y="22"/>
                    <a:pt x="41" y="22"/>
                  </a:cubicBezTo>
                  <a:close/>
                  <a:moveTo>
                    <a:pt x="34" y="22"/>
                  </a:moveTo>
                  <a:cubicBezTo>
                    <a:pt x="33" y="22"/>
                    <a:pt x="32" y="23"/>
                    <a:pt x="32" y="24"/>
                  </a:cubicBezTo>
                  <a:cubicBezTo>
                    <a:pt x="32" y="26"/>
                    <a:pt x="33" y="27"/>
                    <a:pt x="34" y="27"/>
                  </a:cubicBezTo>
                  <a:cubicBezTo>
                    <a:pt x="36" y="27"/>
                    <a:pt x="37" y="26"/>
                    <a:pt x="37" y="24"/>
                  </a:cubicBezTo>
                  <a:cubicBezTo>
                    <a:pt x="37" y="23"/>
                    <a:pt x="36" y="22"/>
                    <a:pt x="34" y="22"/>
                  </a:cubicBezTo>
                  <a:close/>
                  <a:moveTo>
                    <a:pt x="62" y="35"/>
                  </a:moveTo>
                  <a:cubicBezTo>
                    <a:pt x="62" y="40"/>
                    <a:pt x="62" y="40"/>
                    <a:pt x="62" y="40"/>
                  </a:cubicBezTo>
                  <a:cubicBezTo>
                    <a:pt x="62" y="46"/>
                    <a:pt x="59" y="51"/>
                    <a:pt x="56" y="55"/>
                  </a:cubicBezTo>
                  <a:cubicBezTo>
                    <a:pt x="52" y="58"/>
                    <a:pt x="47" y="61"/>
                    <a:pt x="42" y="61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36" y="61"/>
                    <a:pt x="31" y="58"/>
                    <a:pt x="27" y="55"/>
                  </a:cubicBezTo>
                  <a:cubicBezTo>
                    <a:pt x="24" y="51"/>
                    <a:pt x="21" y="46"/>
                    <a:pt x="21" y="40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6" y="49"/>
                    <a:pt x="18" y="56"/>
                    <a:pt x="23" y="60"/>
                  </a:cubicBezTo>
                  <a:cubicBezTo>
                    <a:pt x="28" y="65"/>
                    <a:pt x="34" y="68"/>
                    <a:pt x="42" y="68"/>
                  </a:cubicBezTo>
                  <a:cubicBezTo>
                    <a:pt x="42" y="68"/>
                    <a:pt x="42" y="68"/>
                    <a:pt x="42" y="68"/>
                  </a:cubicBezTo>
                  <a:cubicBezTo>
                    <a:pt x="49" y="68"/>
                    <a:pt x="55" y="65"/>
                    <a:pt x="60" y="60"/>
                  </a:cubicBezTo>
                  <a:cubicBezTo>
                    <a:pt x="65" y="56"/>
                    <a:pt x="67" y="49"/>
                    <a:pt x="67" y="42"/>
                  </a:cubicBezTo>
                  <a:cubicBezTo>
                    <a:pt x="67" y="35"/>
                    <a:pt x="67" y="35"/>
                    <a:pt x="67" y="35"/>
                  </a:cubicBezTo>
                  <a:lnTo>
                    <a:pt x="62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23273" y="3894196"/>
            <a:ext cx="724534" cy="724534"/>
            <a:chOff x="875113" y="3954177"/>
            <a:chExt cx="687003" cy="687003"/>
          </a:xfrm>
        </p:grpSpPr>
        <p:sp>
          <p:nvSpPr>
            <p:cNvPr id="9" name="Rectangle 8"/>
            <p:cNvSpPr/>
            <p:nvPr/>
          </p:nvSpPr>
          <p:spPr>
            <a:xfrm>
              <a:off x="875113" y="3954177"/>
              <a:ext cx="687003" cy="68700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021105" y="4104940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27937" y="1786815"/>
            <a:ext cx="4411347" cy="865305"/>
            <a:chOff x="7855640" y="3619632"/>
            <a:chExt cx="4182840" cy="820481"/>
          </a:xfrm>
        </p:grpSpPr>
        <p:sp>
          <p:nvSpPr>
            <p:cNvPr id="17" name="TextBox 16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855640" y="3914813"/>
              <a:ext cx="4182840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827937" y="2810513"/>
            <a:ext cx="4411347" cy="843376"/>
            <a:chOff x="7855640" y="3619632"/>
            <a:chExt cx="4182840" cy="799688"/>
          </a:xfrm>
        </p:grpSpPr>
        <p:sp>
          <p:nvSpPr>
            <p:cNvPr id="20" name="TextBox 19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27937" y="3834210"/>
            <a:ext cx="4411347" cy="843376"/>
            <a:chOff x="7855640" y="3619632"/>
            <a:chExt cx="4182840" cy="799688"/>
          </a:xfrm>
        </p:grpSpPr>
        <p:sp>
          <p:nvSpPr>
            <p:cNvPr id="23" name="TextBox 22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827937" y="4857906"/>
            <a:ext cx="4411347" cy="843376"/>
            <a:chOff x="7855640" y="3619632"/>
            <a:chExt cx="4182840" cy="799688"/>
          </a:xfrm>
        </p:grpSpPr>
        <p:sp>
          <p:nvSpPr>
            <p:cNvPr id="26" name="TextBox 25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Rectangle 33"/>
          <p:cNvSpPr/>
          <p:nvPr/>
        </p:nvSpPr>
        <p:spPr>
          <a:xfrm>
            <a:off x="6751179" y="1828206"/>
            <a:ext cx="6107571" cy="38730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92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  <a:solidFill>
            <a:schemeClr val="accent5"/>
          </a:solidFill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82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41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0 w 175"/>
              <a:gd name="T3" fmla="*/ 149 h 149"/>
              <a:gd name="T4" fmla="*/ 0 w 175"/>
              <a:gd name="T5" fmla="*/ 0 h 149"/>
              <a:gd name="T6" fmla="*/ 175 w 175"/>
              <a:gd name="T7" fmla="*/ 0 h 149"/>
              <a:gd name="T8" fmla="*/ 4 w 17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2" y="149"/>
                  <a:pt x="1" y="149"/>
                  <a:pt x="0" y="149"/>
                </a:cubicBezTo>
                <a:cubicBezTo>
                  <a:pt x="0" y="0"/>
                  <a:pt x="0" y="0"/>
                  <a:pt x="0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75" y="77"/>
                  <a:pt x="96" y="149"/>
                  <a:pt x="4" y="14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175 w 175"/>
              <a:gd name="T3" fmla="*/ 0 h 149"/>
              <a:gd name="T4" fmla="*/ 162 w 175"/>
              <a:gd name="T5" fmla="*/ 0 h 149"/>
              <a:gd name="T6" fmla="*/ 0 w 175"/>
              <a:gd name="T7" fmla="*/ 149 h 149"/>
              <a:gd name="T8" fmla="*/ 0 w 175"/>
              <a:gd name="T9" fmla="*/ 149 h 149"/>
              <a:gd name="T10" fmla="*/ 4 w 175"/>
              <a:gd name="T11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96" y="149"/>
                  <a:pt x="175" y="79"/>
                  <a:pt x="175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58" y="76"/>
                  <a:pt x="86" y="146"/>
                  <a:pt x="0" y="149"/>
                </a:cubicBezTo>
                <a:cubicBezTo>
                  <a:pt x="0" y="149"/>
                  <a:pt x="0" y="149"/>
                  <a:pt x="0" y="149"/>
                </a:cubicBezTo>
                <a:cubicBezTo>
                  <a:pt x="1" y="149"/>
                  <a:pt x="2" y="149"/>
                  <a:pt x="4" y="1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0"/>
            <a:ext cx="7813059" cy="6424165"/>
          </a:xfrm>
          <a:custGeom>
            <a:avLst/>
            <a:gdLst>
              <a:gd name="T0" fmla="*/ 0 w 162"/>
              <a:gd name="T1" fmla="*/ 132 h 132"/>
              <a:gd name="T2" fmla="*/ 0 w 162"/>
              <a:gd name="T3" fmla="*/ 132 h 132"/>
              <a:gd name="T4" fmla="*/ 0 w 162"/>
              <a:gd name="T5" fmla="*/ 0 h 132"/>
              <a:gd name="T6" fmla="*/ 162 w 162"/>
              <a:gd name="T7" fmla="*/ 0 h 132"/>
              <a:gd name="T8" fmla="*/ 0 w 162"/>
              <a:gd name="T9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" h="132">
                <a:moveTo>
                  <a:pt x="0" y="132"/>
                </a:moveTo>
                <a:cubicBezTo>
                  <a:pt x="0" y="132"/>
                  <a:pt x="0" y="132"/>
                  <a:pt x="0" y="132"/>
                </a:cubicBezTo>
                <a:cubicBezTo>
                  <a:pt x="0" y="0"/>
                  <a:pt x="0" y="0"/>
                  <a:pt x="0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62" y="73"/>
                  <a:pt x="72" y="132"/>
                  <a:pt x="0" y="132"/>
                </a:cubicBez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MH_Others_1"/>
          <p:cNvSpPr txBox="1"/>
          <p:nvPr>
            <p:custDataLst>
              <p:tags r:id="rId1"/>
            </p:custDataLst>
          </p:nvPr>
        </p:nvSpPr>
        <p:spPr>
          <a:xfrm>
            <a:off x="1532831" y="1908278"/>
            <a:ext cx="373155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Others_2"/>
          <p:cNvSpPr txBox="1"/>
          <p:nvPr>
            <p:custDataLst>
              <p:tags r:id="rId2"/>
            </p:custDataLst>
          </p:nvPr>
        </p:nvSpPr>
        <p:spPr>
          <a:xfrm>
            <a:off x="1743539" y="3645481"/>
            <a:ext cx="3310136" cy="553998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章节</a:t>
            </a:r>
            <a:r>
              <a:rPr lang="en-US" altLang="zh-CN" sz="3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209863" y="3902860"/>
            <a:ext cx="4845868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3" name="TextBox 11"/>
          <p:cNvSpPr txBox="1"/>
          <p:nvPr/>
        </p:nvSpPr>
        <p:spPr>
          <a:xfrm>
            <a:off x="7209863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9620970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7209863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9620970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4054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30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3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92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0 w 175"/>
              <a:gd name="T3" fmla="*/ 149 h 149"/>
              <a:gd name="T4" fmla="*/ 0 w 175"/>
              <a:gd name="T5" fmla="*/ 0 h 149"/>
              <a:gd name="T6" fmla="*/ 175 w 175"/>
              <a:gd name="T7" fmla="*/ 0 h 149"/>
              <a:gd name="T8" fmla="*/ 4 w 17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2" y="149"/>
                  <a:pt x="1" y="149"/>
                  <a:pt x="0" y="149"/>
                </a:cubicBezTo>
                <a:cubicBezTo>
                  <a:pt x="0" y="0"/>
                  <a:pt x="0" y="0"/>
                  <a:pt x="0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75" y="77"/>
                  <a:pt x="96" y="149"/>
                  <a:pt x="4" y="149"/>
                </a:cubicBezTo>
                <a:close/>
              </a:path>
            </a:pathLst>
          </a:custGeom>
          <a:solidFill>
            <a:schemeClr val="accent4">
              <a:alpha val="60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175 w 175"/>
              <a:gd name="T3" fmla="*/ 0 h 149"/>
              <a:gd name="T4" fmla="*/ 162 w 175"/>
              <a:gd name="T5" fmla="*/ 0 h 149"/>
              <a:gd name="T6" fmla="*/ 0 w 175"/>
              <a:gd name="T7" fmla="*/ 149 h 149"/>
              <a:gd name="T8" fmla="*/ 0 w 175"/>
              <a:gd name="T9" fmla="*/ 149 h 149"/>
              <a:gd name="T10" fmla="*/ 4 w 175"/>
              <a:gd name="T11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96" y="149"/>
                  <a:pt x="175" y="79"/>
                  <a:pt x="175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58" y="76"/>
                  <a:pt x="86" y="146"/>
                  <a:pt x="0" y="149"/>
                </a:cubicBezTo>
                <a:cubicBezTo>
                  <a:pt x="0" y="149"/>
                  <a:pt x="0" y="149"/>
                  <a:pt x="0" y="149"/>
                </a:cubicBezTo>
                <a:cubicBezTo>
                  <a:pt x="1" y="149"/>
                  <a:pt x="2" y="149"/>
                  <a:pt x="4" y="1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0"/>
            <a:ext cx="7813059" cy="6424165"/>
          </a:xfrm>
          <a:custGeom>
            <a:avLst/>
            <a:gdLst>
              <a:gd name="T0" fmla="*/ 0 w 162"/>
              <a:gd name="T1" fmla="*/ 132 h 132"/>
              <a:gd name="T2" fmla="*/ 0 w 162"/>
              <a:gd name="T3" fmla="*/ 132 h 132"/>
              <a:gd name="T4" fmla="*/ 0 w 162"/>
              <a:gd name="T5" fmla="*/ 0 h 132"/>
              <a:gd name="T6" fmla="*/ 162 w 162"/>
              <a:gd name="T7" fmla="*/ 0 h 132"/>
              <a:gd name="T8" fmla="*/ 0 w 162"/>
              <a:gd name="T9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" h="132">
                <a:moveTo>
                  <a:pt x="0" y="132"/>
                </a:moveTo>
                <a:cubicBezTo>
                  <a:pt x="0" y="132"/>
                  <a:pt x="0" y="132"/>
                  <a:pt x="0" y="132"/>
                </a:cubicBezTo>
                <a:cubicBezTo>
                  <a:pt x="0" y="0"/>
                  <a:pt x="0" y="0"/>
                  <a:pt x="0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62" y="73"/>
                  <a:pt x="72" y="132"/>
                  <a:pt x="0" y="132"/>
                </a:cubicBez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MH_Others_1"/>
          <p:cNvSpPr txBox="1"/>
          <p:nvPr>
            <p:custDataLst>
              <p:tags r:id="rId1"/>
            </p:custDataLst>
          </p:nvPr>
        </p:nvSpPr>
        <p:spPr>
          <a:xfrm>
            <a:off x="1532831" y="1908278"/>
            <a:ext cx="373155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Others_2"/>
          <p:cNvSpPr txBox="1"/>
          <p:nvPr>
            <p:custDataLst>
              <p:tags r:id="rId2"/>
            </p:custDataLst>
          </p:nvPr>
        </p:nvSpPr>
        <p:spPr>
          <a:xfrm>
            <a:off x="1743539" y="3645481"/>
            <a:ext cx="3310136" cy="553998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章节</a:t>
            </a:r>
            <a:r>
              <a:rPr lang="en-US" altLang="zh-CN" sz="3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209863" y="3902860"/>
            <a:ext cx="4845868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60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3" name="TextBox 11"/>
          <p:cNvSpPr txBox="1"/>
          <p:nvPr/>
        </p:nvSpPr>
        <p:spPr>
          <a:xfrm>
            <a:off x="7209863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9620970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7209863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9620970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315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353" y="1096046"/>
            <a:ext cx="12858044" cy="33989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12119" y="5562248"/>
            <a:ext cx="10989864" cy="7167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5395787" y="1761942"/>
            <a:ext cx="2067177" cy="2067177"/>
            <a:chOff x="5115951" y="1852912"/>
            <a:chExt cx="1960098" cy="1960098"/>
          </a:xfrm>
        </p:grpSpPr>
        <p:sp>
          <p:nvSpPr>
            <p:cNvPr id="8" name="Oval 7"/>
            <p:cNvSpPr/>
            <p:nvPr/>
          </p:nvSpPr>
          <p:spPr>
            <a:xfrm>
              <a:off x="5115951" y="1852912"/>
              <a:ext cx="1960098" cy="1960098"/>
            </a:xfrm>
            <a:prstGeom prst="ellipse">
              <a:avLst/>
            </a:prstGeom>
            <a:noFill/>
            <a:ln w="412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GB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534787" y="2417462"/>
              <a:ext cx="1201079" cy="8261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$50</a:t>
              </a:r>
              <a:endParaRPr lang="en-GB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912119" y="5070392"/>
            <a:ext cx="2852960" cy="3080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40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02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5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53" y="0"/>
            <a:ext cx="12858044" cy="7250787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0 w 175"/>
              <a:gd name="T3" fmla="*/ 149 h 149"/>
              <a:gd name="T4" fmla="*/ 0 w 175"/>
              <a:gd name="T5" fmla="*/ 0 h 149"/>
              <a:gd name="T6" fmla="*/ 175 w 175"/>
              <a:gd name="T7" fmla="*/ 0 h 149"/>
              <a:gd name="T8" fmla="*/ 4 w 17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2" y="149"/>
                  <a:pt x="1" y="149"/>
                  <a:pt x="0" y="149"/>
                </a:cubicBezTo>
                <a:cubicBezTo>
                  <a:pt x="0" y="0"/>
                  <a:pt x="0" y="0"/>
                  <a:pt x="0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75" y="77"/>
                  <a:pt x="96" y="149"/>
                  <a:pt x="4" y="149"/>
                </a:cubicBezTo>
                <a:close/>
              </a:path>
            </a:pathLst>
          </a:custGeom>
          <a:solidFill>
            <a:srgbClr val="1E6C7A">
              <a:alpha val="60000"/>
            </a:srgb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175 w 175"/>
              <a:gd name="T3" fmla="*/ 0 h 149"/>
              <a:gd name="T4" fmla="*/ 162 w 175"/>
              <a:gd name="T5" fmla="*/ 0 h 149"/>
              <a:gd name="T6" fmla="*/ 0 w 175"/>
              <a:gd name="T7" fmla="*/ 149 h 149"/>
              <a:gd name="T8" fmla="*/ 0 w 175"/>
              <a:gd name="T9" fmla="*/ 149 h 149"/>
              <a:gd name="T10" fmla="*/ 4 w 175"/>
              <a:gd name="T11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96" y="149"/>
                  <a:pt x="175" y="79"/>
                  <a:pt x="175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58" y="76"/>
                  <a:pt x="86" y="146"/>
                  <a:pt x="0" y="149"/>
                </a:cubicBezTo>
                <a:cubicBezTo>
                  <a:pt x="0" y="149"/>
                  <a:pt x="0" y="149"/>
                  <a:pt x="0" y="149"/>
                </a:cubicBezTo>
                <a:cubicBezTo>
                  <a:pt x="1" y="149"/>
                  <a:pt x="2" y="149"/>
                  <a:pt x="4" y="1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0"/>
            <a:ext cx="7813059" cy="6424165"/>
          </a:xfrm>
          <a:custGeom>
            <a:avLst/>
            <a:gdLst>
              <a:gd name="T0" fmla="*/ 0 w 162"/>
              <a:gd name="T1" fmla="*/ 132 h 132"/>
              <a:gd name="T2" fmla="*/ 0 w 162"/>
              <a:gd name="T3" fmla="*/ 132 h 132"/>
              <a:gd name="T4" fmla="*/ 0 w 162"/>
              <a:gd name="T5" fmla="*/ 0 h 132"/>
              <a:gd name="T6" fmla="*/ 162 w 162"/>
              <a:gd name="T7" fmla="*/ 0 h 132"/>
              <a:gd name="T8" fmla="*/ 0 w 162"/>
              <a:gd name="T9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" h="132">
                <a:moveTo>
                  <a:pt x="0" y="132"/>
                </a:moveTo>
                <a:cubicBezTo>
                  <a:pt x="0" y="132"/>
                  <a:pt x="0" y="132"/>
                  <a:pt x="0" y="132"/>
                </a:cubicBezTo>
                <a:cubicBezTo>
                  <a:pt x="0" y="0"/>
                  <a:pt x="0" y="0"/>
                  <a:pt x="0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62" y="73"/>
                  <a:pt x="72" y="132"/>
                  <a:pt x="0" y="132"/>
                </a:cubicBezTo>
                <a:close/>
              </a:path>
            </a:pathLst>
          </a:custGeom>
          <a:solidFill>
            <a:srgbClr val="38AABA">
              <a:alpha val="80000"/>
            </a:srgb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810469" y="1612677"/>
            <a:ext cx="6192688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  <a:endParaRPr lang="en-US" altLang="zh-CN" sz="8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810470" y="2843784"/>
            <a:ext cx="367469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078731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/>
      <p:bldP spid="10" grpId="1"/>
      <p:bldP spid="11" grpId="0"/>
      <p:bldP spid="11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1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66CA3"/>
      </a:accent1>
      <a:accent2>
        <a:srgbClr val="46B9D0"/>
      </a:accent2>
      <a:accent3>
        <a:srgbClr val="166CA3"/>
      </a:accent3>
      <a:accent4>
        <a:srgbClr val="46B9D0"/>
      </a:accent4>
      <a:accent5>
        <a:srgbClr val="166CA3"/>
      </a:accent5>
      <a:accent6>
        <a:srgbClr val="46B9D0"/>
      </a:accent6>
      <a:hlink>
        <a:srgbClr val="166CA3"/>
      </a:hlink>
      <a:folHlink>
        <a:srgbClr val="46B9D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3347</Words>
  <Application>Microsoft Office PowerPoint</Application>
  <PresentationFormat>自定义</PresentationFormat>
  <Paragraphs>245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Oxygen</vt:lpstr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工作报告</dc:title>
  <dc:creator/>
  <cp:keywords>www.1ppt.com</cp:keywords>
  <cp:lastModifiedBy/>
  <cp:revision>1</cp:revision>
  <dcterms:created xsi:type="dcterms:W3CDTF">2016-11-27T17:03:15Z</dcterms:created>
  <dcterms:modified xsi:type="dcterms:W3CDTF">2020-03-21T05:28:41Z</dcterms:modified>
</cp:coreProperties>
</file>