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2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39" r:id="rId3"/>
    <p:sldId id="3138" r:id="rId4"/>
    <p:sldId id="3123" r:id="rId5"/>
    <p:sldId id="3127" r:id="rId6"/>
    <p:sldId id="3128" r:id="rId7"/>
    <p:sldId id="3143" r:id="rId8"/>
    <p:sldId id="3146" r:id="rId9"/>
    <p:sldId id="3129" r:id="rId10"/>
    <p:sldId id="3130" r:id="rId11"/>
    <p:sldId id="3144" r:id="rId12"/>
    <p:sldId id="3131" r:id="rId13"/>
    <p:sldId id="3147" r:id="rId14"/>
    <p:sldId id="3132" r:id="rId15"/>
    <p:sldId id="3145" r:id="rId16"/>
    <p:sldId id="3133" r:id="rId17"/>
    <p:sldId id="3134" r:id="rId18"/>
    <p:sldId id="3148" r:id="rId19"/>
    <p:sldId id="3135" r:id="rId20"/>
    <p:sldId id="3136" r:id="rId21"/>
    <p:sldId id="3137" r:id="rId22"/>
    <p:sldId id="3149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95" autoAdjust="0"/>
    <p:restoredTop sz="92986" autoAdjust="0"/>
  </p:normalViewPr>
  <p:slideViewPr>
    <p:cSldViewPr>
      <p:cViewPr varScale="1">
        <p:scale>
          <a:sx n="110" d="100"/>
          <a:sy n="110" d="100"/>
        </p:scale>
        <p:origin x="558" y="96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2020/3/21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1A366F0-9E4B-4F9D-9D93-D9A96778BF3B}" type="slidenum">
              <a:rPr lang="zh-CN" altLang="en-US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455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22066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845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74733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7997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67177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27739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81246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98889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03546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82578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10884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30345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77287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8456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025261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85934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38333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86159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73812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561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0" y="87932"/>
            <a:ext cx="308695" cy="43276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2134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2020/3/21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3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.zcool.com.cn/2013/03/2/32/1363055200132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888381" y="4452282"/>
            <a:ext cx="2736304" cy="40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BEAUTY SAP CLUB</a:t>
            </a:r>
            <a:endParaRPr lang="zh-CN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888380" y="4773098"/>
            <a:ext cx="4571942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888381" y="3544317"/>
            <a:ext cx="525296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6000" cap="all" dirty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护理</a:t>
            </a:r>
            <a:r>
              <a:rPr lang="zh-CN" altLang="en-US" sz="6000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品</a:t>
            </a:r>
            <a:r>
              <a:rPr lang="zh-CN" altLang="en-US" sz="6000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会所</a:t>
            </a:r>
            <a:endParaRPr lang="zh-CN" altLang="en-US" sz="60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0">
        <p:cut/>
      </p:transition>
    </mc:Choice>
    <mc:Fallback xmlns=""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8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3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8" grpId="0"/>
      <p:bldP spid="18" grpId="1"/>
      <p:bldP spid="19" grpId="0"/>
      <p:bldP spid="19" grpId="1"/>
      <p:bldP spid="7" grpId="0"/>
      <p:bldP spid="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手拿空白卡纸的欧美美女高清图片-人物-高清图片">
            <a:hlinkClick r:id="rId3" tooltip="点击放大图片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7104" y="970787"/>
            <a:ext cx="9133792" cy="6256647"/>
          </a:xfrm>
          <a:prstGeom prst="rect">
            <a:avLst/>
          </a:prstGeom>
          <a:solidFill>
            <a:srgbClr val="558ED5"/>
          </a:solidFill>
          <a:ln>
            <a:noFill/>
          </a:ln>
          <a:extLst/>
        </p:spPr>
      </p:pic>
      <p:grpSp>
        <p:nvGrpSpPr>
          <p:cNvPr id="3074" name="Group 4"/>
          <p:cNvGrpSpPr>
            <a:grpSpLocks/>
          </p:cNvGrpSpPr>
          <p:nvPr/>
        </p:nvGrpSpPr>
        <p:grpSpPr bwMode="auto">
          <a:xfrm>
            <a:off x="2491360" y="1389326"/>
            <a:ext cx="2864024" cy="676660"/>
            <a:chOff x="0" y="0"/>
            <a:chExt cx="2715990" cy="641825"/>
          </a:xfrm>
        </p:grpSpPr>
        <p:sp>
          <p:nvSpPr>
            <p:cNvPr id="3100" name="TextBox 72"/>
            <p:cNvSpPr>
              <a:spLocks noChangeArrowheads="1"/>
            </p:cNvSpPr>
            <p:nvPr/>
          </p:nvSpPr>
          <p:spPr bwMode="auto">
            <a:xfrm>
              <a:off x="795740" y="0"/>
              <a:ext cx="1920250" cy="641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97" dirty="0">
                  <a:solidFill>
                    <a:schemeClr val="accent1"/>
                  </a:solidFill>
                  <a:latin typeface="Arial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contents</a:t>
              </a:r>
              <a:endParaRPr lang="zh-CN" altLang="en-US" sz="2002" dirty="0">
                <a:solidFill>
                  <a:schemeClr val="accent1"/>
                </a:solidFill>
                <a:latin typeface="Arial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01" name="TextBox 73"/>
            <p:cNvSpPr>
              <a:spLocks noChangeArrowheads="1"/>
            </p:cNvSpPr>
            <p:nvPr/>
          </p:nvSpPr>
          <p:spPr bwMode="auto">
            <a:xfrm>
              <a:off x="0" y="170805"/>
              <a:ext cx="789261" cy="4569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531" b="1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目录</a:t>
              </a:r>
              <a:endParaRPr lang="zh-CN" alt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02" name="直接连接符 74"/>
            <p:cNvSpPr>
              <a:spLocks noChangeShapeType="1"/>
            </p:cNvSpPr>
            <p:nvPr/>
          </p:nvSpPr>
          <p:spPr bwMode="auto">
            <a:xfrm>
              <a:off x="795740" y="170805"/>
              <a:ext cx="4479" cy="346644"/>
            </a:xfrm>
            <a:prstGeom prst="line">
              <a:avLst/>
            </a:prstGeom>
            <a:noFill/>
            <a:ln w="38100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002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77" name="直接连接符 7"/>
          <p:cNvSpPr>
            <a:spLocks noChangeShapeType="1"/>
          </p:cNvSpPr>
          <p:nvPr/>
        </p:nvSpPr>
        <p:spPr bwMode="auto">
          <a:xfrm>
            <a:off x="2535626" y="2201324"/>
            <a:ext cx="4746427" cy="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002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9"/>
          <p:cNvSpPr>
            <a:spLocks noChangeArrowheads="1"/>
          </p:cNvSpPr>
          <p:nvPr/>
        </p:nvSpPr>
        <p:spPr bwMode="auto">
          <a:xfrm>
            <a:off x="4908729" y="3383738"/>
            <a:ext cx="1723549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2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点击添加内容</a:t>
            </a:r>
          </a:p>
        </p:txBody>
      </p:sp>
      <p:sp>
        <p:nvSpPr>
          <p:cNvPr id="23" name="矩形 10"/>
          <p:cNvSpPr>
            <a:spLocks noChangeArrowheads="1"/>
          </p:cNvSpPr>
          <p:nvPr/>
        </p:nvSpPr>
        <p:spPr bwMode="auto">
          <a:xfrm>
            <a:off x="4330393" y="3422598"/>
            <a:ext cx="310158" cy="309686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r>
              <a:rPr lang="en-US" altLang="zh-CN" sz="2002" kern="0" dirty="0">
                <a:solidFill>
                  <a:schemeClr val="bg1"/>
                </a:solidFill>
                <a:latin typeface="Arial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2002" kern="0" dirty="0">
              <a:solidFill>
                <a:schemeClr val="bg1"/>
              </a:solidFill>
              <a:latin typeface="Arial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2"/>
          <p:cNvSpPr>
            <a:spLocks noChangeArrowheads="1"/>
          </p:cNvSpPr>
          <p:nvPr/>
        </p:nvSpPr>
        <p:spPr bwMode="auto">
          <a:xfrm>
            <a:off x="4908840" y="4863752"/>
            <a:ext cx="1723549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2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点击添加内容</a:t>
            </a:r>
          </a:p>
        </p:txBody>
      </p:sp>
      <p:sp>
        <p:nvSpPr>
          <p:cNvPr id="28" name="TextBox 19"/>
          <p:cNvSpPr>
            <a:spLocks noChangeArrowheads="1"/>
          </p:cNvSpPr>
          <p:nvPr/>
        </p:nvSpPr>
        <p:spPr bwMode="auto">
          <a:xfrm>
            <a:off x="4908731" y="4123745"/>
            <a:ext cx="1723549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2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点击添加内容</a:t>
            </a:r>
          </a:p>
        </p:txBody>
      </p:sp>
      <p:sp>
        <p:nvSpPr>
          <p:cNvPr id="29" name="矩形 20"/>
          <p:cNvSpPr>
            <a:spLocks noChangeArrowheads="1"/>
          </p:cNvSpPr>
          <p:nvPr/>
        </p:nvSpPr>
        <p:spPr bwMode="auto">
          <a:xfrm>
            <a:off x="4330393" y="4162773"/>
            <a:ext cx="310158" cy="311021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r>
              <a:rPr lang="en-US" altLang="zh-CN" sz="2002" kern="0" dirty="0">
                <a:solidFill>
                  <a:schemeClr val="bg1"/>
                </a:solidFill>
                <a:latin typeface="Arial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2002" kern="0" dirty="0">
              <a:solidFill>
                <a:schemeClr val="bg1"/>
              </a:solidFill>
              <a:latin typeface="Arial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2"/>
          <p:cNvSpPr>
            <a:spLocks noChangeArrowheads="1"/>
          </p:cNvSpPr>
          <p:nvPr/>
        </p:nvSpPr>
        <p:spPr bwMode="auto">
          <a:xfrm>
            <a:off x="4877380" y="5603759"/>
            <a:ext cx="1723549" cy="400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2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点击添加内容</a:t>
            </a:r>
          </a:p>
        </p:txBody>
      </p:sp>
      <p:sp>
        <p:nvSpPr>
          <p:cNvPr id="31" name="矩形 23"/>
          <p:cNvSpPr>
            <a:spLocks noChangeArrowheads="1"/>
          </p:cNvSpPr>
          <p:nvPr/>
        </p:nvSpPr>
        <p:spPr bwMode="auto">
          <a:xfrm>
            <a:off x="4330395" y="5642789"/>
            <a:ext cx="310195" cy="31102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r>
              <a:rPr lang="en-US" altLang="zh-CN" sz="2002" kern="0" dirty="0">
                <a:solidFill>
                  <a:schemeClr val="bg1"/>
                </a:solidFill>
                <a:latin typeface="Arial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zh-CN" altLang="en-US" sz="2002" kern="0" dirty="0">
              <a:solidFill>
                <a:schemeClr val="bg1"/>
              </a:solidFill>
              <a:latin typeface="Arial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矩形 20"/>
          <p:cNvSpPr>
            <a:spLocks noChangeArrowheads="1"/>
          </p:cNvSpPr>
          <p:nvPr/>
        </p:nvSpPr>
        <p:spPr bwMode="auto">
          <a:xfrm>
            <a:off x="4330393" y="4895564"/>
            <a:ext cx="309732" cy="309731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r>
              <a:rPr lang="en-US" altLang="zh-CN" sz="2002" kern="0" dirty="0">
                <a:solidFill>
                  <a:schemeClr val="bg1"/>
                </a:solidFill>
                <a:latin typeface="Arial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2002" kern="0" dirty="0">
              <a:solidFill>
                <a:schemeClr val="bg1"/>
              </a:solidFill>
              <a:latin typeface="Arial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699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Group 16"/>
          <p:cNvGrpSpPr/>
          <p:nvPr/>
        </p:nvGrpSpPr>
        <p:grpSpPr>
          <a:xfrm>
            <a:off x="353" y="3292303"/>
            <a:ext cx="6192039" cy="162011"/>
            <a:chOff x="0" y="2341322"/>
            <a:chExt cx="4403469" cy="115214"/>
          </a:xfrm>
          <a:solidFill>
            <a:schemeClr val="accent1"/>
          </a:solidFill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672">
                <a:defRPr/>
              </a:pPr>
              <a:endParaRPr lang="en-US" sz="266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672">
                <a:defRPr/>
              </a:pPr>
              <a:endParaRPr lang="en-US" sz="266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971685" y="3518105"/>
            <a:ext cx="3101811" cy="432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12" b="1">
                <a:solidFill>
                  <a:schemeClr val="accent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TIME FOR BREAK</a:t>
            </a:r>
          </a:p>
        </p:txBody>
      </p:sp>
      <p:sp>
        <p:nvSpPr>
          <p:cNvPr id="16" name="Text Placeholder 3"/>
          <p:cNvSpPr txBox="1">
            <a:spLocks/>
          </p:cNvSpPr>
          <p:nvPr/>
        </p:nvSpPr>
        <p:spPr>
          <a:xfrm>
            <a:off x="4971684" y="3842759"/>
            <a:ext cx="4741404" cy="692305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spcBef>
                <a:spcPct val="20000"/>
              </a:spcBef>
              <a:defRPr/>
            </a:pPr>
            <a:r>
              <a:rPr lang="en-US" sz="14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There are many variations of passages but the majority have</a:t>
            </a:r>
          </a:p>
          <a:p>
            <a:pPr algn="l" defTabSz="1285829">
              <a:spcBef>
                <a:spcPct val="20000"/>
              </a:spcBef>
              <a:defRPr/>
            </a:pPr>
            <a:r>
              <a:rPr lang="en-US" sz="14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suffered alteration in some form, by injected.</a:t>
            </a:r>
            <a:endParaRPr lang="en-US" sz="1406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918039" y="3472193"/>
            <a:ext cx="890687" cy="957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5625">
                <a:solidFill>
                  <a:schemeClr val="accent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</a:t>
            </a:r>
          </a:p>
        </p:txBody>
      </p:sp>
    </p:spTree>
    <p:extLst>
      <p:ext uri="{BB962C8B-B14F-4D97-AF65-F5344CB8AC3E}">
        <p14:creationId xmlns:p14="http://schemas.microsoft.com/office/powerpoint/2010/main" val="1775280338"/>
      </p:ext>
    </p:extLst>
  </p:cSld>
  <p:clrMapOvr>
    <a:masterClrMapping/>
  </p:clrMapOvr>
  <p:transition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460166"/>
            <a:ext cx="6840760" cy="458613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10987" y="5364658"/>
            <a:ext cx="2310430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3" name="圆角矩形 12"/>
          <p:cNvSpPr/>
          <p:nvPr/>
        </p:nvSpPr>
        <p:spPr>
          <a:xfrm>
            <a:off x="9821417" y="5364658"/>
            <a:ext cx="2785846" cy="681640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4" name="矩形 13"/>
          <p:cNvSpPr/>
          <p:nvPr/>
        </p:nvSpPr>
        <p:spPr>
          <a:xfrm>
            <a:off x="8317788" y="5510723"/>
            <a:ext cx="938159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10866190" y="5510723"/>
            <a:ext cx="937446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420694" y="1744117"/>
            <a:ext cx="1835253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420694" y="2049782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420694" y="3153025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296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0">
        <p:cut/>
      </p:transition>
    </mc:Choice>
    <mc:Fallback xmlns=""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/>
          <p:cNvSpPr txBox="1"/>
          <p:nvPr/>
        </p:nvSpPr>
        <p:spPr>
          <a:xfrm>
            <a:off x="2093895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2093895" y="5007478"/>
            <a:ext cx="2695074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23" name="Freeform 5"/>
          <p:cNvSpPr>
            <a:spLocks/>
          </p:cNvSpPr>
          <p:nvPr/>
        </p:nvSpPr>
        <p:spPr bwMode="auto">
          <a:xfrm>
            <a:off x="2321892" y="2143571"/>
            <a:ext cx="2921927" cy="2273665"/>
          </a:xfrm>
          <a:custGeom>
            <a:avLst/>
            <a:gdLst>
              <a:gd name="T0" fmla="*/ 243 w 892"/>
              <a:gd name="T1" fmla="*/ 694 h 694"/>
              <a:gd name="T2" fmla="*/ 237 w 892"/>
              <a:gd name="T3" fmla="*/ 694 h 694"/>
              <a:gd name="T4" fmla="*/ 2 w 892"/>
              <a:gd name="T5" fmla="*/ 694 h 694"/>
              <a:gd name="T6" fmla="*/ 2 w 892"/>
              <a:gd name="T7" fmla="*/ 459 h 694"/>
              <a:gd name="T8" fmla="*/ 2 w 892"/>
              <a:gd name="T9" fmla="*/ 261 h 694"/>
              <a:gd name="T10" fmla="*/ 2 w 892"/>
              <a:gd name="T11" fmla="*/ 257 h 694"/>
              <a:gd name="T12" fmla="*/ 2 w 892"/>
              <a:gd name="T13" fmla="*/ 0 h 694"/>
              <a:gd name="T14" fmla="*/ 33 w 892"/>
              <a:gd name="T15" fmla="*/ 1 h 694"/>
              <a:gd name="T16" fmla="*/ 244 w 892"/>
              <a:gd name="T17" fmla="*/ 1 h 694"/>
              <a:gd name="T18" fmla="*/ 244 w 892"/>
              <a:gd name="T19" fmla="*/ 1 h 694"/>
              <a:gd name="T20" fmla="*/ 244 w 892"/>
              <a:gd name="T21" fmla="*/ 1 h 694"/>
              <a:gd name="T22" fmla="*/ 443 w 892"/>
              <a:gd name="T23" fmla="*/ 1 h 694"/>
              <a:gd name="T24" fmla="*/ 564 w 892"/>
              <a:gd name="T25" fmla="*/ 1 h 694"/>
              <a:gd name="T26" fmla="*/ 564 w 892"/>
              <a:gd name="T27" fmla="*/ 0 h 694"/>
              <a:gd name="T28" fmla="*/ 655 w 892"/>
              <a:gd name="T29" fmla="*/ 0 h 694"/>
              <a:gd name="T30" fmla="*/ 696 w 892"/>
              <a:gd name="T31" fmla="*/ 0 h 694"/>
              <a:gd name="T32" fmla="*/ 696 w 892"/>
              <a:gd name="T33" fmla="*/ 254 h 694"/>
              <a:gd name="T34" fmla="*/ 696 w 892"/>
              <a:gd name="T35" fmla="*/ 260 h 694"/>
              <a:gd name="T36" fmla="*/ 697 w 892"/>
              <a:gd name="T37" fmla="*/ 260 h 694"/>
              <a:gd name="T38" fmla="*/ 697 w 892"/>
              <a:gd name="T39" fmla="*/ 262 h 694"/>
              <a:gd name="T40" fmla="*/ 710 w 892"/>
              <a:gd name="T41" fmla="*/ 261 h 694"/>
              <a:gd name="T42" fmla="*/ 712 w 892"/>
              <a:gd name="T43" fmla="*/ 261 h 694"/>
              <a:gd name="T44" fmla="*/ 697 w 892"/>
              <a:gd name="T45" fmla="*/ 262 h 694"/>
              <a:gd name="T46" fmla="*/ 741 w 892"/>
              <a:gd name="T47" fmla="*/ 308 h 694"/>
              <a:gd name="T48" fmla="*/ 765 w 892"/>
              <a:gd name="T49" fmla="*/ 302 h 694"/>
              <a:gd name="T50" fmla="*/ 827 w 892"/>
              <a:gd name="T51" fmla="*/ 281 h 694"/>
              <a:gd name="T52" fmla="*/ 892 w 892"/>
              <a:gd name="T53" fmla="*/ 356 h 694"/>
              <a:gd name="T54" fmla="*/ 827 w 892"/>
              <a:gd name="T55" fmla="*/ 432 h 694"/>
              <a:gd name="T56" fmla="*/ 765 w 892"/>
              <a:gd name="T57" fmla="*/ 411 h 694"/>
              <a:gd name="T58" fmla="*/ 741 w 892"/>
              <a:gd name="T59" fmla="*/ 405 h 694"/>
              <a:gd name="T60" fmla="*/ 697 w 892"/>
              <a:gd name="T61" fmla="*/ 453 h 694"/>
              <a:gd name="T62" fmla="*/ 696 w 892"/>
              <a:gd name="T63" fmla="*/ 454 h 694"/>
              <a:gd name="T64" fmla="*/ 696 w 892"/>
              <a:gd name="T65" fmla="*/ 459 h 694"/>
              <a:gd name="T66" fmla="*/ 696 w 892"/>
              <a:gd name="T67" fmla="*/ 694 h 694"/>
              <a:gd name="T68" fmla="*/ 649 w 892"/>
              <a:gd name="T69" fmla="*/ 694 h 694"/>
              <a:gd name="T70" fmla="*/ 649 w 892"/>
              <a:gd name="T71" fmla="*/ 694 h 694"/>
              <a:gd name="T72" fmla="*/ 442 w 892"/>
              <a:gd name="T73" fmla="*/ 694 h 694"/>
              <a:gd name="T74" fmla="*/ 435 w 892"/>
              <a:gd name="T75" fmla="*/ 694 h 694"/>
              <a:gd name="T76" fmla="*/ 435 w 892"/>
              <a:gd name="T77" fmla="*/ 694 h 694"/>
              <a:gd name="T78" fmla="*/ 416 w 892"/>
              <a:gd name="T79" fmla="*/ 684 h 694"/>
              <a:gd name="T80" fmla="*/ 418 w 892"/>
              <a:gd name="T81" fmla="*/ 663 h 694"/>
              <a:gd name="T82" fmla="*/ 441 w 892"/>
              <a:gd name="T83" fmla="*/ 590 h 694"/>
              <a:gd name="T84" fmla="*/ 340 w 892"/>
              <a:gd name="T85" fmla="*/ 499 h 694"/>
              <a:gd name="T86" fmla="*/ 240 w 892"/>
              <a:gd name="T87" fmla="*/ 590 h 694"/>
              <a:gd name="T88" fmla="*/ 263 w 892"/>
              <a:gd name="T89" fmla="*/ 663 h 694"/>
              <a:gd name="T90" fmla="*/ 264 w 892"/>
              <a:gd name="T91" fmla="*/ 684 h 694"/>
              <a:gd name="T92" fmla="*/ 244 w 892"/>
              <a:gd name="T93" fmla="*/ 694 h 694"/>
              <a:gd name="T94" fmla="*/ 243 w 892"/>
              <a:gd name="T95" fmla="*/ 694 h 6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92" h="694">
                <a:moveTo>
                  <a:pt x="243" y="694"/>
                </a:moveTo>
                <a:cubicBezTo>
                  <a:pt x="237" y="694"/>
                  <a:pt x="237" y="694"/>
                  <a:pt x="237" y="694"/>
                </a:cubicBezTo>
                <a:cubicBezTo>
                  <a:pt x="2" y="694"/>
                  <a:pt x="2" y="694"/>
                  <a:pt x="2" y="694"/>
                </a:cubicBezTo>
                <a:cubicBezTo>
                  <a:pt x="2" y="459"/>
                  <a:pt x="2" y="459"/>
                  <a:pt x="2" y="459"/>
                </a:cubicBezTo>
                <a:cubicBezTo>
                  <a:pt x="2" y="458"/>
                  <a:pt x="0" y="294"/>
                  <a:pt x="2" y="261"/>
                </a:cubicBezTo>
                <a:cubicBezTo>
                  <a:pt x="2" y="260"/>
                  <a:pt x="2" y="258"/>
                  <a:pt x="2" y="257"/>
                </a:cubicBezTo>
                <a:cubicBezTo>
                  <a:pt x="2" y="0"/>
                  <a:pt x="2" y="0"/>
                  <a:pt x="2" y="0"/>
                </a:cubicBezTo>
                <a:cubicBezTo>
                  <a:pt x="33" y="1"/>
                  <a:pt x="33" y="1"/>
                  <a:pt x="33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244" y="1"/>
                  <a:pt x="244" y="1"/>
                  <a:pt x="244" y="1"/>
                </a:cubicBezTo>
                <a:cubicBezTo>
                  <a:pt x="443" y="1"/>
                  <a:pt x="443" y="1"/>
                  <a:pt x="443" y="1"/>
                </a:cubicBezTo>
                <a:cubicBezTo>
                  <a:pt x="564" y="1"/>
                  <a:pt x="564" y="1"/>
                  <a:pt x="564" y="1"/>
                </a:cubicBezTo>
                <a:cubicBezTo>
                  <a:pt x="564" y="0"/>
                  <a:pt x="564" y="0"/>
                  <a:pt x="564" y="0"/>
                </a:cubicBezTo>
                <a:cubicBezTo>
                  <a:pt x="655" y="0"/>
                  <a:pt x="655" y="0"/>
                  <a:pt x="655" y="0"/>
                </a:cubicBezTo>
                <a:cubicBezTo>
                  <a:pt x="658" y="0"/>
                  <a:pt x="681" y="0"/>
                  <a:pt x="696" y="0"/>
                </a:cubicBezTo>
                <a:cubicBezTo>
                  <a:pt x="696" y="254"/>
                  <a:pt x="696" y="254"/>
                  <a:pt x="696" y="254"/>
                </a:cubicBezTo>
                <a:cubicBezTo>
                  <a:pt x="696" y="257"/>
                  <a:pt x="696" y="259"/>
                  <a:pt x="696" y="260"/>
                </a:cubicBezTo>
                <a:cubicBezTo>
                  <a:pt x="697" y="260"/>
                  <a:pt x="697" y="260"/>
                  <a:pt x="697" y="260"/>
                </a:cubicBezTo>
                <a:cubicBezTo>
                  <a:pt x="697" y="261"/>
                  <a:pt x="697" y="261"/>
                  <a:pt x="697" y="262"/>
                </a:cubicBezTo>
                <a:cubicBezTo>
                  <a:pt x="710" y="261"/>
                  <a:pt x="710" y="261"/>
                  <a:pt x="710" y="261"/>
                </a:cubicBezTo>
                <a:cubicBezTo>
                  <a:pt x="712" y="261"/>
                  <a:pt x="712" y="261"/>
                  <a:pt x="712" y="261"/>
                </a:cubicBezTo>
                <a:cubicBezTo>
                  <a:pt x="697" y="262"/>
                  <a:pt x="697" y="262"/>
                  <a:pt x="697" y="262"/>
                </a:cubicBezTo>
                <a:cubicBezTo>
                  <a:pt x="700" y="290"/>
                  <a:pt x="717" y="308"/>
                  <a:pt x="741" y="308"/>
                </a:cubicBezTo>
                <a:cubicBezTo>
                  <a:pt x="748" y="308"/>
                  <a:pt x="756" y="306"/>
                  <a:pt x="765" y="302"/>
                </a:cubicBezTo>
                <a:cubicBezTo>
                  <a:pt x="781" y="294"/>
                  <a:pt x="812" y="281"/>
                  <a:pt x="827" y="281"/>
                </a:cubicBezTo>
                <a:cubicBezTo>
                  <a:pt x="863" y="281"/>
                  <a:pt x="892" y="315"/>
                  <a:pt x="892" y="356"/>
                </a:cubicBezTo>
                <a:cubicBezTo>
                  <a:pt x="892" y="398"/>
                  <a:pt x="863" y="432"/>
                  <a:pt x="827" y="432"/>
                </a:cubicBezTo>
                <a:cubicBezTo>
                  <a:pt x="812" y="432"/>
                  <a:pt x="781" y="419"/>
                  <a:pt x="765" y="411"/>
                </a:cubicBezTo>
                <a:cubicBezTo>
                  <a:pt x="756" y="407"/>
                  <a:pt x="748" y="405"/>
                  <a:pt x="741" y="405"/>
                </a:cubicBezTo>
                <a:cubicBezTo>
                  <a:pt x="716" y="405"/>
                  <a:pt x="699" y="424"/>
                  <a:pt x="697" y="453"/>
                </a:cubicBezTo>
                <a:cubicBezTo>
                  <a:pt x="696" y="454"/>
                  <a:pt x="696" y="454"/>
                  <a:pt x="696" y="454"/>
                </a:cubicBezTo>
                <a:cubicBezTo>
                  <a:pt x="696" y="459"/>
                  <a:pt x="696" y="459"/>
                  <a:pt x="696" y="459"/>
                </a:cubicBezTo>
                <a:cubicBezTo>
                  <a:pt x="696" y="694"/>
                  <a:pt x="696" y="694"/>
                  <a:pt x="696" y="694"/>
                </a:cubicBezTo>
                <a:cubicBezTo>
                  <a:pt x="649" y="694"/>
                  <a:pt x="649" y="694"/>
                  <a:pt x="649" y="694"/>
                </a:cubicBezTo>
                <a:cubicBezTo>
                  <a:pt x="649" y="694"/>
                  <a:pt x="649" y="694"/>
                  <a:pt x="649" y="694"/>
                </a:cubicBezTo>
                <a:cubicBezTo>
                  <a:pt x="442" y="694"/>
                  <a:pt x="442" y="694"/>
                  <a:pt x="442" y="694"/>
                </a:cubicBezTo>
                <a:cubicBezTo>
                  <a:pt x="439" y="694"/>
                  <a:pt x="436" y="694"/>
                  <a:pt x="435" y="694"/>
                </a:cubicBezTo>
                <a:cubicBezTo>
                  <a:pt x="435" y="694"/>
                  <a:pt x="435" y="694"/>
                  <a:pt x="435" y="694"/>
                </a:cubicBezTo>
                <a:cubicBezTo>
                  <a:pt x="426" y="693"/>
                  <a:pt x="419" y="689"/>
                  <a:pt x="416" y="684"/>
                </a:cubicBezTo>
                <a:cubicBezTo>
                  <a:pt x="413" y="677"/>
                  <a:pt x="415" y="669"/>
                  <a:pt x="418" y="663"/>
                </a:cubicBezTo>
                <a:cubicBezTo>
                  <a:pt x="420" y="658"/>
                  <a:pt x="441" y="615"/>
                  <a:pt x="441" y="590"/>
                </a:cubicBezTo>
                <a:cubicBezTo>
                  <a:pt x="441" y="540"/>
                  <a:pt x="396" y="499"/>
                  <a:pt x="340" y="499"/>
                </a:cubicBezTo>
                <a:cubicBezTo>
                  <a:pt x="285" y="499"/>
                  <a:pt x="240" y="540"/>
                  <a:pt x="240" y="590"/>
                </a:cubicBezTo>
                <a:cubicBezTo>
                  <a:pt x="240" y="615"/>
                  <a:pt x="261" y="658"/>
                  <a:pt x="263" y="663"/>
                </a:cubicBezTo>
                <a:cubicBezTo>
                  <a:pt x="267" y="671"/>
                  <a:pt x="267" y="679"/>
                  <a:pt x="264" y="684"/>
                </a:cubicBezTo>
                <a:cubicBezTo>
                  <a:pt x="261" y="690"/>
                  <a:pt x="254" y="693"/>
                  <a:pt x="244" y="694"/>
                </a:cubicBezTo>
                <a:cubicBezTo>
                  <a:pt x="244" y="694"/>
                  <a:pt x="243" y="694"/>
                  <a:pt x="243" y="694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6"/>
          <p:cNvSpPr>
            <a:spLocks/>
          </p:cNvSpPr>
          <p:nvPr/>
        </p:nvSpPr>
        <p:spPr bwMode="auto">
          <a:xfrm>
            <a:off x="7741360" y="2153057"/>
            <a:ext cx="2921927" cy="2276827"/>
          </a:xfrm>
          <a:custGeom>
            <a:avLst/>
            <a:gdLst>
              <a:gd name="T0" fmla="*/ 648 w 892"/>
              <a:gd name="T1" fmla="*/ 695 h 695"/>
              <a:gd name="T2" fmla="*/ 628 w 892"/>
              <a:gd name="T3" fmla="*/ 684 h 695"/>
              <a:gd name="T4" fmla="*/ 629 w 892"/>
              <a:gd name="T5" fmla="*/ 663 h 695"/>
              <a:gd name="T6" fmla="*/ 652 w 892"/>
              <a:gd name="T7" fmla="*/ 590 h 695"/>
              <a:gd name="T8" fmla="*/ 552 w 892"/>
              <a:gd name="T9" fmla="*/ 499 h 695"/>
              <a:gd name="T10" fmla="*/ 451 w 892"/>
              <a:gd name="T11" fmla="*/ 590 h 695"/>
              <a:gd name="T12" fmla="*/ 474 w 892"/>
              <a:gd name="T13" fmla="*/ 663 h 695"/>
              <a:gd name="T14" fmla="*/ 476 w 892"/>
              <a:gd name="T15" fmla="*/ 684 h 695"/>
              <a:gd name="T16" fmla="*/ 457 w 892"/>
              <a:gd name="T17" fmla="*/ 694 h 695"/>
              <a:gd name="T18" fmla="*/ 457 w 892"/>
              <a:gd name="T19" fmla="*/ 694 h 695"/>
              <a:gd name="T20" fmla="*/ 450 w 892"/>
              <a:gd name="T21" fmla="*/ 694 h 695"/>
              <a:gd name="T22" fmla="*/ 243 w 892"/>
              <a:gd name="T23" fmla="*/ 694 h 695"/>
              <a:gd name="T24" fmla="*/ 230 w 892"/>
              <a:gd name="T25" fmla="*/ 694 h 695"/>
              <a:gd name="T26" fmla="*/ 196 w 892"/>
              <a:gd name="T27" fmla="*/ 694 h 695"/>
              <a:gd name="T28" fmla="*/ 196 w 892"/>
              <a:gd name="T29" fmla="*/ 459 h 695"/>
              <a:gd name="T30" fmla="*/ 196 w 892"/>
              <a:gd name="T31" fmla="*/ 453 h 695"/>
              <a:gd name="T32" fmla="*/ 195 w 892"/>
              <a:gd name="T33" fmla="*/ 453 h 695"/>
              <a:gd name="T34" fmla="*/ 196 w 892"/>
              <a:gd name="T35" fmla="*/ 453 h 695"/>
              <a:gd name="T36" fmla="*/ 152 w 892"/>
              <a:gd name="T37" fmla="*/ 405 h 695"/>
              <a:gd name="T38" fmla="*/ 127 w 892"/>
              <a:gd name="T39" fmla="*/ 411 h 695"/>
              <a:gd name="T40" fmla="*/ 65 w 892"/>
              <a:gd name="T41" fmla="*/ 432 h 695"/>
              <a:gd name="T42" fmla="*/ 0 w 892"/>
              <a:gd name="T43" fmla="*/ 357 h 695"/>
              <a:gd name="T44" fmla="*/ 65 w 892"/>
              <a:gd name="T45" fmla="*/ 281 h 695"/>
              <a:gd name="T46" fmla="*/ 127 w 892"/>
              <a:gd name="T47" fmla="*/ 302 h 695"/>
              <a:gd name="T48" fmla="*/ 151 w 892"/>
              <a:gd name="T49" fmla="*/ 308 h 695"/>
              <a:gd name="T50" fmla="*/ 195 w 892"/>
              <a:gd name="T51" fmla="*/ 262 h 695"/>
              <a:gd name="T52" fmla="*/ 184 w 892"/>
              <a:gd name="T53" fmla="*/ 262 h 695"/>
              <a:gd name="T54" fmla="*/ 186 w 892"/>
              <a:gd name="T55" fmla="*/ 262 h 695"/>
              <a:gd name="T56" fmla="*/ 195 w 892"/>
              <a:gd name="T57" fmla="*/ 262 h 695"/>
              <a:gd name="T58" fmla="*/ 195 w 892"/>
              <a:gd name="T59" fmla="*/ 261 h 695"/>
              <a:gd name="T60" fmla="*/ 196 w 892"/>
              <a:gd name="T61" fmla="*/ 261 h 695"/>
              <a:gd name="T62" fmla="*/ 196 w 892"/>
              <a:gd name="T63" fmla="*/ 260 h 695"/>
              <a:gd name="T64" fmla="*/ 196 w 892"/>
              <a:gd name="T65" fmla="*/ 255 h 695"/>
              <a:gd name="T66" fmla="*/ 196 w 892"/>
              <a:gd name="T67" fmla="*/ 0 h 695"/>
              <a:gd name="T68" fmla="*/ 237 w 892"/>
              <a:gd name="T69" fmla="*/ 1 h 695"/>
              <a:gd name="T70" fmla="*/ 330 w 892"/>
              <a:gd name="T71" fmla="*/ 1 h 695"/>
              <a:gd name="T72" fmla="*/ 341 w 892"/>
              <a:gd name="T73" fmla="*/ 1 h 695"/>
              <a:gd name="T74" fmla="*/ 449 w 892"/>
              <a:gd name="T75" fmla="*/ 1 h 695"/>
              <a:gd name="T76" fmla="*/ 648 w 892"/>
              <a:gd name="T77" fmla="*/ 1 h 695"/>
              <a:gd name="T78" fmla="*/ 648 w 892"/>
              <a:gd name="T79" fmla="*/ 1 h 695"/>
              <a:gd name="T80" fmla="*/ 649 w 892"/>
              <a:gd name="T81" fmla="*/ 1 h 695"/>
              <a:gd name="T82" fmla="*/ 859 w 892"/>
              <a:gd name="T83" fmla="*/ 1 h 695"/>
              <a:gd name="T84" fmla="*/ 890 w 892"/>
              <a:gd name="T85" fmla="*/ 1 h 695"/>
              <a:gd name="T86" fmla="*/ 890 w 892"/>
              <a:gd name="T87" fmla="*/ 257 h 695"/>
              <a:gd name="T88" fmla="*/ 890 w 892"/>
              <a:gd name="T89" fmla="*/ 261 h 695"/>
              <a:gd name="T90" fmla="*/ 890 w 892"/>
              <a:gd name="T91" fmla="*/ 459 h 695"/>
              <a:gd name="T92" fmla="*/ 890 w 892"/>
              <a:gd name="T93" fmla="*/ 694 h 695"/>
              <a:gd name="T94" fmla="*/ 655 w 892"/>
              <a:gd name="T95" fmla="*/ 694 h 695"/>
              <a:gd name="T96" fmla="*/ 650 w 892"/>
              <a:gd name="T97" fmla="*/ 694 h 695"/>
              <a:gd name="T98" fmla="*/ 648 w 892"/>
              <a:gd name="T99" fmla="*/ 695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92" h="695">
                <a:moveTo>
                  <a:pt x="648" y="695"/>
                </a:moveTo>
                <a:cubicBezTo>
                  <a:pt x="638" y="693"/>
                  <a:pt x="631" y="690"/>
                  <a:pt x="628" y="684"/>
                </a:cubicBezTo>
                <a:cubicBezTo>
                  <a:pt x="625" y="679"/>
                  <a:pt x="625" y="671"/>
                  <a:pt x="629" y="663"/>
                </a:cubicBezTo>
                <a:cubicBezTo>
                  <a:pt x="631" y="659"/>
                  <a:pt x="652" y="615"/>
                  <a:pt x="652" y="590"/>
                </a:cubicBezTo>
                <a:cubicBezTo>
                  <a:pt x="652" y="540"/>
                  <a:pt x="607" y="499"/>
                  <a:pt x="552" y="499"/>
                </a:cubicBezTo>
                <a:cubicBezTo>
                  <a:pt x="496" y="499"/>
                  <a:pt x="451" y="540"/>
                  <a:pt x="451" y="590"/>
                </a:cubicBezTo>
                <a:cubicBezTo>
                  <a:pt x="451" y="615"/>
                  <a:pt x="472" y="659"/>
                  <a:pt x="474" y="663"/>
                </a:cubicBezTo>
                <a:cubicBezTo>
                  <a:pt x="477" y="669"/>
                  <a:pt x="479" y="677"/>
                  <a:pt x="476" y="684"/>
                </a:cubicBezTo>
                <a:cubicBezTo>
                  <a:pt x="473" y="689"/>
                  <a:pt x="466" y="693"/>
                  <a:pt x="457" y="694"/>
                </a:cubicBezTo>
                <a:cubicBezTo>
                  <a:pt x="457" y="694"/>
                  <a:pt x="457" y="694"/>
                  <a:pt x="457" y="694"/>
                </a:cubicBezTo>
                <a:cubicBezTo>
                  <a:pt x="456" y="694"/>
                  <a:pt x="453" y="694"/>
                  <a:pt x="450" y="694"/>
                </a:cubicBezTo>
                <a:cubicBezTo>
                  <a:pt x="243" y="694"/>
                  <a:pt x="243" y="694"/>
                  <a:pt x="243" y="694"/>
                </a:cubicBezTo>
                <a:cubicBezTo>
                  <a:pt x="230" y="694"/>
                  <a:pt x="230" y="694"/>
                  <a:pt x="230" y="694"/>
                </a:cubicBezTo>
                <a:cubicBezTo>
                  <a:pt x="196" y="694"/>
                  <a:pt x="196" y="694"/>
                  <a:pt x="196" y="694"/>
                </a:cubicBezTo>
                <a:cubicBezTo>
                  <a:pt x="196" y="459"/>
                  <a:pt x="196" y="459"/>
                  <a:pt x="196" y="459"/>
                </a:cubicBezTo>
                <a:cubicBezTo>
                  <a:pt x="196" y="453"/>
                  <a:pt x="196" y="453"/>
                  <a:pt x="196" y="453"/>
                </a:cubicBezTo>
                <a:cubicBezTo>
                  <a:pt x="195" y="453"/>
                  <a:pt x="195" y="453"/>
                  <a:pt x="195" y="453"/>
                </a:cubicBezTo>
                <a:cubicBezTo>
                  <a:pt x="196" y="453"/>
                  <a:pt x="196" y="453"/>
                  <a:pt x="196" y="453"/>
                </a:cubicBezTo>
                <a:cubicBezTo>
                  <a:pt x="193" y="424"/>
                  <a:pt x="176" y="405"/>
                  <a:pt x="152" y="405"/>
                </a:cubicBezTo>
                <a:cubicBezTo>
                  <a:pt x="144" y="405"/>
                  <a:pt x="136" y="407"/>
                  <a:pt x="127" y="411"/>
                </a:cubicBezTo>
                <a:cubicBezTo>
                  <a:pt x="111" y="419"/>
                  <a:pt x="80" y="432"/>
                  <a:pt x="65" y="432"/>
                </a:cubicBezTo>
                <a:cubicBezTo>
                  <a:pt x="29" y="432"/>
                  <a:pt x="0" y="398"/>
                  <a:pt x="0" y="357"/>
                </a:cubicBezTo>
                <a:cubicBezTo>
                  <a:pt x="0" y="315"/>
                  <a:pt x="29" y="281"/>
                  <a:pt x="65" y="281"/>
                </a:cubicBezTo>
                <a:cubicBezTo>
                  <a:pt x="80" y="281"/>
                  <a:pt x="111" y="294"/>
                  <a:pt x="127" y="302"/>
                </a:cubicBezTo>
                <a:cubicBezTo>
                  <a:pt x="136" y="306"/>
                  <a:pt x="144" y="308"/>
                  <a:pt x="151" y="308"/>
                </a:cubicBezTo>
                <a:cubicBezTo>
                  <a:pt x="175" y="308"/>
                  <a:pt x="192" y="290"/>
                  <a:pt x="195" y="262"/>
                </a:cubicBezTo>
                <a:cubicBezTo>
                  <a:pt x="184" y="262"/>
                  <a:pt x="184" y="262"/>
                  <a:pt x="184" y="262"/>
                </a:cubicBezTo>
                <a:cubicBezTo>
                  <a:pt x="186" y="262"/>
                  <a:pt x="186" y="262"/>
                  <a:pt x="186" y="262"/>
                </a:cubicBezTo>
                <a:cubicBezTo>
                  <a:pt x="195" y="262"/>
                  <a:pt x="195" y="262"/>
                  <a:pt x="195" y="262"/>
                </a:cubicBezTo>
                <a:cubicBezTo>
                  <a:pt x="195" y="261"/>
                  <a:pt x="195" y="261"/>
                  <a:pt x="195" y="261"/>
                </a:cubicBezTo>
                <a:cubicBezTo>
                  <a:pt x="196" y="261"/>
                  <a:pt x="196" y="261"/>
                  <a:pt x="196" y="261"/>
                </a:cubicBezTo>
                <a:cubicBezTo>
                  <a:pt x="196" y="260"/>
                  <a:pt x="196" y="260"/>
                  <a:pt x="196" y="260"/>
                </a:cubicBezTo>
                <a:cubicBezTo>
                  <a:pt x="196" y="259"/>
                  <a:pt x="196" y="257"/>
                  <a:pt x="196" y="255"/>
                </a:cubicBezTo>
                <a:cubicBezTo>
                  <a:pt x="196" y="0"/>
                  <a:pt x="196" y="0"/>
                  <a:pt x="196" y="0"/>
                </a:cubicBezTo>
                <a:cubicBezTo>
                  <a:pt x="211" y="0"/>
                  <a:pt x="234" y="1"/>
                  <a:pt x="237" y="1"/>
                </a:cubicBezTo>
                <a:cubicBezTo>
                  <a:pt x="330" y="1"/>
                  <a:pt x="330" y="1"/>
                  <a:pt x="330" y="1"/>
                </a:cubicBezTo>
                <a:cubicBezTo>
                  <a:pt x="341" y="1"/>
                  <a:pt x="341" y="1"/>
                  <a:pt x="341" y="1"/>
                </a:cubicBezTo>
                <a:cubicBezTo>
                  <a:pt x="449" y="1"/>
                  <a:pt x="449" y="1"/>
                  <a:pt x="449" y="1"/>
                </a:cubicBezTo>
                <a:cubicBezTo>
                  <a:pt x="648" y="1"/>
                  <a:pt x="648" y="1"/>
                  <a:pt x="648" y="1"/>
                </a:cubicBezTo>
                <a:cubicBezTo>
                  <a:pt x="648" y="1"/>
                  <a:pt x="648" y="1"/>
                  <a:pt x="648" y="1"/>
                </a:cubicBezTo>
                <a:cubicBezTo>
                  <a:pt x="649" y="1"/>
                  <a:pt x="649" y="1"/>
                  <a:pt x="649" y="1"/>
                </a:cubicBezTo>
                <a:cubicBezTo>
                  <a:pt x="859" y="1"/>
                  <a:pt x="859" y="1"/>
                  <a:pt x="859" y="1"/>
                </a:cubicBezTo>
                <a:cubicBezTo>
                  <a:pt x="890" y="1"/>
                  <a:pt x="890" y="1"/>
                  <a:pt x="890" y="1"/>
                </a:cubicBezTo>
                <a:cubicBezTo>
                  <a:pt x="890" y="257"/>
                  <a:pt x="890" y="257"/>
                  <a:pt x="890" y="257"/>
                </a:cubicBezTo>
                <a:cubicBezTo>
                  <a:pt x="890" y="258"/>
                  <a:pt x="890" y="260"/>
                  <a:pt x="890" y="261"/>
                </a:cubicBezTo>
                <a:cubicBezTo>
                  <a:pt x="892" y="294"/>
                  <a:pt x="890" y="458"/>
                  <a:pt x="890" y="459"/>
                </a:cubicBezTo>
                <a:cubicBezTo>
                  <a:pt x="890" y="694"/>
                  <a:pt x="890" y="694"/>
                  <a:pt x="890" y="694"/>
                </a:cubicBezTo>
                <a:cubicBezTo>
                  <a:pt x="655" y="694"/>
                  <a:pt x="655" y="694"/>
                  <a:pt x="655" y="694"/>
                </a:cubicBezTo>
                <a:cubicBezTo>
                  <a:pt x="650" y="694"/>
                  <a:pt x="650" y="694"/>
                  <a:pt x="650" y="694"/>
                </a:cubicBezTo>
                <a:cubicBezTo>
                  <a:pt x="649" y="694"/>
                  <a:pt x="648" y="695"/>
                  <a:pt x="648" y="69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1"/>
          <p:cNvSpPr>
            <a:spLocks/>
          </p:cNvSpPr>
          <p:nvPr/>
        </p:nvSpPr>
        <p:spPr bwMode="auto">
          <a:xfrm>
            <a:off x="5303480" y="2124596"/>
            <a:ext cx="2384344" cy="2276827"/>
          </a:xfrm>
          <a:custGeom>
            <a:avLst/>
            <a:gdLst>
              <a:gd name="T0" fmla="*/ 252 w 728"/>
              <a:gd name="T1" fmla="*/ 694 h 695"/>
              <a:gd name="T2" fmla="*/ 247 w 728"/>
              <a:gd name="T3" fmla="*/ 694 h 695"/>
              <a:gd name="T4" fmla="*/ 0 w 728"/>
              <a:gd name="T5" fmla="*/ 694 h 695"/>
              <a:gd name="T6" fmla="*/ 0 w 728"/>
              <a:gd name="T7" fmla="*/ 459 h 695"/>
              <a:gd name="T8" fmla="*/ 0 w 728"/>
              <a:gd name="T9" fmla="*/ 455 h 695"/>
              <a:gd name="T10" fmla="*/ 0 w 728"/>
              <a:gd name="T11" fmla="*/ 455 h 695"/>
              <a:gd name="T12" fmla="*/ 20 w 728"/>
              <a:gd name="T13" fmla="*/ 431 h 695"/>
              <a:gd name="T14" fmla="*/ 33 w 728"/>
              <a:gd name="T15" fmla="*/ 434 h 695"/>
              <a:gd name="T16" fmla="*/ 110 w 728"/>
              <a:gd name="T17" fmla="*/ 457 h 695"/>
              <a:gd name="T18" fmla="*/ 206 w 728"/>
              <a:gd name="T19" fmla="*/ 357 h 695"/>
              <a:gd name="T20" fmla="*/ 110 w 728"/>
              <a:gd name="T21" fmla="*/ 256 h 695"/>
              <a:gd name="T22" fmla="*/ 33 w 728"/>
              <a:gd name="T23" fmla="*/ 279 h 695"/>
              <a:gd name="T24" fmla="*/ 20 w 728"/>
              <a:gd name="T25" fmla="*/ 283 h 695"/>
              <a:gd name="T26" fmla="*/ 1 w 728"/>
              <a:gd name="T27" fmla="*/ 260 h 695"/>
              <a:gd name="T28" fmla="*/ 0 w 728"/>
              <a:gd name="T29" fmla="*/ 259 h 695"/>
              <a:gd name="T30" fmla="*/ 0 w 728"/>
              <a:gd name="T31" fmla="*/ 259 h 695"/>
              <a:gd name="T32" fmla="*/ 0 w 728"/>
              <a:gd name="T33" fmla="*/ 255 h 695"/>
              <a:gd name="T34" fmla="*/ 0 w 728"/>
              <a:gd name="T35" fmla="*/ 1 h 695"/>
              <a:gd name="T36" fmla="*/ 33 w 728"/>
              <a:gd name="T37" fmla="*/ 1 h 695"/>
              <a:gd name="T38" fmla="*/ 253 w 728"/>
              <a:gd name="T39" fmla="*/ 1 h 695"/>
              <a:gd name="T40" fmla="*/ 254 w 728"/>
              <a:gd name="T41" fmla="*/ 1 h 695"/>
              <a:gd name="T42" fmla="*/ 254 w 728"/>
              <a:gd name="T43" fmla="*/ 1 h 695"/>
              <a:gd name="T44" fmla="*/ 463 w 728"/>
              <a:gd name="T45" fmla="*/ 1 h 695"/>
              <a:gd name="T46" fmla="*/ 589 w 728"/>
              <a:gd name="T47" fmla="*/ 1 h 695"/>
              <a:gd name="T48" fmla="*/ 589 w 728"/>
              <a:gd name="T49" fmla="*/ 0 h 695"/>
              <a:gd name="T50" fmla="*/ 685 w 728"/>
              <a:gd name="T51" fmla="*/ 0 h 695"/>
              <a:gd name="T52" fmla="*/ 728 w 728"/>
              <a:gd name="T53" fmla="*/ 0 h 695"/>
              <a:gd name="T54" fmla="*/ 728 w 728"/>
              <a:gd name="T55" fmla="*/ 255 h 695"/>
              <a:gd name="T56" fmla="*/ 728 w 728"/>
              <a:gd name="T57" fmla="*/ 260 h 695"/>
              <a:gd name="T58" fmla="*/ 709 w 728"/>
              <a:gd name="T59" fmla="*/ 282 h 695"/>
              <a:gd name="T60" fmla="*/ 695 w 728"/>
              <a:gd name="T61" fmla="*/ 279 h 695"/>
              <a:gd name="T62" fmla="*/ 619 w 728"/>
              <a:gd name="T63" fmla="*/ 256 h 695"/>
              <a:gd name="T64" fmla="*/ 523 w 728"/>
              <a:gd name="T65" fmla="*/ 356 h 695"/>
              <a:gd name="T66" fmla="*/ 619 w 728"/>
              <a:gd name="T67" fmla="*/ 457 h 695"/>
              <a:gd name="T68" fmla="*/ 695 w 728"/>
              <a:gd name="T69" fmla="*/ 434 h 695"/>
              <a:gd name="T70" fmla="*/ 709 w 728"/>
              <a:gd name="T71" fmla="*/ 431 h 695"/>
              <a:gd name="T72" fmla="*/ 728 w 728"/>
              <a:gd name="T73" fmla="*/ 454 h 695"/>
              <a:gd name="T74" fmla="*/ 728 w 728"/>
              <a:gd name="T75" fmla="*/ 459 h 695"/>
              <a:gd name="T76" fmla="*/ 728 w 728"/>
              <a:gd name="T77" fmla="*/ 694 h 695"/>
              <a:gd name="T78" fmla="*/ 679 w 728"/>
              <a:gd name="T79" fmla="*/ 694 h 695"/>
              <a:gd name="T80" fmla="*/ 679 w 728"/>
              <a:gd name="T81" fmla="*/ 694 h 695"/>
              <a:gd name="T82" fmla="*/ 461 w 728"/>
              <a:gd name="T83" fmla="*/ 694 h 695"/>
              <a:gd name="T84" fmla="*/ 454 w 728"/>
              <a:gd name="T85" fmla="*/ 694 h 695"/>
              <a:gd name="T86" fmla="*/ 454 w 728"/>
              <a:gd name="T87" fmla="*/ 694 h 695"/>
              <a:gd name="T88" fmla="*/ 434 w 728"/>
              <a:gd name="T89" fmla="*/ 684 h 695"/>
              <a:gd name="T90" fmla="*/ 436 w 728"/>
              <a:gd name="T91" fmla="*/ 663 h 695"/>
              <a:gd name="T92" fmla="*/ 461 w 728"/>
              <a:gd name="T93" fmla="*/ 590 h 695"/>
              <a:gd name="T94" fmla="*/ 355 w 728"/>
              <a:gd name="T95" fmla="*/ 499 h 695"/>
              <a:gd name="T96" fmla="*/ 249 w 728"/>
              <a:gd name="T97" fmla="*/ 590 h 695"/>
              <a:gd name="T98" fmla="*/ 274 w 728"/>
              <a:gd name="T99" fmla="*/ 663 h 695"/>
              <a:gd name="T100" fmla="*/ 275 w 728"/>
              <a:gd name="T101" fmla="*/ 684 h 695"/>
              <a:gd name="T102" fmla="*/ 254 w 728"/>
              <a:gd name="T103" fmla="*/ 695 h 695"/>
              <a:gd name="T104" fmla="*/ 252 w 728"/>
              <a:gd name="T105" fmla="*/ 694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728" h="695">
                <a:moveTo>
                  <a:pt x="252" y="694"/>
                </a:moveTo>
                <a:cubicBezTo>
                  <a:pt x="247" y="694"/>
                  <a:pt x="247" y="694"/>
                  <a:pt x="247" y="694"/>
                </a:cubicBezTo>
                <a:cubicBezTo>
                  <a:pt x="0" y="694"/>
                  <a:pt x="0" y="694"/>
                  <a:pt x="0" y="694"/>
                </a:cubicBezTo>
                <a:cubicBezTo>
                  <a:pt x="0" y="459"/>
                  <a:pt x="0" y="459"/>
                  <a:pt x="0" y="459"/>
                </a:cubicBezTo>
                <a:cubicBezTo>
                  <a:pt x="0" y="455"/>
                  <a:pt x="0" y="455"/>
                  <a:pt x="0" y="455"/>
                </a:cubicBezTo>
                <a:cubicBezTo>
                  <a:pt x="0" y="455"/>
                  <a:pt x="0" y="455"/>
                  <a:pt x="0" y="455"/>
                </a:cubicBezTo>
                <a:cubicBezTo>
                  <a:pt x="1" y="449"/>
                  <a:pt x="4" y="431"/>
                  <a:pt x="20" y="431"/>
                </a:cubicBezTo>
                <a:cubicBezTo>
                  <a:pt x="24" y="431"/>
                  <a:pt x="28" y="432"/>
                  <a:pt x="33" y="434"/>
                </a:cubicBezTo>
                <a:cubicBezTo>
                  <a:pt x="38" y="436"/>
                  <a:pt x="84" y="457"/>
                  <a:pt x="110" y="457"/>
                </a:cubicBezTo>
                <a:cubicBezTo>
                  <a:pt x="163" y="457"/>
                  <a:pt x="206" y="412"/>
                  <a:pt x="206" y="357"/>
                </a:cubicBezTo>
                <a:cubicBezTo>
                  <a:pt x="206" y="301"/>
                  <a:pt x="163" y="256"/>
                  <a:pt x="110" y="256"/>
                </a:cubicBezTo>
                <a:cubicBezTo>
                  <a:pt x="84" y="256"/>
                  <a:pt x="38" y="277"/>
                  <a:pt x="33" y="279"/>
                </a:cubicBezTo>
                <a:cubicBezTo>
                  <a:pt x="28" y="281"/>
                  <a:pt x="24" y="283"/>
                  <a:pt x="20" y="283"/>
                </a:cubicBezTo>
                <a:cubicBezTo>
                  <a:pt x="5" y="283"/>
                  <a:pt x="1" y="267"/>
                  <a:pt x="1" y="260"/>
                </a:cubicBezTo>
                <a:cubicBezTo>
                  <a:pt x="0" y="259"/>
                  <a:pt x="0" y="259"/>
                  <a:pt x="0" y="259"/>
                </a:cubicBezTo>
                <a:cubicBezTo>
                  <a:pt x="0" y="259"/>
                  <a:pt x="0" y="259"/>
                  <a:pt x="0" y="259"/>
                </a:cubicBezTo>
                <a:cubicBezTo>
                  <a:pt x="0" y="258"/>
                  <a:pt x="0" y="255"/>
                  <a:pt x="0" y="255"/>
                </a:cubicBezTo>
                <a:cubicBezTo>
                  <a:pt x="0" y="1"/>
                  <a:pt x="0" y="1"/>
                  <a:pt x="0" y="1"/>
                </a:cubicBezTo>
                <a:cubicBezTo>
                  <a:pt x="33" y="1"/>
                  <a:pt x="33" y="1"/>
                  <a:pt x="33" y="1"/>
                </a:cubicBezTo>
                <a:cubicBezTo>
                  <a:pt x="253" y="1"/>
                  <a:pt x="253" y="1"/>
                  <a:pt x="253" y="1"/>
                </a:cubicBezTo>
                <a:cubicBezTo>
                  <a:pt x="254" y="1"/>
                  <a:pt x="254" y="1"/>
                  <a:pt x="254" y="1"/>
                </a:cubicBezTo>
                <a:cubicBezTo>
                  <a:pt x="254" y="1"/>
                  <a:pt x="254" y="1"/>
                  <a:pt x="254" y="1"/>
                </a:cubicBezTo>
                <a:cubicBezTo>
                  <a:pt x="463" y="1"/>
                  <a:pt x="463" y="1"/>
                  <a:pt x="463" y="1"/>
                </a:cubicBezTo>
                <a:cubicBezTo>
                  <a:pt x="589" y="1"/>
                  <a:pt x="589" y="1"/>
                  <a:pt x="589" y="1"/>
                </a:cubicBezTo>
                <a:cubicBezTo>
                  <a:pt x="589" y="0"/>
                  <a:pt x="589" y="0"/>
                  <a:pt x="589" y="0"/>
                </a:cubicBezTo>
                <a:cubicBezTo>
                  <a:pt x="685" y="0"/>
                  <a:pt x="685" y="0"/>
                  <a:pt x="685" y="0"/>
                </a:cubicBezTo>
                <a:cubicBezTo>
                  <a:pt x="688" y="0"/>
                  <a:pt x="712" y="0"/>
                  <a:pt x="728" y="0"/>
                </a:cubicBezTo>
                <a:cubicBezTo>
                  <a:pt x="728" y="255"/>
                  <a:pt x="728" y="255"/>
                  <a:pt x="728" y="255"/>
                </a:cubicBezTo>
                <a:cubicBezTo>
                  <a:pt x="728" y="257"/>
                  <a:pt x="728" y="259"/>
                  <a:pt x="728" y="260"/>
                </a:cubicBezTo>
                <a:cubicBezTo>
                  <a:pt x="727" y="266"/>
                  <a:pt x="724" y="282"/>
                  <a:pt x="709" y="282"/>
                </a:cubicBezTo>
                <a:cubicBezTo>
                  <a:pt x="705" y="282"/>
                  <a:pt x="700" y="281"/>
                  <a:pt x="695" y="279"/>
                </a:cubicBezTo>
                <a:cubicBezTo>
                  <a:pt x="690" y="277"/>
                  <a:pt x="645" y="256"/>
                  <a:pt x="619" y="256"/>
                </a:cubicBezTo>
                <a:cubicBezTo>
                  <a:pt x="566" y="256"/>
                  <a:pt x="523" y="301"/>
                  <a:pt x="523" y="356"/>
                </a:cubicBezTo>
                <a:cubicBezTo>
                  <a:pt x="523" y="412"/>
                  <a:pt x="566" y="457"/>
                  <a:pt x="619" y="457"/>
                </a:cubicBezTo>
                <a:cubicBezTo>
                  <a:pt x="645" y="457"/>
                  <a:pt x="690" y="436"/>
                  <a:pt x="695" y="434"/>
                </a:cubicBezTo>
                <a:cubicBezTo>
                  <a:pt x="700" y="432"/>
                  <a:pt x="705" y="431"/>
                  <a:pt x="709" y="431"/>
                </a:cubicBezTo>
                <a:cubicBezTo>
                  <a:pt x="724" y="431"/>
                  <a:pt x="728" y="447"/>
                  <a:pt x="728" y="454"/>
                </a:cubicBezTo>
                <a:cubicBezTo>
                  <a:pt x="728" y="459"/>
                  <a:pt x="728" y="459"/>
                  <a:pt x="728" y="459"/>
                </a:cubicBezTo>
                <a:cubicBezTo>
                  <a:pt x="728" y="694"/>
                  <a:pt x="728" y="694"/>
                  <a:pt x="728" y="694"/>
                </a:cubicBezTo>
                <a:cubicBezTo>
                  <a:pt x="679" y="694"/>
                  <a:pt x="679" y="694"/>
                  <a:pt x="679" y="694"/>
                </a:cubicBezTo>
                <a:cubicBezTo>
                  <a:pt x="679" y="694"/>
                  <a:pt x="679" y="694"/>
                  <a:pt x="679" y="694"/>
                </a:cubicBezTo>
                <a:cubicBezTo>
                  <a:pt x="461" y="694"/>
                  <a:pt x="461" y="694"/>
                  <a:pt x="461" y="694"/>
                </a:cubicBezTo>
                <a:cubicBezTo>
                  <a:pt x="458" y="694"/>
                  <a:pt x="455" y="694"/>
                  <a:pt x="454" y="694"/>
                </a:cubicBezTo>
                <a:cubicBezTo>
                  <a:pt x="454" y="694"/>
                  <a:pt x="454" y="694"/>
                  <a:pt x="454" y="694"/>
                </a:cubicBezTo>
                <a:cubicBezTo>
                  <a:pt x="445" y="693"/>
                  <a:pt x="438" y="689"/>
                  <a:pt x="434" y="684"/>
                </a:cubicBezTo>
                <a:cubicBezTo>
                  <a:pt x="431" y="677"/>
                  <a:pt x="433" y="669"/>
                  <a:pt x="436" y="663"/>
                </a:cubicBezTo>
                <a:cubicBezTo>
                  <a:pt x="439" y="659"/>
                  <a:pt x="461" y="615"/>
                  <a:pt x="461" y="590"/>
                </a:cubicBezTo>
                <a:cubicBezTo>
                  <a:pt x="461" y="540"/>
                  <a:pt x="413" y="499"/>
                  <a:pt x="355" y="499"/>
                </a:cubicBezTo>
                <a:cubicBezTo>
                  <a:pt x="296" y="499"/>
                  <a:pt x="249" y="540"/>
                  <a:pt x="249" y="590"/>
                </a:cubicBezTo>
                <a:cubicBezTo>
                  <a:pt x="249" y="615"/>
                  <a:pt x="271" y="659"/>
                  <a:pt x="274" y="663"/>
                </a:cubicBezTo>
                <a:cubicBezTo>
                  <a:pt x="278" y="671"/>
                  <a:pt x="278" y="679"/>
                  <a:pt x="275" y="684"/>
                </a:cubicBezTo>
                <a:cubicBezTo>
                  <a:pt x="272" y="690"/>
                  <a:pt x="264" y="693"/>
                  <a:pt x="254" y="695"/>
                </a:cubicBezTo>
                <a:cubicBezTo>
                  <a:pt x="253" y="694"/>
                  <a:pt x="252" y="694"/>
                  <a:pt x="252" y="694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36159" tIns="18080" rIns="36159" bIns="1808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554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066168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01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110096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02 </a:t>
            </a:r>
          </a:p>
        </p:txBody>
      </p:sp>
      <p:sp>
        <p:nvSpPr>
          <p:cNvPr id="29" name="Rectangle 28"/>
          <p:cNvSpPr/>
          <p:nvPr/>
        </p:nvSpPr>
        <p:spPr>
          <a:xfrm>
            <a:off x="9093145" y="2824237"/>
            <a:ext cx="825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03 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153039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153039" y="5007478"/>
            <a:ext cx="2698461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151304" y="4696910"/>
            <a:ext cx="1415141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Black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Black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8151304" y="5007478"/>
            <a:ext cx="2698461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 Regular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Lato Regular"/>
              <a:sym typeface="Arial" panose="020B0604020202020204" pitchFamily="34" charset="0"/>
            </a:endParaRPr>
          </a:p>
        </p:txBody>
      </p:sp>
      <p:sp>
        <p:nvSpPr>
          <p:cNvPr id="1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9229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01" grpId="0"/>
      <p:bldP spid="23" grpId="0" animBg="1"/>
      <p:bldP spid="24" grpId="0" animBg="1"/>
      <p:bldP spid="25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4482958" y="2351414"/>
            <a:ext cx="1933961" cy="1725045"/>
            <a:chOff x="3019011" y="1562514"/>
            <a:chExt cx="1543050" cy="1376363"/>
          </a:xfrm>
        </p:grpSpPr>
        <p:sp>
          <p:nvSpPr>
            <p:cNvPr id="4" name="Rectangle 3"/>
            <p:cNvSpPr/>
            <p:nvPr/>
          </p:nvSpPr>
          <p:spPr>
            <a:xfrm>
              <a:off x="3019011" y="1562514"/>
              <a:ext cx="1371600" cy="13716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3" name="Group 22"/>
            <p:cNvGrpSpPr/>
            <p:nvPr/>
          </p:nvGrpSpPr>
          <p:grpSpPr>
            <a:xfrm flipH="1">
              <a:off x="4390611" y="1562515"/>
              <a:ext cx="171450" cy="1376362"/>
              <a:chOff x="1447799" y="1047750"/>
              <a:chExt cx="609602" cy="3352800"/>
            </a:xfrm>
            <a:solidFill>
              <a:schemeClr val="accent1">
                <a:lumMod val="75000"/>
              </a:schemeClr>
            </a:solidFill>
          </p:grpSpPr>
          <p:sp>
            <p:nvSpPr>
              <p:cNvPr id="24" name="Flowchart: Manual Input 23"/>
              <p:cNvSpPr/>
              <p:nvPr/>
            </p:nvSpPr>
            <p:spPr bwMode="auto">
              <a:xfrm>
                <a:off x="1447799" y="10477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lowchart: Manual Input 24"/>
              <p:cNvSpPr/>
              <p:nvPr/>
            </p:nvSpPr>
            <p:spPr bwMode="auto">
              <a:xfrm rot="10800000" flipH="1">
                <a:off x="1447799" y="18859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1" name="Group 40"/>
          <p:cNvGrpSpPr/>
          <p:nvPr/>
        </p:nvGrpSpPr>
        <p:grpSpPr>
          <a:xfrm>
            <a:off x="4482958" y="4068933"/>
            <a:ext cx="1933961" cy="1727434"/>
            <a:chOff x="3019011" y="2932872"/>
            <a:chExt cx="1543050" cy="1378268"/>
          </a:xfrm>
        </p:grpSpPr>
        <p:sp>
          <p:nvSpPr>
            <p:cNvPr id="7" name="Rectangle 6"/>
            <p:cNvSpPr/>
            <p:nvPr/>
          </p:nvSpPr>
          <p:spPr>
            <a:xfrm>
              <a:off x="3019011" y="2932872"/>
              <a:ext cx="1371600" cy="13716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6" name="Group 25"/>
            <p:cNvGrpSpPr/>
            <p:nvPr/>
          </p:nvGrpSpPr>
          <p:grpSpPr>
            <a:xfrm flipH="1">
              <a:off x="4390611" y="2934778"/>
              <a:ext cx="171450" cy="1376362"/>
              <a:chOff x="1447799" y="1047750"/>
              <a:chExt cx="609602" cy="3352800"/>
            </a:xfrm>
            <a:solidFill>
              <a:schemeClr val="accent2">
                <a:lumMod val="75000"/>
              </a:schemeClr>
            </a:solidFill>
          </p:grpSpPr>
          <p:sp>
            <p:nvSpPr>
              <p:cNvPr id="27" name="Flowchart: Manual Input 26"/>
              <p:cNvSpPr/>
              <p:nvPr/>
            </p:nvSpPr>
            <p:spPr bwMode="auto">
              <a:xfrm>
                <a:off x="1447799" y="10477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lowchart: Manual Input 27"/>
              <p:cNvSpPr/>
              <p:nvPr/>
            </p:nvSpPr>
            <p:spPr bwMode="auto">
              <a:xfrm rot="10800000" flipH="1">
                <a:off x="1447799" y="18859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2" name="Group 41"/>
          <p:cNvGrpSpPr/>
          <p:nvPr/>
        </p:nvGrpSpPr>
        <p:grpSpPr>
          <a:xfrm>
            <a:off x="6416919" y="2351414"/>
            <a:ext cx="1933961" cy="1725045"/>
            <a:chOff x="4562061" y="1562514"/>
            <a:chExt cx="1543050" cy="1376363"/>
          </a:xfrm>
        </p:grpSpPr>
        <p:sp>
          <p:nvSpPr>
            <p:cNvPr id="9" name="Rectangle 8"/>
            <p:cNvSpPr/>
            <p:nvPr/>
          </p:nvSpPr>
          <p:spPr>
            <a:xfrm flipH="1">
              <a:off x="4733511" y="1562514"/>
              <a:ext cx="1371600" cy="1371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4562061" y="1562515"/>
              <a:ext cx="171450" cy="1376362"/>
              <a:chOff x="1447799" y="1047750"/>
              <a:chExt cx="609602" cy="3352800"/>
            </a:xfrm>
            <a:solidFill>
              <a:schemeClr val="accent3">
                <a:lumMod val="75000"/>
              </a:schemeClr>
            </a:solidFill>
          </p:grpSpPr>
          <p:sp>
            <p:nvSpPr>
              <p:cNvPr id="30" name="Flowchart: Manual Input 29"/>
              <p:cNvSpPr/>
              <p:nvPr/>
            </p:nvSpPr>
            <p:spPr bwMode="auto">
              <a:xfrm>
                <a:off x="1447799" y="10477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lowchart: Manual Input 30"/>
              <p:cNvSpPr/>
              <p:nvPr/>
            </p:nvSpPr>
            <p:spPr bwMode="auto">
              <a:xfrm rot="10800000" flipH="1">
                <a:off x="1447799" y="18859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43" name="Group 42"/>
          <p:cNvGrpSpPr/>
          <p:nvPr/>
        </p:nvGrpSpPr>
        <p:grpSpPr>
          <a:xfrm>
            <a:off x="6416919" y="4068933"/>
            <a:ext cx="1933961" cy="1727434"/>
            <a:chOff x="4562061" y="2932872"/>
            <a:chExt cx="1543050" cy="1378268"/>
          </a:xfrm>
        </p:grpSpPr>
        <p:sp>
          <p:nvSpPr>
            <p:cNvPr id="11" name="Rectangle 10"/>
            <p:cNvSpPr/>
            <p:nvPr/>
          </p:nvSpPr>
          <p:spPr>
            <a:xfrm flipH="1">
              <a:off x="4733511" y="2932872"/>
              <a:ext cx="1371600" cy="13716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2" name="Group 31"/>
            <p:cNvGrpSpPr/>
            <p:nvPr/>
          </p:nvGrpSpPr>
          <p:grpSpPr>
            <a:xfrm>
              <a:off x="4562061" y="2934778"/>
              <a:ext cx="171450" cy="1376362"/>
              <a:chOff x="1447799" y="1047750"/>
              <a:chExt cx="609602" cy="3352800"/>
            </a:xfrm>
            <a:solidFill>
              <a:schemeClr val="accent4">
                <a:lumMod val="75000"/>
              </a:schemeClr>
            </a:solidFill>
          </p:grpSpPr>
          <p:sp>
            <p:nvSpPr>
              <p:cNvPr id="33" name="Flowchart: Manual Input 32"/>
              <p:cNvSpPr/>
              <p:nvPr/>
            </p:nvSpPr>
            <p:spPr bwMode="auto">
              <a:xfrm>
                <a:off x="1447799" y="10477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lowchart: Manual Input 33"/>
              <p:cNvSpPr/>
              <p:nvPr/>
            </p:nvSpPr>
            <p:spPr bwMode="auto">
              <a:xfrm rot="10800000" flipH="1">
                <a:off x="1447799" y="1885950"/>
                <a:ext cx="609602" cy="2514600"/>
              </a:xfrm>
              <a:prstGeom prst="flowChartManualInput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rtlCol="0" anchor="t" anchorCtr="0" compatLnSpc="1">
                <a:prstTxWarp prst="textNoShape">
                  <a:avLst/>
                </a:prstTxWarp>
              </a:bodyPr>
              <a:lstStyle/>
              <a:p>
                <a:pPr algn="ctr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5" name="Round Same Side Corner Rectangle 4"/>
          <p:cNvSpPr/>
          <p:nvPr/>
        </p:nvSpPr>
        <p:spPr>
          <a:xfrm rot="5400000">
            <a:off x="4231135" y="2282541"/>
            <a:ext cx="921616" cy="185682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Freeform 24"/>
          <p:cNvSpPr>
            <a:spLocks noEditPoints="1"/>
          </p:cNvSpPr>
          <p:nvPr/>
        </p:nvSpPr>
        <p:spPr bwMode="auto">
          <a:xfrm>
            <a:off x="4960480" y="2943029"/>
            <a:ext cx="493438" cy="535846"/>
          </a:xfrm>
          <a:custGeom>
            <a:avLst/>
            <a:gdLst/>
            <a:ahLst/>
            <a:cxnLst>
              <a:cxn ang="0">
                <a:pos x="55" y="55"/>
              </a:cxn>
              <a:cxn ang="0">
                <a:pos x="39" y="55"/>
              </a:cxn>
              <a:cxn ang="0">
                <a:pos x="30" y="64"/>
              </a:cxn>
              <a:cxn ang="0">
                <a:pos x="21" y="55"/>
              </a:cxn>
              <a:cxn ang="0">
                <a:pos x="5" y="55"/>
              </a:cxn>
              <a:cxn ang="0">
                <a:pos x="0" y="50"/>
              </a:cxn>
              <a:cxn ang="0">
                <a:pos x="11" y="20"/>
              </a:cxn>
              <a:cxn ang="0">
                <a:pos x="27" y="5"/>
              </a:cxn>
              <a:cxn ang="0">
                <a:pos x="26" y="3"/>
              </a:cxn>
              <a:cxn ang="0">
                <a:pos x="30" y="0"/>
              </a:cxn>
              <a:cxn ang="0">
                <a:pos x="33" y="3"/>
              </a:cxn>
              <a:cxn ang="0">
                <a:pos x="33" y="5"/>
              </a:cxn>
              <a:cxn ang="0">
                <a:pos x="48" y="20"/>
              </a:cxn>
              <a:cxn ang="0">
                <a:pos x="59" y="50"/>
              </a:cxn>
              <a:cxn ang="0">
                <a:pos x="55" y="55"/>
              </a:cxn>
              <a:cxn ang="0">
                <a:pos x="30" y="60"/>
              </a:cxn>
              <a:cxn ang="0">
                <a:pos x="25" y="55"/>
              </a:cxn>
              <a:cxn ang="0">
                <a:pos x="24" y="54"/>
              </a:cxn>
              <a:cxn ang="0">
                <a:pos x="23" y="55"/>
              </a:cxn>
              <a:cxn ang="0">
                <a:pos x="30" y="61"/>
              </a:cxn>
              <a:cxn ang="0">
                <a:pos x="30" y="60"/>
              </a:cxn>
              <a:cxn ang="0">
                <a:pos x="30" y="60"/>
              </a:cxn>
            </a:cxnLst>
            <a:rect l="0" t="0" r="r" b="b"/>
            <a:pathLst>
              <a:path w="59" h="64">
                <a:moveTo>
                  <a:pt x="55" y="55"/>
                </a:moveTo>
                <a:cubicBezTo>
                  <a:pt x="39" y="55"/>
                  <a:pt x="39" y="55"/>
                  <a:pt x="39" y="55"/>
                </a:cubicBezTo>
                <a:cubicBezTo>
                  <a:pt x="39" y="60"/>
                  <a:pt x="35" y="64"/>
                  <a:pt x="30" y="64"/>
                </a:cubicBezTo>
                <a:cubicBezTo>
                  <a:pt x="25" y="64"/>
                  <a:pt x="21" y="60"/>
                  <a:pt x="21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5" y="46"/>
                  <a:pt x="11" y="38"/>
                  <a:pt x="11" y="20"/>
                </a:cubicBezTo>
                <a:cubicBezTo>
                  <a:pt x="11" y="13"/>
                  <a:pt x="17" y="6"/>
                  <a:pt x="27" y="5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1"/>
                  <a:pt x="28" y="0"/>
                  <a:pt x="30" y="0"/>
                </a:cubicBezTo>
                <a:cubicBezTo>
                  <a:pt x="32" y="0"/>
                  <a:pt x="33" y="1"/>
                  <a:pt x="33" y="3"/>
                </a:cubicBezTo>
                <a:cubicBezTo>
                  <a:pt x="33" y="4"/>
                  <a:pt x="33" y="4"/>
                  <a:pt x="33" y="5"/>
                </a:cubicBezTo>
                <a:cubicBezTo>
                  <a:pt x="42" y="6"/>
                  <a:pt x="48" y="13"/>
                  <a:pt x="48" y="20"/>
                </a:cubicBezTo>
                <a:cubicBezTo>
                  <a:pt x="48" y="38"/>
                  <a:pt x="54" y="46"/>
                  <a:pt x="59" y="50"/>
                </a:cubicBezTo>
                <a:cubicBezTo>
                  <a:pt x="59" y="53"/>
                  <a:pt x="57" y="55"/>
                  <a:pt x="55" y="55"/>
                </a:cubicBezTo>
                <a:close/>
                <a:moveTo>
                  <a:pt x="30" y="60"/>
                </a:moveTo>
                <a:cubicBezTo>
                  <a:pt x="27" y="60"/>
                  <a:pt x="25" y="57"/>
                  <a:pt x="25" y="55"/>
                </a:cubicBezTo>
                <a:cubicBezTo>
                  <a:pt x="25" y="54"/>
                  <a:pt x="24" y="54"/>
                  <a:pt x="24" y="54"/>
                </a:cubicBezTo>
                <a:cubicBezTo>
                  <a:pt x="24" y="54"/>
                  <a:pt x="23" y="54"/>
                  <a:pt x="23" y="55"/>
                </a:cubicBezTo>
                <a:cubicBezTo>
                  <a:pt x="23" y="58"/>
                  <a:pt x="26" y="61"/>
                  <a:pt x="30" y="61"/>
                </a:cubicBezTo>
                <a:cubicBezTo>
                  <a:pt x="30" y="61"/>
                  <a:pt x="30" y="61"/>
                  <a:pt x="30" y="60"/>
                </a:cubicBezTo>
                <a:cubicBezTo>
                  <a:pt x="30" y="60"/>
                  <a:pt x="30" y="60"/>
                  <a:pt x="30" y="6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 Same Side Corner Rectangle 7"/>
          <p:cNvSpPr/>
          <p:nvPr/>
        </p:nvSpPr>
        <p:spPr>
          <a:xfrm rot="5400000">
            <a:off x="4231135" y="4000062"/>
            <a:ext cx="921616" cy="185682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ound Same Side Corner Rectangle 9"/>
          <p:cNvSpPr/>
          <p:nvPr/>
        </p:nvSpPr>
        <p:spPr>
          <a:xfrm rot="16200000" flipH="1">
            <a:off x="7695002" y="2282542"/>
            <a:ext cx="921616" cy="185682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Round Same Side Corner Rectangle 11"/>
          <p:cNvSpPr/>
          <p:nvPr/>
        </p:nvSpPr>
        <p:spPr>
          <a:xfrm rot="16200000" flipH="1">
            <a:off x="7695002" y="4000062"/>
            <a:ext cx="921616" cy="185682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 Placeholder 3"/>
          <p:cNvSpPr txBox="1">
            <a:spLocks/>
          </p:cNvSpPr>
          <p:nvPr/>
        </p:nvSpPr>
        <p:spPr>
          <a:xfrm>
            <a:off x="3947793" y="3037364"/>
            <a:ext cx="542457" cy="34717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13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6" name="Text Placeholder 3"/>
          <p:cNvSpPr txBox="1">
            <a:spLocks/>
          </p:cNvSpPr>
          <p:nvPr/>
        </p:nvSpPr>
        <p:spPr>
          <a:xfrm>
            <a:off x="3947793" y="4754886"/>
            <a:ext cx="542457" cy="34717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13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8404280" y="3037364"/>
            <a:ext cx="542457" cy="34717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13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8404280" y="4754886"/>
            <a:ext cx="542457" cy="34717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4607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213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19" name="Freeform 144"/>
          <p:cNvSpPr>
            <a:spLocks noEditPoints="1"/>
          </p:cNvSpPr>
          <p:nvPr/>
        </p:nvSpPr>
        <p:spPr bwMode="auto">
          <a:xfrm>
            <a:off x="4817223" y="4690364"/>
            <a:ext cx="549149" cy="476216"/>
          </a:xfrm>
          <a:custGeom>
            <a:avLst/>
            <a:gdLst/>
            <a:ahLst/>
            <a:cxnLst>
              <a:cxn ang="0">
                <a:pos x="59" y="26"/>
              </a:cxn>
              <a:cxn ang="0">
                <a:pos x="57" y="28"/>
              </a:cxn>
              <a:cxn ang="0">
                <a:pos x="20" y="32"/>
              </a:cxn>
              <a:cxn ang="0">
                <a:pos x="20" y="35"/>
              </a:cxn>
              <a:cxn ang="0">
                <a:pos x="19" y="37"/>
              </a:cxn>
              <a:cxn ang="0">
                <a:pos x="52" y="37"/>
              </a:cxn>
              <a:cxn ang="0">
                <a:pos x="55" y="39"/>
              </a:cxn>
              <a:cxn ang="0">
                <a:pos x="52" y="42"/>
              </a:cxn>
              <a:cxn ang="0">
                <a:pos x="16" y="42"/>
              </a:cxn>
              <a:cxn ang="0">
                <a:pos x="13" y="39"/>
              </a:cxn>
              <a:cxn ang="0">
                <a:pos x="16" y="34"/>
              </a:cxn>
              <a:cxn ang="0">
                <a:pos x="9" y="5"/>
              </a:cxn>
              <a:cxn ang="0">
                <a:pos x="2" y="5"/>
              </a:cxn>
              <a:cxn ang="0">
                <a:pos x="0" y="3"/>
              </a:cxn>
              <a:cxn ang="0">
                <a:pos x="2" y="0"/>
              </a:cxn>
              <a:cxn ang="0">
                <a:pos x="11" y="0"/>
              </a:cxn>
              <a:cxn ang="0">
                <a:pos x="14" y="5"/>
              </a:cxn>
              <a:cxn ang="0">
                <a:pos x="57" y="5"/>
              </a:cxn>
              <a:cxn ang="0">
                <a:pos x="59" y="7"/>
              </a:cxn>
              <a:cxn ang="0">
                <a:pos x="59" y="26"/>
              </a:cxn>
              <a:cxn ang="0">
                <a:pos x="18" y="51"/>
              </a:cxn>
              <a:cxn ang="0">
                <a:pos x="13" y="46"/>
              </a:cxn>
              <a:cxn ang="0">
                <a:pos x="18" y="42"/>
              </a:cxn>
              <a:cxn ang="0">
                <a:pos x="23" y="46"/>
              </a:cxn>
              <a:cxn ang="0">
                <a:pos x="18" y="51"/>
              </a:cxn>
              <a:cxn ang="0">
                <a:pos x="50" y="51"/>
              </a:cxn>
              <a:cxn ang="0">
                <a:pos x="45" y="46"/>
              </a:cxn>
              <a:cxn ang="0">
                <a:pos x="50" y="42"/>
              </a:cxn>
              <a:cxn ang="0">
                <a:pos x="55" y="46"/>
              </a:cxn>
              <a:cxn ang="0">
                <a:pos x="50" y="51"/>
              </a:cxn>
            </a:cxnLst>
            <a:rect l="0" t="0" r="r" b="b"/>
            <a:pathLst>
              <a:path w="59" h="51">
                <a:moveTo>
                  <a:pt x="59" y="26"/>
                </a:moveTo>
                <a:cubicBezTo>
                  <a:pt x="59" y="27"/>
                  <a:pt x="58" y="28"/>
                  <a:pt x="57" y="28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3"/>
                  <a:pt x="20" y="34"/>
                  <a:pt x="20" y="35"/>
                </a:cubicBezTo>
                <a:cubicBezTo>
                  <a:pt x="20" y="36"/>
                  <a:pt x="20" y="36"/>
                  <a:pt x="19" y="37"/>
                </a:cubicBezTo>
                <a:cubicBezTo>
                  <a:pt x="52" y="37"/>
                  <a:pt x="52" y="37"/>
                  <a:pt x="52" y="37"/>
                </a:cubicBezTo>
                <a:cubicBezTo>
                  <a:pt x="54" y="37"/>
                  <a:pt x="55" y="38"/>
                  <a:pt x="55" y="39"/>
                </a:cubicBezTo>
                <a:cubicBezTo>
                  <a:pt x="55" y="41"/>
                  <a:pt x="54" y="42"/>
                  <a:pt x="52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5" y="42"/>
                  <a:pt x="13" y="41"/>
                  <a:pt x="13" y="39"/>
                </a:cubicBezTo>
                <a:cubicBezTo>
                  <a:pt x="13" y="38"/>
                  <a:pt x="15" y="35"/>
                  <a:pt x="16" y="34"/>
                </a:cubicBezTo>
                <a:cubicBezTo>
                  <a:pt x="9" y="5"/>
                  <a:pt x="9" y="5"/>
                  <a:pt x="9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0"/>
                  <a:pt x="2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4" y="0"/>
                  <a:pt x="14" y="3"/>
                  <a:pt x="14" y="5"/>
                </a:cubicBezTo>
                <a:cubicBezTo>
                  <a:pt x="57" y="5"/>
                  <a:pt x="57" y="5"/>
                  <a:pt x="57" y="5"/>
                </a:cubicBezTo>
                <a:cubicBezTo>
                  <a:pt x="58" y="5"/>
                  <a:pt x="59" y="6"/>
                  <a:pt x="59" y="7"/>
                </a:cubicBezTo>
                <a:lnTo>
                  <a:pt x="59" y="26"/>
                </a:lnTo>
                <a:close/>
                <a:moveTo>
                  <a:pt x="18" y="51"/>
                </a:moveTo>
                <a:cubicBezTo>
                  <a:pt x="16" y="51"/>
                  <a:pt x="13" y="49"/>
                  <a:pt x="13" y="46"/>
                </a:cubicBezTo>
                <a:cubicBezTo>
                  <a:pt x="13" y="44"/>
                  <a:pt x="16" y="42"/>
                  <a:pt x="18" y="42"/>
                </a:cubicBezTo>
                <a:cubicBezTo>
                  <a:pt x="21" y="42"/>
                  <a:pt x="23" y="44"/>
                  <a:pt x="23" y="46"/>
                </a:cubicBezTo>
                <a:cubicBezTo>
                  <a:pt x="23" y="49"/>
                  <a:pt x="21" y="51"/>
                  <a:pt x="18" y="51"/>
                </a:cubicBezTo>
                <a:close/>
                <a:moveTo>
                  <a:pt x="50" y="51"/>
                </a:moveTo>
                <a:cubicBezTo>
                  <a:pt x="47" y="51"/>
                  <a:pt x="45" y="49"/>
                  <a:pt x="45" y="46"/>
                </a:cubicBezTo>
                <a:cubicBezTo>
                  <a:pt x="45" y="44"/>
                  <a:pt x="47" y="42"/>
                  <a:pt x="50" y="42"/>
                </a:cubicBezTo>
                <a:cubicBezTo>
                  <a:pt x="53" y="42"/>
                  <a:pt x="55" y="44"/>
                  <a:pt x="55" y="46"/>
                </a:cubicBezTo>
                <a:cubicBezTo>
                  <a:pt x="55" y="49"/>
                  <a:pt x="53" y="51"/>
                  <a:pt x="50" y="5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Freeform 166"/>
          <p:cNvSpPr>
            <a:spLocks noEditPoints="1"/>
          </p:cNvSpPr>
          <p:nvPr/>
        </p:nvSpPr>
        <p:spPr bwMode="auto">
          <a:xfrm>
            <a:off x="7395839" y="2965224"/>
            <a:ext cx="487862" cy="491451"/>
          </a:xfrm>
          <a:custGeom>
            <a:avLst/>
            <a:gdLst/>
            <a:ahLst/>
            <a:cxnLst>
              <a:cxn ang="0">
                <a:pos x="1" y="42"/>
              </a:cxn>
              <a:cxn ang="0">
                <a:pos x="1" y="40"/>
              </a:cxn>
              <a:cxn ang="0">
                <a:pos x="14" y="41"/>
              </a:cxn>
              <a:cxn ang="0">
                <a:pos x="30" y="19"/>
              </a:cxn>
              <a:cxn ang="0">
                <a:pos x="17" y="8"/>
              </a:cxn>
              <a:cxn ang="0">
                <a:pos x="9" y="14"/>
              </a:cxn>
              <a:cxn ang="0">
                <a:pos x="9" y="19"/>
              </a:cxn>
              <a:cxn ang="0">
                <a:pos x="18" y="39"/>
              </a:cxn>
              <a:cxn ang="0">
                <a:pos x="4" y="24"/>
              </a:cxn>
              <a:cxn ang="0">
                <a:pos x="4" y="9"/>
              </a:cxn>
              <a:cxn ang="0">
                <a:pos x="17" y="0"/>
              </a:cxn>
              <a:cxn ang="0">
                <a:pos x="37" y="16"/>
              </a:cxn>
              <a:cxn ang="0">
                <a:pos x="30" y="19"/>
              </a:cxn>
              <a:cxn ang="0">
                <a:pos x="6" y="58"/>
              </a:cxn>
              <a:cxn ang="0">
                <a:pos x="5" y="56"/>
              </a:cxn>
              <a:cxn ang="0">
                <a:pos x="16" y="46"/>
              </a:cxn>
              <a:cxn ang="0">
                <a:pos x="7" y="58"/>
              </a:cxn>
              <a:cxn ang="0">
                <a:pos x="22" y="63"/>
              </a:cxn>
              <a:cxn ang="0">
                <a:pos x="20" y="49"/>
              </a:cxn>
              <a:cxn ang="0">
                <a:pos x="23" y="49"/>
              </a:cxn>
              <a:cxn ang="0">
                <a:pos x="59" y="54"/>
              </a:cxn>
              <a:cxn ang="0">
                <a:pos x="46" y="62"/>
              </a:cxn>
              <a:cxn ang="0">
                <a:pos x="25" y="46"/>
              </a:cxn>
              <a:cxn ang="0">
                <a:pos x="33" y="43"/>
              </a:cxn>
              <a:cxn ang="0">
                <a:pos x="48" y="54"/>
              </a:cxn>
              <a:cxn ang="0">
                <a:pos x="55" y="46"/>
              </a:cxn>
              <a:cxn ang="0">
                <a:pos x="44" y="33"/>
              </a:cxn>
              <a:cxn ang="0">
                <a:pos x="46" y="25"/>
              </a:cxn>
              <a:cxn ang="0">
                <a:pos x="62" y="46"/>
              </a:cxn>
              <a:cxn ang="0">
                <a:pos x="42" y="13"/>
              </a:cxn>
              <a:cxn ang="0">
                <a:pos x="40" y="13"/>
              </a:cxn>
              <a:cxn ang="0">
                <a:pos x="41" y="0"/>
              </a:cxn>
              <a:cxn ang="0">
                <a:pos x="42" y="13"/>
              </a:cxn>
              <a:cxn ang="0">
                <a:pos x="47" y="17"/>
              </a:cxn>
              <a:cxn ang="0">
                <a:pos x="46" y="15"/>
              </a:cxn>
              <a:cxn ang="0">
                <a:pos x="58" y="5"/>
              </a:cxn>
              <a:cxn ang="0">
                <a:pos x="48" y="16"/>
              </a:cxn>
              <a:cxn ang="0">
                <a:pos x="50" y="23"/>
              </a:cxn>
              <a:cxn ang="0">
                <a:pos x="50" y="20"/>
              </a:cxn>
              <a:cxn ang="0">
                <a:pos x="63" y="22"/>
              </a:cxn>
            </a:cxnLst>
            <a:rect l="0" t="0" r="r" b="b"/>
            <a:pathLst>
              <a:path w="63" h="63">
                <a:moveTo>
                  <a:pt x="13" y="42"/>
                </a:moveTo>
                <a:cubicBezTo>
                  <a:pt x="1" y="42"/>
                  <a:pt x="1" y="42"/>
                  <a:pt x="1" y="42"/>
                </a:cubicBezTo>
                <a:cubicBezTo>
                  <a:pt x="0" y="42"/>
                  <a:pt x="0" y="42"/>
                  <a:pt x="0" y="41"/>
                </a:cubicBezTo>
                <a:cubicBezTo>
                  <a:pt x="0" y="40"/>
                  <a:pt x="0" y="40"/>
                  <a:pt x="1" y="40"/>
                </a:cubicBezTo>
                <a:cubicBezTo>
                  <a:pt x="13" y="40"/>
                  <a:pt x="13" y="40"/>
                  <a:pt x="13" y="40"/>
                </a:cubicBezTo>
                <a:cubicBezTo>
                  <a:pt x="14" y="40"/>
                  <a:pt x="14" y="40"/>
                  <a:pt x="14" y="41"/>
                </a:cubicBezTo>
                <a:cubicBezTo>
                  <a:pt x="14" y="42"/>
                  <a:pt x="14" y="42"/>
                  <a:pt x="13" y="42"/>
                </a:cubicBezTo>
                <a:close/>
                <a:moveTo>
                  <a:pt x="30" y="19"/>
                </a:moveTo>
                <a:cubicBezTo>
                  <a:pt x="19" y="9"/>
                  <a:pt x="19" y="9"/>
                  <a:pt x="19" y="9"/>
                </a:cubicBezTo>
                <a:cubicBezTo>
                  <a:pt x="19" y="8"/>
                  <a:pt x="18" y="8"/>
                  <a:pt x="17" y="8"/>
                </a:cubicBezTo>
                <a:cubicBezTo>
                  <a:pt x="16" y="8"/>
                  <a:pt x="15" y="8"/>
                  <a:pt x="14" y="9"/>
                </a:cubicBezTo>
                <a:cubicBezTo>
                  <a:pt x="9" y="14"/>
                  <a:pt x="9" y="14"/>
                  <a:pt x="9" y="14"/>
                </a:cubicBezTo>
                <a:cubicBezTo>
                  <a:pt x="8" y="15"/>
                  <a:pt x="8" y="16"/>
                  <a:pt x="8" y="17"/>
                </a:cubicBezTo>
                <a:cubicBezTo>
                  <a:pt x="8" y="18"/>
                  <a:pt x="8" y="19"/>
                  <a:pt x="9" y="19"/>
                </a:cubicBezTo>
                <a:cubicBezTo>
                  <a:pt x="19" y="30"/>
                  <a:pt x="19" y="30"/>
                  <a:pt x="19" y="30"/>
                </a:cubicBezTo>
                <a:cubicBezTo>
                  <a:pt x="18" y="39"/>
                  <a:pt x="18" y="39"/>
                  <a:pt x="18" y="39"/>
                </a:cubicBezTo>
                <a:cubicBezTo>
                  <a:pt x="18" y="38"/>
                  <a:pt x="17" y="38"/>
                  <a:pt x="16" y="37"/>
                </a:cubicBezTo>
                <a:cubicBezTo>
                  <a:pt x="4" y="24"/>
                  <a:pt x="4" y="24"/>
                  <a:pt x="4" y="24"/>
                </a:cubicBezTo>
                <a:cubicBezTo>
                  <a:pt x="2" y="22"/>
                  <a:pt x="0" y="20"/>
                  <a:pt x="0" y="17"/>
                </a:cubicBezTo>
                <a:cubicBezTo>
                  <a:pt x="0" y="14"/>
                  <a:pt x="2" y="11"/>
                  <a:pt x="4" y="9"/>
                </a:cubicBezTo>
                <a:cubicBezTo>
                  <a:pt x="9" y="3"/>
                  <a:pt x="9" y="3"/>
                  <a:pt x="9" y="3"/>
                </a:cubicBezTo>
                <a:cubicBezTo>
                  <a:pt x="11" y="1"/>
                  <a:pt x="14" y="0"/>
                  <a:pt x="17" y="0"/>
                </a:cubicBezTo>
                <a:cubicBezTo>
                  <a:pt x="20" y="0"/>
                  <a:pt x="23" y="1"/>
                  <a:pt x="25" y="4"/>
                </a:cubicBezTo>
                <a:cubicBezTo>
                  <a:pt x="37" y="16"/>
                  <a:pt x="37" y="16"/>
                  <a:pt x="37" y="16"/>
                </a:cubicBezTo>
                <a:cubicBezTo>
                  <a:pt x="38" y="17"/>
                  <a:pt x="38" y="18"/>
                  <a:pt x="39" y="18"/>
                </a:cubicBezTo>
                <a:lnTo>
                  <a:pt x="30" y="19"/>
                </a:lnTo>
                <a:close/>
                <a:moveTo>
                  <a:pt x="7" y="58"/>
                </a:moveTo>
                <a:cubicBezTo>
                  <a:pt x="6" y="58"/>
                  <a:pt x="6" y="58"/>
                  <a:pt x="6" y="58"/>
                </a:cubicBezTo>
                <a:cubicBezTo>
                  <a:pt x="6" y="58"/>
                  <a:pt x="5" y="58"/>
                  <a:pt x="5" y="58"/>
                </a:cubicBezTo>
                <a:cubicBezTo>
                  <a:pt x="5" y="57"/>
                  <a:pt x="5" y="56"/>
                  <a:pt x="5" y="56"/>
                </a:cubicBezTo>
                <a:cubicBezTo>
                  <a:pt x="15" y="46"/>
                  <a:pt x="15" y="46"/>
                  <a:pt x="15" y="46"/>
                </a:cubicBezTo>
                <a:cubicBezTo>
                  <a:pt x="15" y="46"/>
                  <a:pt x="16" y="46"/>
                  <a:pt x="16" y="46"/>
                </a:cubicBezTo>
                <a:cubicBezTo>
                  <a:pt x="17" y="47"/>
                  <a:pt x="17" y="47"/>
                  <a:pt x="16" y="48"/>
                </a:cubicBezTo>
                <a:lnTo>
                  <a:pt x="7" y="58"/>
                </a:lnTo>
                <a:close/>
                <a:moveTo>
                  <a:pt x="23" y="62"/>
                </a:moveTo>
                <a:cubicBezTo>
                  <a:pt x="23" y="62"/>
                  <a:pt x="22" y="63"/>
                  <a:pt x="22" y="63"/>
                </a:cubicBezTo>
                <a:cubicBezTo>
                  <a:pt x="21" y="63"/>
                  <a:pt x="20" y="62"/>
                  <a:pt x="20" y="62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1" y="48"/>
                  <a:pt x="22" y="48"/>
                </a:cubicBezTo>
                <a:cubicBezTo>
                  <a:pt x="22" y="48"/>
                  <a:pt x="23" y="49"/>
                  <a:pt x="23" y="49"/>
                </a:cubicBezTo>
                <a:lnTo>
                  <a:pt x="23" y="62"/>
                </a:lnTo>
                <a:close/>
                <a:moveTo>
                  <a:pt x="59" y="54"/>
                </a:moveTo>
                <a:cubicBezTo>
                  <a:pt x="54" y="59"/>
                  <a:pt x="54" y="59"/>
                  <a:pt x="54" y="59"/>
                </a:cubicBezTo>
                <a:cubicBezTo>
                  <a:pt x="51" y="61"/>
                  <a:pt x="49" y="62"/>
                  <a:pt x="46" y="62"/>
                </a:cubicBezTo>
                <a:cubicBezTo>
                  <a:pt x="43" y="62"/>
                  <a:pt x="40" y="61"/>
                  <a:pt x="38" y="59"/>
                </a:cubicBezTo>
                <a:cubicBezTo>
                  <a:pt x="25" y="46"/>
                  <a:pt x="25" y="46"/>
                  <a:pt x="25" y="46"/>
                </a:cubicBezTo>
                <a:cubicBezTo>
                  <a:pt x="25" y="46"/>
                  <a:pt x="24" y="45"/>
                  <a:pt x="24" y="44"/>
                </a:cubicBezTo>
                <a:cubicBezTo>
                  <a:pt x="33" y="43"/>
                  <a:pt x="33" y="43"/>
                  <a:pt x="33" y="43"/>
                </a:cubicBezTo>
                <a:cubicBezTo>
                  <a:pt x="43" y="54"/>
                  <a:pt x="43" y="54"/>
                  <a:pt x="43" y="54"/>
                </a:cubicBezTo>
                <a:cubicBezTo>
                  <a:pt x="45" y="55"/>
                  <a:pt x="47" y="55"/>
                  <a:pt x="48" y="54"/>
                </a:cubicBezTo>
                <a:cubicBezTo>
                  <a:pt x="54" y="48"/>
                  <a:pt x="54" y="48"/>
                  <a:pt x="54" y="48"/>
                </a:cubicBezTo>
                <a:cubicBezTo>
                  <a:pt x="55" y="48"/>
                  <a:pt x="55" y="47"/>
                  <a:pt x="55" y="46"/>
                </a:cubicBezTo>
                <a:cubicBezTo>
                  <a:pt x="55" y="45"/>
                  <a:pt x="55" y="44"/>
                  <a:pt x="54" y="43"/>
                </a:cubicBezTo>
                <a:cubicBezTo>
                  <a:pt x="44" y="33"/>
                  <a:pt x="44" y="33"/>
                  <a:pt x="44" y="33"/>
                </a:cubicBezTo>
                <a:cubicBezTo>
                  <a:pt x="44" y="24"/>
                  <a:pt x="44" y="24"/>
                  <a:pt x="44" y="24"/>
                </a:cubicBezTo>
                <a:cubicBezTo>
                  <a:pt x="45" y="24"/>
                  <a:pt x="46" y="25"/>
                  <a:pt x="46" y="25"/>
                </a:cubicBezTo>
                <a:cubicBezTo>
                  <a:pt x="59" y="38"/>
                  <a:pt x="59" y="38"/>
                  <a:pt x="59" y="38"/>
                </a:cubicBezTo>
                <a:cubicBezTo>
                  <a:pt x="61" y="40"/>
                  <a:pt x="62" y="43"/>
                  <a:pt x="62" y="46"/>
                </a:cubicBezTo>
                <a:cubicBezTo>
                  <a:pt x="62" y="49"/>
                  <a:pt x="61" y="52"/>
                  <a:pt x="59" y="54"/>
                </a:cubicBezTo>
                <a:close/>
                <a:moveTo>
                  <a:pt x="42" y="13"/>
                </a:moveTo>
                <a:cubicBezTo>
                  <a:pt x="42" y="14"/>
                  <a:pt x="42" y="14"/>
                  <a:pt x="41" y="14"/>
                </a:cubicBezTo>
                <a:cubicBezTo>
                  <a:pt x="40" y="14"/>
                  <a:pt x="40" y="14"/>
                  <a:pt x="40" y="13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0"/>
                  <a:pt x="40" y="0"/>
                  <a:pt x="41" y="0"/>
                </a:cubicBezTo>
                <a:cubicBezTo>
                  <a:pt x="42" y="0"/>
                  <a:pt x="42" y="0"/>
                  <a:pt x="42" y="1"/>
                </a:cubicBezTo>
                <a:lnTo>
                  <a:pt x="42" y="13"/>
                </a:lnTo>
                <a:close/>
                <a:moveTo>
                  <a:pt x="48" y="16"/>
                </a:moveTo>
                <a:cubicBezTo>
                  <a:pt x="48" y="17"/>
                  <a:pt x="47" y="17"/>
                  <a:pt x="47" y="17"/>
                </a:cubicBezTo>
                <a:cubicBezTo>
                  <a:pt x="47" y="17"/>
                  <a:pt x="47" y="17"/>
                  <a:pt x="46" y="16"/>
                </a:cubicBezTo>
                <a:cubicBezTo>
                  <a:pt x="46" y="16"/>
                  <a:pt x="46" y="15"/>
                  <a:pt x="46" y="1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4"/>
                  <a:pt x="57" y="4"/>
                  <a:pt x="58" y="5"/>
                </a:cubicBezTo>
                <a:cubicBezTo>
                  <a:pt x="58" y="5"/>
                  <a:pt x="58" y="6"/>
                  <a:pt x="58" y="7"/>
                </a:cubicBezTo>
                <a:lnTo>
                  <a:pt x="48" y="16"/>
                </a:lnTo>
                <a:close/>
                <a:moveTo>
                  <a:pt x="62" y="23"/>
                </a:moveTo>
                <a:cubicBezTo>
                  <a:pt x="50" y="23"/>
                  <a:pt x="50" y="23"/>
                  <a:pt x="50" y="23"/>
                </a:cubicBezTo>
                <a:cubicBezTo>
                  <a:pt x="49" y="23"/>
                  <a:pt x="48" y="22"/>
                  <a:pt x="48" y="22"/>
                </a:cubicBezTo>
                <a:cubicBezTo>
                  <a:pt x="48" y="21"/>
                  <a:pt x="49" y="20"/>
                  <a:pt x="50" y="20"/>
                </a:cubicBezTo>
                <a:cubicBezTo>
                  <a:pt x="62" y="20"/>
                  <a:pt x="62" y="20"/>
                  <a:pt x="62" y="20"/>
                </a:cubicBezTo>
                <a:cubicBezTo>
                  <a:pt x="62" y="20"/>
                  <a:pt x="63" y="21"/>
                  <a:pt x="63" y="22"/>
                </a:cubicBezTo>
                <a:cubicBezTo>
                  <a:pt x="63" y="22"/>
                  <a:pt x="62" y="23"/>
                  <a:pt x="62" y="23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Freeform 234"/>
          <p:cNvSpPr>
            <a:spLocks/>
          </p:cNvSpPr>
          <p:nvPr/>
        </p:nvSpPr>
        <p:spPr bwMode="auto">
          <a:xfrm>
            <a:off x="7395837" y="4656881"/>
            <a:ext cx="535892" cy="543182"/>
          </a:xfrm>
          <a:custGeom>
            <a:avLst/>
            <a:gdLst/>
            <a:ahLst/>
            <a:cxnLst>
              <a:cxn ang="0">
                <a:pos x="66" y="25"/>
              </a:cxn>
              <a:cxn ang="0">
                <a:pos x="51" y="40"/>
              </a:cxn>
              <a:cxn ang="0">
                <a:pos x="57" y="46"/>
              </a:cxn>
              <a:cxn ang="0">
                <a:pos x="51" y="52"/>
              </a:cxn>
              <a:cxn ang="0">
                <a:pos x="20" y="55"/>
              </a:cxn>
              <a:cxn ang="0">
                <a:pos x="7" y="69"/>
              </a:cxn>
              <a:cxn ang="0">
                <a:pos x="0" y="69"/>
              </a:cxn>
              <a:cxn ang="0">
                <a:pos x="0" y="62"/>
              </a:cxn>
              <a:cxn ang="0">
                <a:pos x="14" y="48"/>
              </a:cxn>
              <a:cxn ang="0">
                <a:pos x="17" y="18"/>
              </a:cxn>
              <a:cxn ang="0">
                <a:pos x="23" y="12"/>
              </a:cxn>
              <a:cxn ang="0">
                <a:pos x="29" y="17"/>
              </a:cxn>
              <a:cxn ang="0">
                <a:pos x="44" y="2"/>
              </a:cxn>
              <a:cxn ang="0">
                <a:pos x="51" y="2"/>
              </a:cxn>
              <a:cxn ang="0">
                <a:pos x="51" y="9"/>
              </a:cxn>
              <a:cxn ang="0">
                <a:pos x="35" y="24"/>
              </a:cxn>
              <a:cxn ang="0">
                <a:pos x="44" y="33"/>
              </a:cxn>
              <a:cxn ang="0">
                <a:pos x="60" y="18"/>
              </a:cxn>
              <a:cxn ang="0">
                <a:pos x="66" y="18"/>
              </a:cxn>
              <a:cxn ang="0">
                <a:pos x="66" y="25"/>
              </a:cxn>
            </a:cxnLst>
            <a:rect l="0" t="0" r="r" b="b"/>
            <a:pathLst>
              <a:path w="68" h="69">
                <a:moveTo>
                  <a:pt x="66" y="25"/>
                </a:moveTo>
                <a:cubicBezTo>
                  <a:pt x="51" y="40"/>
                  <a:pt x="51" y="40"/>
                  <a:pt x="51" y="40"/>
                </a:cubicBezTo>
                <a:cubicBezTo>
                  <a:pt x="57" y="46"/>
                  <a:pt x="57" y="46"/>
                  <a:pt x="57" y="46"/>
                </a:cubicBezTo>
                <a:cubicBezTo>
                  <a:pt x="51" y="52"/>
                  <a:pt x="51" y="52"/>
                  <a:pt x="51" y="52"/>
                </a:cubicBezTo>
                <a:cubicBezTo>
                  <a:pt x="42" y="60"/>
                  <a:pt x="30" y="61"/>
                  <a:pt x="20" y="55"/>
                </a:cubicBezTo>
                <a:cubicBezTo>
                  <a:pt x="7" y="69"/>
                  <a:pt x="7" y="69"/>
                  <a:pt x="7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2"/>
                  <a:pt x="0" y="62"/>
                  <a:pt x="0" y="62"/>
                </a:cubicBezTo>
                <a:cubicBezTo>
                  <a:pt x="14" y="48"/>
                  <a:pt x="14" y="48"/>
                  <a:pt x="14" y="48"/>
                </a:cubicBezTo>
                <a:cubicBezTo>
                  <a:pt x="7" y="39"/>
                  <a:pt x="8" y="26"/>
                  <a:pt x="17" y="18"/>
                </a:cubicBezTo>
                <a:cubicBezTo>
                  <a:pt x="23" y="12"/>
                  <a:pt x="23" y="12"/>
                  <a:pt x="23" y="12"/>
                </a:cubicBezTo>
                <a:cubicBezTo>
                  <a:pt x="29" y="17"/>
                  <a:pt x="29" y="17"/>
                  <a:pt x="29" y="17"/>
                </a:cubicBezTo>
                <a:cubicBezTo>
                  <a:pt x="44" y="2"/>
                  <a:pt x="44" y="2"/>
                  <a:pt x="44" y="2"/>
                </a:cubicBezTo>
                <a:cubicBezTo>
                  <a:pt x="46" y="0"/>
                  <a:pt x="49" y="0"/>
                  <a:pt x="51" y="2"/>
                </a:cubicBezTo>
                <a:cubicBezTo>
                  <a:pt x="52" y="4"/>
                  <a:pt x="52" y="7"/>
                  <a:pt x="51" y="9"/>
                </a:cubicBezTo>
                <a:cubicBezTo>
                  <a:pt x="35" y="24"/>
                  <a:pt x="35" y="24"/>
                  <a:pt x="35" y="24"/>
                </a:cubicBezTo>
                <a:cubicBezTo>
                  <a:pt x="44" y="33"/>
                  <a:pt x="44" y="33"/>
                  <a:pt x="44" y="33"/>
                </a:cubicBezTo>
                <a:cubicBezTo>
                  <a:pt x="60" y="18"/>
                  <a:pt x="60" y="18"/>
                  <a:pt x="60" y="18"/>
                </a:cubicBezTo>
                <a:cubicBezTo>
                  <a:pt x="61" y="16"/>
                  <a:pt x="64" y="16"/>
                  <a:pt x="66" y="18"/>
                </a:cubicBezTo>
                <a:cubicBezTo>
                  <a:pt x="68" y="20"/>
                  <a:pt x="68" y="23"/>
                  <a:pt x="66" y="2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4605" tIns="57303" rIns="114605" bIns="57303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583437" y="4555132"/>
            <a:ext cx="1961726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619250" y="2859161"/>
            <a:ext cx="1961726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219837" y="2855724"/>
            <a:ext cx="1991792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219837" y="4567964"/>
            <a:ext cx="1991792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0032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500"/>
                            </p:stCondLst>
                            <p:childTnLst>
                              <p:par>
                                <p:cTn id="88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000"/>
                            </p:stCondLst>
                            <p:childTnLst>
                              <p:par>
                                <p:cTn id="9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10" grpId="0" animBg="1"/>
      <p:bldP spid="12" grpId="0" animBg="1"/>
      <p:bldP spid="15" grpId="0"/>
      <p:bldP spid="16" grpId="0"/>
      <p:bldP spid="17" grpId="0"/>
      <p:bldP spid="18" grpId="0"/>
      <p:bldP spid="19" grpId="0" animBg="1"/>
      <p:bldP spid="20" grpId="0" animBg="1"/>
      <p:bldP spid="21" grpId="0" animBg="1"/>
      <p:bldP spid="35" grpId="0"/>
      <p:bldP spid="36" grpId="0"/>
      <p:bldP spid="38" grpId="0"/>
      <p:bldP spid="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4755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0">
        <p:cut/>
      </p:transition>
    </mc:Choice>
    <mc:Fallback xmlns=""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Group 16"/>
          <p:cNvGrpSpPr/>
          <p:nvPr/>
        </p:nvGrpSpPr>
        <p:grpSpPr>
          <a:xfrm>
            <a:off x="353" y="3292303"/>
            <a:ext cx="6192039" cy="162011"/>
            <a:chOff x="0" y="2341322"/>
            <a:chExt cx="4403469" cy="115214"/>
          </a:xfrm>
          <a:solidFill>
            <a:schemeClr val="accent1"/>
          </a:solidFill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672">
                <a:defRPr/>
              </a:pPr>
              <a:endParaRPr lang="en-US" sz="266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672">
                <a:defRPr/>
              </a:pPr>
              <a:endParaRPr lang="en-US" sz="266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971685" y="3518105"/>
            <a:ext cx="3101811" cy="432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12" b="1">
                <a:solidFill>
                  <a:schemeClr val="accent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TIME FOR BREAK</a:t>
            </a:r>
          </a:p>
        </p:txBody>
      </p:sp>
      <p:sp>
        <p:nvSpPr>
          <p:cNvPr id="16" name="Text Placeholder 3"/>
          <p:cNvSpPr txBox="1">
            <a:spLocks/>
          </p:cNvSpPr>
          <p:nvPr/>
        </p:nvSpPr>
        <p:spPr>
          <a:xfrm>
            <a:off x="4971684" y="3842759"/>
            <a:ext cx="4741404" cy="692305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spcBef>
                <a:spcPct val="20000"/>
              </a:spcBef>
              <a:defRPr/>
            </a:pPr>
            <a:r>
              <a:rPr lang="en-US" sz="14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There are many variations of passages but the majority have</a:t>
            </a:r>
          </a:p>
          <a:p>
            <a:pPr algn="l" defTabSz="1285829">
              <a:spcBef>
                <a:spcPct val="20000"/>
              </a:spcBef>
              <a:defRPr/>
            </a:pPr>
            <a:r>
              <a:rPr lang="en-US" sz="14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suffered alteration in some form, by injected.</a:t>
            </a:r>
            <a:endParaRPr lang="en-US" sz="1406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918039" y="3472193"/>
            <a:ext cx="890687" cy="957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5625">
                <a:solidFill>
                  <a:schemeClr val="accent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</a:t>
            </a:r>
          </a:p>
        </p:txBody>
      </p:sp>
    </p:spTree>
    <p:extLst>
      <p:ext uri="{BB962C8B-B14F-4D97-AF65-F5344CB8AC3E}">
        <p14:creationId xmlns:p14="http://schemas.microsoft.com/office/powerpoint/2010/main" val="40567966"/>
      </p:ext>
    </p:extLst>
  </p:cSld>
  <p:clrMapOvr>
    <a:masterClrMapping/>
  </p:clrMapOvr>
  <p:transition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Group 77"/>
          <p:cNvGrpSpPr/>
          <p:nvPr/>
        </p:nvGrpSpPr>
        <p:grpSpPr>
          <a:xfrm>
            <a:off x="2880237" y="4705502"/>
            <a:ext cx="2043356" cy="1769966"/>
            <a:chOff x="5097085" y="4489719"/>
            <a:chExt cx="2125426" cy="1841056"/>
          </a:xfrm>
        </p:grpSpPr>
        <p:sp>
          <p:nvSpPr>
            <p:cNvPr id="79" name="Freeform 14"/>
            <p:cNvSpPr>
              <a:spLocks/>
            </p:cNvSpPr>
            <p:nvPr/>
          </p:nvSpPr>
          <p:spPr bwMode="auto">
            <a:xfrm>
              <a:off x="5451323" y="4693191"/>
              <a:ext cx="1415725" cy="1637583"/>
            </a:xfrm>
            <a:custGeom>
              <a:avLst/>
              <a:gdLst>
                <a:gd name="T0" fmla="*/ 577 w 1155"/>
                <a:gd name="T1" fmla="*/ 0 h 1336"/>
                <a:gd name="T2" fmla="*/ 0 w 1155"/>
                <a:gd name="T3" fmla="*/ 335 h 1336"/>
                <a:gd name="T4" fmla="*/ 0 w 1155"/>
                <a:gd name="T5" fmla="*/ 1004 h 1336"/>
                <a:gd name="T6" fmla="*/ 577 w 1155"/>
                <a:gd name="T7" fmla="*/ 1336 h 1336"/>
                <a:gd name="T8" fmla="*/ 1155 w 1155"/>
                <a:gd name="T9" fmla="*/ 1004 h 1336"/>
                <a:gd name="T10" fmla="*/ 1155 w 1155"/>
                <a:gd name="T11" fmla="*/ 335 h 1336"/>
                <a:gd name="T12" fmla="*/ 577 w 1155"/>
                <a:gd name="T13" fmla="*/ 0 h 1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55" h="1336">
                  <a:moveTo>
                    <a:pt x="577" y="0"/>
                  </a:moveTo>
                  <a:lnTo>
                    <a:pt x="0" y="335"/>
                  </a:lnTo>
                  <a:lnTo>
                    <a:pt x="0" y="1004"/>
                  </a:lnTo>
                  <a:lnTo>
                    <a:pt x="577" y="1336"/>
                  </a:lnTo>
                  <a:lnTo>
                    <a:pt x="1155" y="1004"/>
                  </a:lnTo>
                  <a:lnTo>
                    <a:pt x="1155" y="335"/>
                  </a:lnTo>
                  <a:lnTo>
                    <a:pt x="577" y="0"/>
                  </a:lnTo>
                  <a:close/>
                </a:path>
              </a:pathLst>
            </a:custGeom>
            <a:gradFill>
              <a:gsLst>
                <a:gs pos="0">
                  <a:srgbClr val="AA6F39"/>
                </a:gs>
                <a:gs pos="100000">
                  <a:srgbClr val="9C622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0" name="Freeform 17"/>
            <p:cNvSpPr>
              <a:spLocks/>
            </p:cNvSpPr>
            <p:nvPr/>
          </p:nvSpPr>
          <p:spPr bwMode="auto">
            <a:xfrm>
              <a:off x="5451323" y="4693191"/>
              <a:ext cx="709701" cy="817566"/>
            </a:xfrm>
            <a:custGeom>
              <a:avLst/>
              <a:gdLst>
                <a:gd name="T0" fmla="*/ 579 w 579"/>
                <a:gd name="T1" fmla="*/ 3 h 667"/>
                <a:gd name="T2" fmla="*/ 577 w 579"/>
                <a:gd name="T3" fmla="*/ 0 h 667"/>
                <a:gd name="T4" fmla="*/ 3 w 579"/>
                <a:gd name="T5" fmla="*/ 335 h 667"/>
                <a:gd name="T6" fmla="*/ 0 w 579"/>
                <a:gd name="T7" fmla="*/ 335 h 667"/>
                <a:gd name="T8" fmla="*/ 0 w 579"/>
                <a:gd name="T9" fmla="*/ 335 h 667"/>
                <a:gd name="T10" fmla="*/ 0 w 579"/>
                <a:gd name="T11" fmla="*/ 335 h 667"/>
                <a:gd name="T12" fmla="*/ 3 w 579"/>
                <a:gd name="T13" fmla="*/ 335 h 667"/>
                <a:gd name="T14" fmla="*/ 577 w 579"/>
                <a:gd name="T15" fmla="*/ 667 h 667"/>
                <a:gd name="T16" fmla="*/ 579 w 579"/>
                <a:gd name="T17" fmla="*/ 667 h 667"/>
                <a:gd name="T18" fmla="*/ 579 w 579"/>
                <a:gd name="T19" fmla="*/ 3 h 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79" h="667">
                  <a:moveTo>
                    <a:pt x="579" y="3"/>
                  </a:moveTo>
                  <a:lnTo>
                    <a:pt x="577" y="0"/>
                  </a:lnTo>
                  <a:lnTo>
                    <a:pt x="3" y="335"/>
                  </a:lnTo>
                  <a:lnTo>
                    <a:pt x="0" y="335"/>
                  </a:lnTo>
                  <a:lnTo>
                    <a:pt x="0" y="335"/>
                  </a:lnTo>
                  <a:lnTo>
                    <a:pt x="0" y="335"/>
                  </a:lnTo>
                  <a:lnTo>
                    <a:pt x="3" y="335"/>
                  </a:lnTo>
                  <a:lnTo>
                    <a:pt x="577" y="667"/>
                  </a:lnTo>
                  <a:lnTo>
                    <a:pt x="579" y="667"/>
                  </a:lnTo>
                  <a:lnTo>
                    <a:pt x="579" y="3"/>
                  </a:lnTo>
                  <a:close/>
                </a:path>
              </a:pathLst>
            </a:custGeom>
            <a:gradFill>
              <a:gsLst>
                <a:gs pos="0">
                  <a:srgbClr val="AA6F39"/>
                </a:gs>
                <a:gs pos="100000">
                  <a:srgbClr val="A16A34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1" name="Freeform 18"/>
            <p:cNvSpPr>
              <a:spLocks/>
            </p:cNvSpPr>
            <p:nvPr/>
          </p:nvSpPr>
          <p:spPr bwMode="auto">
            <a:xfrm>
              <a:off x="5097085" y="4489719"/>
              <a:ext cx="1061487" cy="614094"/>
            </a:xfrm>
            <a:custGeom>
              <a:avLst/>
              <a:gdLst>
                <a:gd name="T0" fmla="*/ 0 w 866"/>
                <a:gd name="T1" fmla="*/ 335 h 501"/>
                <a:gd name="T2" fmla="*/ 289 w 866"/>
                <a:gd name="T3" fmla="*/ 501 h 501"/>
                <a:gd name="T4" fmla="*/ 866 w 866"/>
                <a:gd name="T5" fmla="*/ 166 h 501"/>
                <a:gd name="T6" fmla="*/ 579 w 866"/>
                <a:gd name="T7" fmla="*/ 0 h 501"/>
                <a:gd name="T8" fmla="*/ 0 w 866"/>
                <a:gd name="T9" fmla="*/ 335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0" y="335"/>
                  </a:moveTo>
                  <a:lnTo>
                    <a:pt x="289" y="501"/>
                  </a:lnTo>
                  <a:lnTo>
                    <a:pt x="866" y="166"/>
                  </a:lnTo>
                  <a:lnTo>
                    <a:pt x="579" y="0"/>
                  </a:lnTo>
                  <a:lnTo>
                    <a:pt x="0" y="335"/>
                  </a:lnTo>
                  <a:close/>
                </a:path>
              </a:pathLst>
            </a:custGeom>
            <a:gradFill>
              <a:gsLst>
                <a:gs pos="0">
                  <a:srgbClr val="D69B59"/>
                </a:gs>
                <a:gs pos="100000">
                  <a:srgbClr val="FEBA6F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Freeform 19"/>
            <p:cNvSpPr>
              <a:spLocks/>
            </p:cNvSpPr>
            <p:nvPr/>
          </p:nvSpPr>
          <p:spPr bwMode="auto">
            <a:xfrm>
              <a:off x="6161024" y="4489719"/>
              <a:ext cx="1061487" cy="614094"/>
            </a:xfrm>
            <a:custGeom>
              <a:avLst/>
              <a:gdLst>
                <a:gd name="T0" fmla="*/ 866 w 866"/>
                <a:gd name="T1" fmla="*/ 335 h 501"/>
                <a:gd name="T2" fmla="*/ 576 w 866"/>
                <a:gd name="T3" fmla="*/ 501 h 501"/>
                <a:gd name="T4" fmla="*/ 0 w 866"/>
                <a:gd name="T5" fmla="*/ 169 h 501"/>
                <a:gd name="T6" fmla="*/ 287 w 866"/>
                <a:gd name="T7" fmla="*/ 0 h 501"/>
                <a:gd name="T8" fmla="*/ 866 w 866"/>
                <a:gd name="T9" fmla="*/ 335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866" y="335"/>
                  </a:moveTo>
                  <a:lnTo>
                    <a:pt x="576" y="501"/>
                  </a:lnTo>
                  <a:lnTo>
                    <a:pt x="0" y="169"/>
                  </a:lnTo>
                  <a:lnTo>
                    <a:pt x="287" y="0"/>
                  </a:lnTo>
                  <a:lnTo>
                    <a:pt x="866" y="335"/>
                  </a:lnTo>
                  <a:close/>
                </a:path>
              </a:pathLst>
            </a:custGeom>
            <a:gradFill>
              <a:gsLst>
                <a:gs pos="0">
                  <a:srgbClr val="DC9D54"/>
                </a:gs>
                <a:gs pos="100000">
                  <a:srgbClr val="FFBB6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Freeform 16"/>
            <p:cNvSpPr>
              <a:spLocks/>
            </p:cNvSpPr>
            <p:nvPr/>
          </p:nvSpPr>
          <p:spPr bwMode="auto">
            <a:xfrm>
              <a:off x="5451323" y="5103813"/>
              <a:ext cx="709701" cy="1226962"/>
            </a:xfrm>
            <a:custGeom>
              <a:avLst/>
              <a:gdLst>
                <a:gd name="T0" fmla="*/ 3 w 579"/>
                <a:gd name="T1" fmla="*/ 0 h 1001"/>
                <a:gd name="T2" fmla="*/ 0 w 579"/>
                <a:gd name="T3" fmla="*/ 0 h 1001"/>
                <a:gd name="T4" fmla="*/ 0 w 579"/>
                <a:gd name="T5" fmla="*/ 669 h 1001"/>
                <a:gd name="T6" fmla="*/ 577 w 579"/>
                <a:gd name="T7" fmla="*/ 1001 h 1001"/>
                <a:gd name="T8" fmla="*/ 579 w 579"/>
                <a:gd name="T9" fmla="*/ 1001 h 1001"/>
                <a:gd name="T10" fmla="*/ 579 w 579"/>
                <a:gd name="T11" fmla="*/ 332 h 1001"/>
                <a:gd name="T12" fmla="*/ 577 w 579"/>
                <a:gd name="T13" fmla="*/ 332 h 1001"/>
                <a:gd name="T14" fmla="*/ 3 w 579"/>
                <a:gd name="T15" fmla="*/ 0 h 10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9" h="1001">
                  <a:moveTo>
                    <a:pt x="3" y="0"/>
                  </a:moveTo>
                  <a:lnTo>
                    <a:pt x="0" y="0"/>
                  </a:lnTo>
                  <a:lnTo>
                    <a:pt x="0" y="669"/>
                  </a:lnTo>
                  <a:lnTo>
                    <a:pt x="577" y="1001"/>
                  </a:lnTo>
                  <a:lnTo>
                    <a:pt x="579" y="1001"/>
                  </a:lnTo>
                  <a:lnTo>
                    <a:pt x="579" y="332"/>
                  </a:lnTo>
                  <a:lnTo>
                    <a:pt x="577" y="332"/>
                  </a:lnTo>
                  <a:lnTo>
                    <a:pt x="3" y="0"/>
                  </a:lnTo>
                  <a:close/>
                </a:path>
              </a:pathLst>
            </a:custGeom>
            <a:gradFill>
              <a:gsLst>
                <a:gs pos="0">
                  <a:srgbClr val="CB8F4D"/>
                </a:gs>
                <a:gs pos="100000">
                  <a:srgbClr val="A16C38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20"/>
            <p:cNvSpPr>
              <a:spLocks/>
            </p:cNvSpPr>
            <p:nvPr/>
          </p:nvSpPr>
          <p:spPr bwMode="auto">
            <a:xfrm>
              <a:off x="5097085" y="5103813"/>
              <a:ext cx="1063939" cy="614094"/>
            </a:xfrm>
            <a:custGeom>
              <a:avLst/>
              <a:gdLst>
                <a:gd name="T0" fmla="*/ 0 w 868"/>
                <a:gd name="T1" fmla="*/ 166 h 501"/>
                <a:gd name="T2" fmla="*/ 289 w 868"/>
                <a:gd name="T3" fmla="*/ 0 h 501"/>
                <a:gd name="T4" fmla="*/ 868 w 868"/>
                <a:gd name="T5" fmla="*/ 332 h 501"/>
                <a:gd name="T6" fmla="*/ 579 w 868"/>
                <a:gd name="T7" fmla="*/ 501 h 501"/>
                <a:gd name="T8" fmla="*/ 0 w 868"/>
                <a:gd name="T9" fmla="*/ 166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8" h="501">
                  <a:moveTo>
                    <a:pt x="0" y="166"/>
                  </a:moveTo>
                  <a:lnTo>
                    <a:pt x="289" y="0"/>
                  </a:lnTo>
                  <a:lnTo>
                    <a:pt x="868" y="332"/>
                  </a:lnTo>
                  <a:lnTo>
                    <a:pt x="579" y="501"/>
                  </a:lnTo>
                  <a:lnTo>
                    <a:pt x="0" y="166"/>
                  </a:lnTo>
                  <a:close/>
                </a:path>
              </a:pathLst>
            </a:custGeom>
            <a:gradFill>
              <a:gsLst>
                <a:gs pos="0">
                  <a:srgbClr val="D69B59"/>
                </a:gs>
                <a:gs pos="100000">
                  <a:srgbClr val="FEBA6F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21"/>
            <p:cNvSpPr>
              <a:spLocks/>
            </p:cNvSpPr>
            <p:nvPr/>
          </p:nvSpPr>
          <p:spPr bwMode="auto">
            <a:xfrm>
              <a:off x="6161024" y="5103813"/>
              <a:ext cx="1061487" cy="614094"/>
            </a:xfrm>
            <a:custGeom>
              <a:avLst/>
              <a:gdLst>
                <a:gd name="T0" fmla="*/ 866 w 866"/>
                <a:gd name="T1" fmla="*/ 166 h 501"/>
                <a:gd name="T2" fmla="*/ 576 w 866"/>
                <a:gd name="T3" fmla="*/ 0 h 501"/>
                <a:gd name="T4" fmla="*/ 0 w 866"/>
                <a:gd name="T5" fmla="*/ 332 h 501"/>
                <a:gd name="T6" fmla="*/ 287 w 866"/>
                <a:gd name="T7" fmla="*/ 501 h 501"/>
                <a:gd name="T8" fmla="*/ 866 w 866"/>
                <a:gd name="T9" fmla="*/ 166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501">
                  <a:moveTo>
                    <a:pt x="866" y="166"/>
                  </a:moveTo>
                  <a:lnTo>
                    <a:pt x="576" y="0"/>
                  </a:lnTo>
                  <a:lnTo>
                    <a:pt x="0" y="332"/>
                  </a:lnTo>
                  <a:lnTo>
                    <a:pt x="287" y="501"/>
                  </a:lnTo>
                  <a:lnTo>
                    <a:pt x="866" y="166"/>
                  </a:lnTo>
                  <a:close/>
                </a:path>
              </a:pathLst>
            </a:custGeom>
            <a:gradFill>
              <a:gsLst>
                <a:gs pos="0">
                  <a:srgbClr val="D99C5B"/>
                </a:gs>
                <a:gs pos="100000">
                  <a:srgbClr val="FEBC6E"/>
                </a:gs>
              </a:gsLst>
              <a:lin ang="5400000" scaled="1"/>
            </a:gradFill>
            <a:ln>
              <a:noFill/>
            </a:ln>
          </p:spPr>
          <p:txBody>
            <a:bodyPr vert="horz" wrap="square" lIns="27119" tIns="13560" rIns="27119" bIns="1356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186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1948757" y="1741744"/>
            <a:ext cx="3906316" cy="3685116"/>
            <a:chOff x="1593653" y="1193226"/>
            <a:chExt cx="8916937" cy="8412003"/>
          </a:xfrm>
        </p:grpSpPr>
        <p:grpSp>
          <p:nvGrpSpPr>
            <p:cNvPr id="87" name="Group 86"/>
            <p:cNvGrpSpPr/>
            <p:nvPr/>
          </p:nvGrpSpPr>
          <p:grpSpPr>
            <a:xfrm>
              <a:off x="1593653" y="1193226"/>
              <a:ext cx="8916937" cy="8412003"/>
              <a:chOff x="1906641" y="2079025"/>
              <a:chExt cx="8916937" cy="8412003"/>
            </a:xfrm>
          </p:grpSpPr>
          <p:sp>
            <p:nvSpPr>
              <p:cNvPr id="102" name="AutoShape 191"/>
              <p:cNvSpPr>
                <a:spLocks/>
              </p:cNvSpPr>
              <p:nvPr/>
            </p:nvSpPr>
            <p:spPr bwMode="auto">
              <a:xfrm>
                <a:off x="6352334" y="2079025"/>
                <a:ext cx="1752302" cy="205082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6" y="0"/>
                      <a:pt x="0" y="4131"/>
                      <a:pt x="0" y="9228"/>
                    </a:cubicBezTo>
                    <a:cubicBezTo>
                      <a:pt x="0" y="12674"/>
                      <a:pt x="2212" y="15677"/>
                      <a:pt x="5487" y="17262"/>
                    </a:cubicBezTo>
                    <a:lnTo>
                      <a:pt x="5949" y="21600"/>
                    </a:lnTo>
                    <a:lnTo>
                      <a:pt x="10310" y="18446"/>
                    </a:lnTo>
                    <a:cubicBezTo>
                      <a:pt x="10472" y="18453"/>
                      <a:pt x="10636" y="18457"/>
                      <a:pt x="10800" y="18457"/>
                    </a:cubicBezTo>
                    <a:cubicBezTo>
                      <a:pt x="16764" y="18457"/>
                      <a:pt x="21600" y="14326"/>
                      <a:pt x="21600" y="9228"/>
                    </a:cubicBezTo>
                    <a:cubicBezTo>
                      <a:pt x="21600" y="4131"/>
                      <a:pt x="16764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92"/>
              <p:cNvSpPr>
                <a:spLocks/>
              </p:cNvSpPr>
              <p:nvPr/>
            </p:nvSpPr>
            <p:spPr bwMode="auto">
              <a:xfrm>
                <a:off x="5313302" y="7360485"/>
                <a:ext cx="2674229" cy="313054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2674"/>
                      <a:pt x="2212" y="15677"/>
                      <a:pt x="5487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6" y="18457"/>
                      <a:pt x="10800" y="18457"/>
                    </a:cubicBezTo>
                    <a:cubicBezTo>
                      <a:pt x="16765" y="18457"/>
                      <a:pt x="21600" y="14325"/>
                      <a:pt x="21600" y="9228"/>
                    </a:cubicBezTo>
                    <a:cubicBezTo>
                      <a:pt x="21600" y="4131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AutoShape 193"/>
              <p:cNvSpPr>
                <a:spLocks/>
              </p:cNvSpPr>
              <p:nvPr/>
            </p:nvSpPr>
            <p:spPr bwMode="auto">
              <a:xfrm>
                <a:off x="7478662" y="7087894"/>
                <a:ext cx="2186651" cy="256193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5"/>
                      <a:pt x="2212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5" name="AutoShape 194"/>
              <p:cNvSpPr>
                <a:spLocks/>
              </p:cNvSpPr>
              <p:nvPr/>
            </p:nvSpPr>
            <p:spPr bwMode="auto">
              <a:xfrm>
                <a:off x="6863333" y="4992347"/>
                <a:ext cx="2697650" cy="3158228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9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6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9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6" name="AutoShape 195"/>
              <p:cNvSpPr>
                <a:spLocks/>
              </p:cNvSpPr>
              <p:nvPr/>
            </p:nvSpPr>
            <p:spPr bwMode="auto">
              <a:xfrm>
                <a:off x="5551769" y="3476057"/>
                <a:ext cx="2401696" cy="281110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7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7" name="AutoShape 196"/>
              <p:cNvSpPr>
                <a:spLocks/>
              </p:cNvSpPr>
              <p:nvPr/>
            </p:nvSpPr>
            <p:spPr bwMode="auto">
              <a:xfrm>
                <a:off x="9043597" y="5418271"/>
                <a:ext cx="1779981" cy="2082769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2674"/>
                      <a:pt x="2211" y="15677"/>
                      <a:pt x="5486" y="17262"/>
                    </a:cubicBezTo>
                    <a:lnTo>
                      <a:pt x="5948" y="21600"/>
                    </a:lnTo>
                    <a:lnTo>
                      <a:pt x="10309" y="18447"/>
                    </a:lnTo>
                    <a:cubicBezTo>
                      <a:pt x="10472" y="18453"/>
                      <a:pt x="10635" y="18457"/>
                      <a:pt x="10800" y="18457"/>
                    </a:cubicBezTo>
                    <a:cubicBezTo>
                      <a:pt x="16765" y="18457"/>
                      <a:pt x="21600" y="14325"/>
                      <a:pt x="21600" y="9228"/>
                    </a:cubicBezTo>
                    <a:cubicBezTo>
                      <a:pt x="21600" y="4132"/>
                      <a:pt x="16765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97"/>
              <p:cNvSpPr>
                <a:spLocks/>
              </p:cNvSpPr>
              <p:nvPr/>
            </p:nvSpPr>
            <p:spPr bwMode="auto">
              <a:xfrm>
                <a:off x="1906641" y="4055314"/>
                <a:ext cx="1754431" cy="205295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4326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8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98"/>
              <p:cNvSpPr>
                <a:spLocks/>
              </p:cNvSpPr>
              <p:nvPr/>
            </p:nvSpPr>
            <p:spPr bwMode="auto">
              <a:xfrm>
                <a:off x="5381436" y="5878269"/>
                <a:ext cx="1907730" cy="223397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1"/>
                      <a:pt x="16765" y="0"/>
                      <a:pt x="10800" y="0"/>
                    </a:cubicBezTo>
                    <a:cubicBezTo>
                      <a:pt x="4835" y="0"/>
                      <a:pt x="0" y="4131"/>
                      <a:pt x="0" y="9228"/>
                    </a:cubicBezTo>
                    <a:cubicBezTo>
                      <a:pt x="0" y="14325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1" y="18446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0" name="AutoShape 199"/>
              <p:cNvSpPr>
                <a:spLocks/>
              </p:cNvSpPr>
              <p:nvPr/>
            </p:nvSpPr>
            <p:spPr bwMode="auto">
              <a:xfrm>
                <a:off x="2074845" y="5912343"/>
                <a:ext cx="1826822" cy="213601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1"/>
                      <a:pt x="16765" y="0"/>
                      <a:pt x="10800" y="0"/>
                    </a:cubicBezTo>
                    <a:cubicBezTo>
                      <a:pt x="4836" y="0"/>
                      <a:pt x="0" y="4131"/>
                      <a:pt x="0" y="9228"/>
                    </a:cubicBezTo>
                    <a:cubicBezTo>
                      <a:pt x="0" y="14325"/>
                      <a:pt x="4836" y="18457"/>
                      <a:pt x="10800" y="18457"/>
                    </a:cubicBezTo>
                    <a:cubicBezTo>
                      <a:pt x="10964" y="18457"/>
                      <a:pt x="11127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1" name="AutoShape 200"/>
              <p:cNvSpPr>
                <a:spLocks/>
              </p:cNvSpPr>
              <p:nvPr/>
            </p:nvSpPr>
            <p:spPr bwMode="auto">
              <a:xfrm>
                <a:off x="3337439" y="6830210"/>
                <a:ext cx="2376146" cy="278554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9229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5" y="0"/>
                      <a:pt x="0" y="4132"/>
                      <a:pt x="0" y="9229"/>
                    </a:cubicBezTo>
                    <a:cubicBezTo>
                      <a:pt x="0" y="14326"/>
                      <a:pt x="4835" y="18457"/>
                      <a:pt x="10800" y="18457"/>
                    </a:cubicBezTo>
                    <a:cubicBezTo>
                      <a:pt x="10964" y="18457"/>
                      <a:pt x="11128" y="18453"/>
                      <a:pt x="11290" y="18446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5"/>
                      <a:pt x="21600" y="9229"/>
                    </a:cubicBezTo>
                    <a:close/>
                    <a:moveTo>
                      <a:pt x="21600" y="9229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2" name="AutoShape 201"/>
              <p:cNvSpPr>
                <a:spLocks/>
              </p:cNvSpPr>
              <p:nvPr/>
            </p:nvSpPr>
            <p:spPr bwMode="auto">
              <a:xfrm>
                <a:off x="3133039" y="4172443"/>
                <a:ext cx="2921212" cy="3426560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0" y="0"/>
                    </a:cubicBezTo>
                    <a:cubicBezTo>
                      <a:pt x="4836" y="0"/>
                      <a:pt x="0" y="4132"/>
                      <a:pt x="0" y="9228"/>
                    </a:cubicBezTo>
                    <a:cubicBezTo>
                      <a:pt x="0" y="14326"/>
                      <a:pt x="4836" y="18457"/>
                      <a:pt x="10800" y="18457"/>
                    </a:cubicBezTo>
                    <a:cubicBezTo>
                      <a:pt x="10965" y="18457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3" name="AutoShape 202"/>
              <p:cNvSpPr>
                <a:spLocks/>
              </p:cNvSpPr>
              <p:nvPr/>
            </p:nvSpPr>
            <p:spPr bwMode="auto">
              <a:xfrm>
                <a:off x="7921528" y="3099114"/>
                <a:ext cx="2133422" cy="2502305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132"/>
                      <a:pt x="0" y="9228"/>
                    </a:cubicBezTo>
                    <a:cubicBezTo>
                      <a:pt x="0" y="12674"/>
                      <a:pt x="2212" y="15677"/>
                      <a:pt x="5486" y="17262"/>
                    </a:cubicBezTo>
                    <a:lnTo>
                      <a:pt x="5948" y="21600"/>
                    </a:lnTo>
                    <a:lnTo>
                      <a:pt x="10310" y="18447"/>
                    </a:lnTo>
                    <a:cubicBezTo>
                      <a:pt x="10473" y="18453"/>
                      <a:pt x="10636" y="18457"/>
                      <a:pt x="10800" y="18457"/>
                    </a:cubicBezTo>
                    <a:cubicBezTo>
                      <a:pt x="16765" y="18457"/>
                      <a:pt x="21600" y="14326"/>
                      <a:pt x="21600" y="9228"/>
                    </a:cubicBezTo>
                    <a:cubicBezTo>
                      <a:pt x="21600" y="4132"/>
                      <a:pt x="16764" y="0"/>
                      <a:pt x="10800" y="0"/>
                    </a:cubicBezTo>
                    <a:close/>
                    <a:moveTo>
                      <a:pt x="10800" y="0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  <a:defRPr/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203"/>
              <p:cNvSpPr>
                <a:spLocks/>
              </p:cNvSpPr>
              <p:nvPr/>
            </p:nvSpPr>
            <p:spPr bwMode="auto">
              <a:xfrm>
                <a:off x="3558872" y="2419765"/>
                <a:ext cx="2146197" cy="2512953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21600" y="9228"/>
                    </a:moveTo>
                    <a:cubicBezTo>
                      <a:pt x="21600" y="4132"/>
                      <a:pt x="16765" y="0"/>
                      <a:pt x="10801" y="0"/>
                    </a:cubicBezTo>
                    <a:cubicBezTo>
                      <a:pt x="4836" y="0"/>
                      <a:pt x="0" y="4132"/>
                      <a:pt x="0" y="9228"/>
                    </a:cubicBezTo>
                    <a:cubicBezTo>
                      <a:pt x="0" y="14326"/>
                      <a:pt x="4836" y="18458"/>
                      <a:pt x="10801" y="18458"/>
                    </a:cubicBezTo>
                    <a:cubicBezTo>
                      <a:pt x="10965" y="18458"/>
                      <a:pt x="11128" y="18453"/>
                      <a:pt x="11290" y="18447"/>
                    </a:cubicBezTo>
                    <a:lnTo>
                      <a:pt x="15652" y="21600"/>
                    </a:lnTo>
                    <a:lnTo>
                      <a:pt x="16114" y="17262"/>
                    </a:lnTo>
                    <a:cubicBezTo>
                      <a:pt x="19389" y="15677"/>
                      <a:pt x="21600" y="12674"/>
                      <a:pt x="21600" y="9228"/>
                    </a:cubicBezTo>
                    <a:close/>
                    <a:moveTo>
                      <a:pt x="21600" y="9228"/>
                    </a:move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20000"/>
                  </a:lnSpc>
                </a:pPr>
                <a:endParaRPr lang="en-US" sz="118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8" name="Text Placeholder 1"/>
            <p:cNvSpPr txBox="1">
              <a:spLocks/>
            </p:cNvSpPr>
            <p:nvPr/>
          </p:nvSpPr>
          <p:spPr>
            <a:xfrm>
              <a:off x="3678521" y="2183853"/>
              <a:ext cx="1222967" cy="905869"/>
            </a:xfrm>
            <a:prstGeom prst="rect">
              <a:avLst/>
            </a:prstGeom>
          </p:spPr>
          <p:txBody>
            <a:bodyPr vert="horz" lIns="0" tIns="30803" rIns="0" bIns="30803" anchor="ctr"/>
            <a:lstStyle>
              <a:lvl1pPr marL="0" indent="0" algn="ctr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buFont typeface="Arial"/>
                <a:buNone/>
                <a:defRPr sz="3700" b="1" kern="1200">
                  <a:solidFill>
                    <a:schemeClr val="bg1"/>
                  </a:solidFill>
                  <a:latin typeface="FontAwesome"/>
                  <a:ea typeface="+mn-ea"/>
                  <a:cs typeface="FontAwesome"/>
                </a:defRPr>
              </a:lvl1pPr>
              <a:lvl2pPr marL="742950" indent="-28575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457200" rtl="0" eaLnBrk="1" latinLnBrk="0" hangingPunct="1">
                <a:spcBef>
                  <a:spcPct val="20000"/>
                </a:spcBef>
                <a:buFont typeface="Arial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457200" rtl="0" eaLnBrk="1" latinLnBrk="0" hangingPunct="1">
                <a:spcBef>
                  <a:spcPct val="20000"/>
                </a:spcBef>
                <a:buFont typeface="Arial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457200" rtl="0" eaLnBrk="1" latinLnBrk="0" hangingPunct="1">
                <a:spcBef>
                  <a:spcPct val="20000"/>
                </a:spcBef>
                <a:buFont typeface="Arial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en-US" sz="1097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9" name="Rectangle 88"/>
            <p:cNvSpPr/>
            <p:nvPr/>
          </p:nvSpPr>
          <p:spPr>
            <a:xfrm>
              <a:off x="3235205" y="4018182"/>
              <a:ext cx="2155982" cy="13534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96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总结</a:t>
              </a:r>
              <a:endParaRPr lang="en-US" sz="296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6952867" y="4770929"/>
              <a:ext cx="1812021" cy="11245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37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不足</a:t>
              </a:r>
              <a:endParaRPr lang="en-US" sz="237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Rectangle 90"/>
            <p:cNvSpPr/>
            <p:nvPr/>
          </p:nvSpPr>
          <p:spPr>
            <a:xfrm>
              <a:off x="5404208" y="7235534"/>
              <a:ext cx="1812021" cy="11245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37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经验</a:t>
              </a:r>
              <a:endParaRPr lang="en-US" sz="2372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Rectangle 91"/>
            <p:cNvSpPr/>
            <p:nvPr/>
          </p:nvSpPr>
          <p:spPr>
            <a:xfrm>
              <a:off x="5601022" y="3218227"/>
              <a:ext cx="1672973" cy="1033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1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情况</a:t>
              </a:r>
              <a:endParaRPr lang="en-US" sz="207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Rectangle 92"/>
            <p:cNvSpPr/>
            <p:nvPr/>
          </p:nvSpPr>
          <p:spPr>
            <a:xfrm>
              <a:off x="3493006" y="2013833"/>
              <a:ext cx="1672973" cy="103320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21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目标</a:t>
              </a:r>
              <a:endParaRPr lang="en-US" sz="2076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Rectangle 95"/>
            <p:cNvSpPr/>
            <p:nvPr/>
          </p:nvSpPr>
          <p:spPr>
            <a:xfrm>
              <a:off x="8860841" y="4939839"/>
              <a:ext cx="1570516" cy="9645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95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提升</a:t>
              </a:r>
              <a:endParaRPr lang="en-US" sz="192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3501785" y="6561848"/>
              <a:ext cx="1570516" cy="9645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95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FontAwesome"/>
                  <a:sym typeface="Arial" panose="020B0604020202020204" pitchFamily="34" charset="0"/>
                </a:rPr>
                <a:t>计划</a:t>
              </a:r>
              <a:endParaRPr lang="en-US" sz="192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8" name="Rounded Rectangle 9"/>
          <p:cNvSpPr/>
          <p:nvPr/>
        </p:nvSpPr>
        <p:spPr>
          <a:xfrm>
            <a:off x="6336621" y="2230708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Rounded Rectangle 12"/>
          <p:cNvSpPr/>
          <p:nvPr/>
        </p:nvSpPr>
        <p:spPr>
          <a:xfrm>
            <a:off x="6336621" y="3773135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Rounded Rectangle 15"/>
          <p:cNvSpPr/>
          <p:nvPr/>
        </p:nvSpPr>
        <p:spPr>
          <a:xfrm>
            <a:off x="6336621" y="5313746"/>
            <a:ext cx="867022" cy="86786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712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6434028" y="2301876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52" name="Text Placeholder 7"/>
          <p:cNvSpPr txBox="1">
            <a:spLocks/>
          </p:cNvSpPr>
          <p:nvPr/>
        </p:nvSpPr>
        <p:spPr>
          <a:xfrm>
            <a:off x="6434028" y="3858023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53" name="Text Placeholder 7"/>
          <p:cNvSpPr txBox="1">
            <a:spLocks/>
          </p:cNvSpPr>
          <p:nvPr/>
        </p:nvSpPr>
        <p:spPr>
          <a:xfrm>
            <a:off x="6434028" y="5391379"/>
            <a:ext cx="672208" cy="715516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335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6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7507592" y="2226416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2"/>
          <p:cNvSpPr txBox="1">
            <a:spLocks/>
          </p:cNvSpPr>
          <p:nvPr/>
        </p:nvSpPr>
        <p:spPr>
          <a:xfrm>
            <a:off x="7507592" y="2651290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7507592" y="3767935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2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7507592" y="4175976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507592" y="5309454"/>
            <a:ext cx="1925373" cy="295958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>
                <a:solidFill>
                  <a:schemeClr val="accent3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7507592" y="5700661"/>
            <a:ext cx="2789469" cy="63353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3942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9" grpId="0" animBg="1"/>
      <p:bldP spid="50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6174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0810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0">
        <p:cut/>
      </p:transition>
    </mc:Choice>
    <mc:Fallback xmlns=""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 4"/>
          <p:cNvGrpSpPr/>
          <p:nvPr/>
        </p:nvGrpSpPr>
        <p:grpSpPr>
          <a:xfrm>
            <a:off x="1207090" y="1384077"/>
            <a:ext cx="10185195" cy="4156858"/>
            <a:chOff x="569157" y="1199776"/>
            <a:chExt cx="7243203" cy="2956150"/>
          </a:xfrm>
          <a:solidFill>
            <a:schemeClr val="accent1"/>
          </a:solidFill>
        </p:grpSpPr>
        <p:sp>
          <p:nvSpPr>
            <p:cNvPr id="153" name="Oval 152"/>
            <p:cNvSpPr/>
            <p:nvPr/>
          </p:nvSpPr>
          <p:spPr>
            <a:xfrm>
              <a:off x="569157" y="1635646"/>
              <a:ext cx="2592288" cy="2520280"/>
            </a:xfrm>
            <a:prstGeom prst="ellipse">
              <a:avLst/>
            </a:prstGeom>
            <a:grpFill/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Oval 153"/>
            <p:cNvSpPr/>
            <p:nvPr/>
          </p:nvSpPr>
          <p:spPr>
            <a:xfrm>
              <a:off x="2953805" y="1491630"/>
              <a:ext cx="898115" cy="872480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Oval 154"/>
            <p:cNvSpPr/>
            <p:nvPr/>
          </p:nvSpPr>
          <p:spPr>
            <a:xfrm>
              <a:off x="3161445" y="2283718"/>
              <a:ext cx="1410555" cy="1368152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Oval 155"/>
            <p:cNvSpPr/>
            <p:nvPr/>
          </p:nvSpPr>
          <p:spPr>
            <a:xfrm>
              <a:off x="2953805" y="3507854"/>
              <a:ext cx="648072" cy="606944"/>
            </a:xfrm>
            <a:prstGeom prst="ellipse">
              <a:avLst/>
            </a:prstGeom>
            <a:solidFill>
              <a:schemeClr val="accent4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7" name="Oval 156"/>
            <p:cNvSpPr/>
            <p:nvPr/>
          </p:nvSpPr>
          <p:spPr>
            <a:xfrm>
              <a:off x="4019122" y="1199776"/>
              <a:ext cx="1410555" cy="1368152"/>
            </a:xfrm>
            <a:prstGeom prst="ellipse">
              <a:avLst/>
            </a:prstGeom>
            <a:solidFill>
              <a:schemeClr val="accent5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Oval 157"/>
            <p:cNvSpPr/>
            <p:nvPr/>
          </p:nvSpPr>
          <p:spPr>
            <a:xfrm>
              <a:off x="4572001" y="2643758"/>
              <a:ext cx="936104" cy="864096"/>
            </a:xfrm>
            <a:prstGeom prst="ellipse">
              <a:avLst/>
            </a:prstGeom>
            <a:solidFill>
              <a:schemeClr val="accent6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Oval 158"/>
            <p:cNvSpPr/>
            <p:nvPr/>
          </p:nvSpPr>
          <p:spPr>
            <a:xfrm>
              <a:off x="5411199" y="1841631"/>
              <a:ext cx="1410555" cy="1368152"/>
            </a:xfrm>
            <a:prstGeom prst="ellipse">
              <a:avLst/>
            </a:prstGeom>
            <a:solidFill>
              <a:schemeClr val="accent1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Oval 159"/>
            <p:cNvSpPr/>
            <p:nvPr/>
          </p:nvSpPr>
          <p:spPr>
            <a:xfrm>
              <a:off x="6444208" y="3062355"/>
              <a:ext cx="601954" cy="574409"/>
            </a:xfrm>
            <a:prstGeom prst="ellipse">
              <a:avLst/>
            </a:prstGeom>
            <a:solidFill>
              <a:schemeClr val="accent2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Oval 160"/>
            <p:cNvSpPr/>
            <p:nvPr/>
          </p:nvSpPr>
          <p:spPr>
            <a:xfrm>
              <a:off x="6821754" y="2139703"/>
              <a:ext cx="990606" cy="966710"/>
            </a:xfrm>
            <a:prstGeom prst="ellipse">
              <a:avLst/>
            </a:prstGeom>
            <a:solidFill>
              <a:schemeClr val="accent3"/>
            </a:solidFill>
            <a:ln w="1905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2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4" name="Grup 163"/>
          <p:cNvGrpSpPr/>
          <p:nvPr/>
        </p:nvGrpSpPr>
        <p:grpSpPr>
          <a:xfrm>
            <a:off x="2633163" y="2097465"/>
            <a:ext cx="8513788" cy="3121288"/>
            <a:chOff x="1583311" y="1707103"/>
            <a:chExt cx="6054579" cy="2219705"/>
          </a:xfrm>
        </p:grpSpPr>
        <p:sp>
          <p:nvSpPr>
            <p:cNvPr id="165" name="Metin kutusu 164"/>
            <p:cNvSpPr txBox="1"/>
            <p:nvPr/>
          </p:nvSpPr>
          <p:spPr>
            <a:xfrm>
              <a:off x="1583311" y="2701212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6" name="Metin kutusu 165"/>
            <p:cNvSpPr txBox="1"/>
            <p:nvPr/>
          </p:nvSpPr>
          <p:spPr>
            <a:xfrm>
              <a:off x="3089970" y="1759917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Metin kutusu 166"/>
            <p:cNvSpPr txBox="1"/>
            <p:nvPr/>
          </p:nvSpPr>
          <p:spPr>
            <a:xfrm>
              <a:off x="3552258" y="281650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Metin kutusu 167"/>
            <p:cNvSpPr txBox="1"/>
            <p:nvPr/>
          </p:nvSpPr>
          <p:spPr>
            <a:xfrm>
              <a:off x="2945310" y="369315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Metin kutusu 168"/>
            <p:cNvSpPr txBox="1"/>
            <p:nvPr/>
          </p:nvSpPr>
          <p:spPr>
            <a:xfrm>
              <a:off x="4388583" y="1707103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Metin kutusu 169"/>
            <p:cNvSpPr txBox="1"/>
            <p:nvPr/>
          </p:nvSpPr>
          <p:spPr>
            <a:xfrm>
              <a:off x="4719297" y="2904035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Metin kutusu 170"/>
            <p:cNvSpPr txBox="1"/>
            <p:nvPr/>
          </p:nvSpPr>
          <p:spPr>
            <a:xfrm>
              <a:off x="5816213" y="2382017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Metin kutusu 171"/>
            <p:cNvSpPr txBox="1"/>
            <p:nvPr/>
          </p:nvSpPr>
          <p:spPr>
            <a:xfrm>
              <a:off x="6995856" y="2495068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Metin kutusu 172"/>
            <p:cNvSpPr txBox="1"/>
            <p:nvPr/>
          </p:nvSpPr>
          <p:spPr>
            <a:xfrm>
              <a:off x="6444214" y="3226709"/>
              <a:ext cx="642034" cy="2336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tr-TR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7" name="Dikdörtgen 176"/>
          <p:cNvSpPr/>
          <p:nvPr/>
        </p:nvSpPr>
        <p:spPr>
          <a:xfrm>
            <a:off x="6058337" y="5319205"/>
            <a:ext cx="5333948" cy="43050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tr-TR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665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Group 16"/>
          <p:cNvGrpSpPr/>
          <p:nvPr/>
        </p:nvGrpSpPr>
        <p:grpSpPr>
          <a:xfrm>
            <a:off x="353" y="3292303"/>
            <a:ext cx="6192039" cy="162011"/>
            <a:chOff x="0" y="2341322"/>
            <a:chExt cx="4403469" cy="115214"/>
          </a:xfrm>
          <a:solidFill>
            <a:schemeClr val="accent1"/>
          </a:solidFill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672">
                <a:defRPr/>
              </a:pPr>
              <a:endParaRPr lang="en-US" sz="266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672">
                <a:defRPr/>
              </a:pPr>
              <a:endParaRPr lang="en-US" sz="266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971685" y="3518105"/>
            <a:ext cx="3101811" cy="432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12" b="1">
                <a:solidFill>
                  <a:schemeClr val="accent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TIME FOR BREAK</a:t>
            </a:r>
          </a:p>
        </p:txBody>
      </p:sp>
      <p:sp>
        <p:nvSpPr>
          <p:cNvPr id="16" name="Text Placeholder 3"/>
          <p:cNvSpPr txBox="1">
            <a:spLocks/>
          </p:cNvSpPr>
          <p:nvPr/>
        </p:nvSpPr>
        <p:spPr>
          <a:xfrm>
            <a:off x="4971684" y="3842759"/>
            <a:ext cx="4741404" cy="692305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spcBef>
                <a:spcPct val="20000"/>
              </a:spcBef>
              <a:defRPr/>
            </a:pPr>
            <a:r>
              <a:rPr lang="en-US" sz="14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There are many variations of passages but the majority have</a:t>
            </a:r>
          </a:p>
          <a:p>
            <a:pPr algn="l" defTabSz="1285829">
              <a:spcBef>
                <a:spcPct val="20000"/>
              </a:spcBef>
              <a:defRPr/>
            </a:pPr>
            <a:r>
              <a:rPr lang="en-US" sz="14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suffered alteration in some form, by injected.</a:t>
            </a:r>
            <a:endParaRPr lang="en-US" sz="1406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918039" y="3472193"/>
            <a:ext cx="890687" cy="957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5625">
                <a:solidFill>
                  <a:schemeClr val="accent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</a:t>
            </a:r>
          </a:p>
        </p:txBody>
      </p:sp>
    </p:spTree>
    <p:extLst>
      <p:ext uri="{BB962C8B-B14F-4D97-AF65-F5344CB8AC3E}">
        <p14:creationId xmlns:p14="http://schemas.microsoft.com/office/powerpoint/2010/main" val="4256961241"/>
      </p:ext>
    </p:extLst>
  </p:cSld>
  <p:clrMapOvr>
    <a:masterClrMapping/>
  </p:clrMapOvr>
  <p:transition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4169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82044" y="0"/>
            <a:ext cx="657635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431468" y="1272410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15" name="组合 7"/>
          <p:cNvGrpSpPr>
            <a:grpSpLocks/>
          </p:cNvGrpSpPr>
          <p:nvPr/>
        </p:nvGrpSpPr>
        <p:grpSpPr bwMode="auto">
          <a:xfrm>
            <a:off x="8229575" y="4126052"/>
            <a:ext cx="3960092" cy="1732433"/>
            <a:chOff x="2989865" y="602136"/>
            <a:chExt cx="2814868" cy="1232197"/>
          </a:xfrm>
        </p:grpSpPr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726496" y="4021733"/>
            <a:ext cx="3704971" cy="1725558"/>
            <a:chOff x="2989865" y="607026"/>
            <a:chExt cx="2633526" cy="122730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726496" y="1888133"/>
            <a:ext cx="3704971" cy="1725558"/>
            <a:chOff x="2989865" y="607026"/>
            <a:chExt cx="2633526" cy="122730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1183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4000">
        <p:cut/>
      </p:transition>
    </mc:Choice>
    <mc:Fallback xmlns="">
      <p:transition advTm="400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4542525" y="1719429"/>
            <a:ext cx="3765330" cy="3797141"/>
            <a:chOff x="4306165" y="1925649"/>
            <a:chExt cx="3570288" cy="3600000"/>
          </a:xfrm>
        </p:grpSpPr>
        <p:grpSp>
          <p:nvGrpSpPr>
            <p:cNvPr id="50191" name="Group 1"/>
            <p:cNvGrpSpPr>
              <a:grpSpLocks noChangeAspect="1"/>
            </p:cNvGrpSpPr>
            <p:nvPr/>
          </p:nvGrpSpPr>
          <p:grpSpPr bwMode="auto">
            <a:xfrm rot="-2700000">
              <a:off x="4306165" y="1925649"/>
              <a:ext cx="3570288" cy="3600000"/>
              <a:chOff x="8022565" y="1756836"/>
              <a:chExt cx="3057586" cy="3083031"/>
            </a:xfrm>
          </p:grpSpPr>
          <p:grpSp>
            <p:nvGrpSpPr>
              <p:cNvPr id="50196" name="Group 33"/>
              <p:cNvGrpSpPr>
                <a:grpSpLocks/>
              </p:cNvGrpSpPr>
              <p:nvPr/>
            </p:nvGrpSpPr>
            <p:grpSpPr bwMode="auto">
              <a:xfrm>
                <a:off x="8022565" y="1783300"/>
                <a:ext cx="3057585" cy="3056567"/>
                <a:chOff x="1911669" y="890908"/>
                <a:chExt cx="4768056" cy="4767263"/>
              </a:xfrm>
            </p:grpSpPr>
            <p:sp>
              <p:nvSpPr>
                <p:cNvPr id="34" name="Block Arc 33"/>
                <p:cNvSpPr/>
                <p:nvPr/>
              </p:nvSpPr>
              <p:spPr>
                <a:xfrm>
                  <a:off x="1912418" y="890013"/>
                  <a:ext cx="4768059" cy="4768254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1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50214" name="Group 31"/>
                <p:cNvGrpSpPr>
                  <a:grpSpLocks/>
                </p:cNvGrpSpPr>
                <p:nvPr/>
              </p:nvGrpSpPr>
              <p:grpSpPr bwMode="auto">
                <a:xfrm>
                  <a:off x="2834801" y="1789433"/>
                  <a:ext cx="2921794" cy="2928938"/>
                  <a:chOff x="2429847" y="1482792"/>
                  <a:chExt cx="3877375" cy="3886854"/>
                </a:xfrm>
              </p:grpSpPr>
              <p:sp>
                <p:nvSpPr>
                  <p:cNvPr id="36" name="Block Arc 35"/>
                  <p:cNvSpPr/>
                  <p:nvPr/>
                </p:nvSpPr>
                <p:spPr>
                  <a:xfrm>
                    <a:off x="2426425" y="1456759"/>
                    <a:ext cx="3888198" cy="3891170"/>
                  </a:xfrm>
                  <a:prstGeom prst="blockArc">
                    <a:avLst>
                      <a:gd name="adj1" fmla="val 10792808"/>
                      <a:gd name="adj2" fmla="val 16214982"/>
                      <a:gd name="adj3" fmla="val 15945"/>
                    </a:avLst>
                  </a:prstGeom>
                  <a:solidFill>
                    <a:schemeClr val="accent2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37" name="Block Arc 36"/>
                  <p:cNvSpPr/>
                  <p:nvPr/>
                </p:nvSpPr>
                <p:spPr>
                  <a:xfrm>
                    <a:off x="3538753" y="2528417"/>
                    <a:ext cx="1780918" cy="1769738"/>
                  </a:xfrm>
                  <a:prstGeom prst="blockArc">
                    <a:avLst>
                      <a:gd name="adj1" fmla="val 10792808"/>
                      <a:gd name="adj2" fmla="val 16040204"/>
                      <a:gd name="adj3" fmla="val 25863"/>
                    </a:avLst>
                  </a:prstGeom>
                  <a:solidFill>
                    <a:schemeClr val="accent3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sp>
            <p:nvSpPr>
              <p:cNvPr id="9" name="Block Arc 8"/>
              <p:cNvSpPr/>
              <p:nvPr/>
            </p:nvSpPr>
            <p:spPr bwMode="auto">
              <a:xfrm flipH="1">
                <a:off x="8322740" y="2082664"/>
                <a:ext cx="2455314" cy="2456366"/>
              </a:xfrm>
              <a:prstGeom prst="blockArc">
                <a:avLst>
                  <a:gd name="adj1" fmla="val 10802836"/>
                  <a:gd name="adj2" fmla="val 16193992"/>
                  <a:gd name="adj3" fmla="val 1223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" name="Block Arc 9"/>
              <p:cNvSpPr/>
              <p:nvPr/>
            </p:nvSpPr>
            <p:spPr bwMode="auto">
              <a:xfrm flipH="1">
                <a:off x="8883630" y="2639260"/>
                <a:ext cx="1336419" cy="1317220"/>
              </a:xfrm>
              <a:prstGeom prst="blockArc">
                <a:avLst>
                  <a:gd name="adj1" fmla="val 10792808"/>
                  <a:gd name="adj2" fmla="val 16167251"/>
                  <a:gd name="adj3" fmla="val 1780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0" rIns="0" bIns="0" anchor="ctr" anchorCtr="1"/>
              <a:lstStyle/>
              <a:p>
                <a:pPr algn="ctr" fontAlgn="auto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50199" name="Group 18"/>
              <p:cNvGrpSpPr>
                <a:grpSpLocks/>
              </p:cNvGrpSpPr>
              <p:nvPr/>
            </p:nvGrpSpPr>
            <p:grpSpPr bwMode="auto">
              <a:xfrm>
                <a:off x="8386890" y="2096104"/>
                <a:ext cx="984431" cy="1406067"/>
                <a:chOff x="2479504" y="1378466"/>
                <a:chExt cx="1535140" cy="2193013"/>
              </a:xfrm>
            </p:grpSpPr>
            <p:sp>
              <p:nvSpPr>
                <p:cNvPr id="31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144392" y="1713578"/>
                  <a:ext cx="1009951" cy="3397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1</a:t>
                  </a:r>
                  <a:endParaRPr lang="nb-NO" sz="14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2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2792415" y="2355399"/>
                  <a:ext cx="1009949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2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3" name="TextBox 69"/>
                <p:cNvSpPr txBox="1">
                  <a:spLocks noChangeArrowheads="1"/>
                </p:cNvSpPr>
                <p:nvPr/>
              </p:nvSpPr>
              <p:spPr bwMode="auto">
                <a:xfrm rot="2700000">
                  <a:off x="3339752" y="2896587"/>
                  <a:ext cx="1010116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3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" name="Group 56"/>
              <p:cNvGrpSpPr>
                <a:grpSpLocks/>
              </p:cNvGrpSpPr>
              <p:nvPr/>
            </p:nvGrpSpPr>
            <p:grpSpPr bwMode="auto">
              <a:xfrm flipV="1">
                <a:off x="8322878" y="2057098"/>
                <a:ext cx="2456452" cy="2456043"/>
                <a:chOff x="2379982" y="1359220"/>
                <a:chExt cx="3830637" cy="3830639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29" name="Block Arc 28"/>
                <p:cNvSpPr/>
                <p:nvPr/>
              </p:nvSpPr>
              <p:spPr>
                <a:xfrm>
                  <a:off x="2379903" y="1359220"/>
                  <a:ext cx="3830000" cy="3830639"/>
                </a:xfrm>
                <a:prstGeom prst="blockArc">
                  <a:avLst>
                    <a:gd name="adj1" fmla="val 10802836"/>
                    <a:gd name="adj2" fmla="val 16207129"/>
                    <a:gd name="adj3" fmla="val 11613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0" name="Block Arc 29"/>
                <p:cNvSpPr/>
                <p:nvPr/>
              </p:nvSpPr>
              <p:spPr bwMode="auto">
                <a:xfrm>
                  <a:off x="3295738" y="2225995"/>
                  <a:ext cx="2041185" cy="2055814"/>
                </a:xfrm>
                <a:prstGeom prst="blockArc">
                  <a:avLst>
                    <a:gd name="adj1" fmla="val 10792808"/>
                    <a:gd name="adj2" fmla="val 16140419"/>
                    <a:gd name="adj3" fmla="val 18385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0201" name="Group 36"/>
              <p:cNvGrpSpPr>
                <a:grpSpLocks/>
              </p:cNvGrpSpPr>
              <p:nvPr/>
            </p:nvGrpSpPr>
            <p:grpSpPr bwMode="auto">
              <a:xfrm flipV="1">
                <a:off x="8023074" y="1756836"/>
                <a:ext cx="3057077" cy="3056567"/>
                <a:chOff x="1911350" y="2526690"/>
                <a:chExt cx="4767263" cy="4767262"/>
              </a:xfrm>
            </p:grpSpPr>
            <p:sp>
              <p:nvSpPr>
                <p:cNvPr id="25" name="Block Arc 24"/>
                <p:cNvSpPr/>
                <p:nvPr/>
              </p:nvSpPr>
              <p:spPr bwMode="auto">
                <a:xfrm flipH="1">
                  <a:off x="1911305" y="2537169"/>
                  <a:ext cx="4768058" cy="4772495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6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0" rIns="0" bIns="0" anchor="ctr" anchorCtr="1"/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50207" name="Group 31"/>
                <p:cNvGrpSpPr>
                  <a:grpSpLocks/>
                </p:cNvGrpSpPr>
                <p:nvPr/>
              </p:nvGrpSpPr>
              <p:grpSpPr bwMode="auto">
                <a:xfrm flipH="1">
                  <a:off x="2833688" y="3449027"/>
                  <a:ext cx="2905125" cy="2905125"/>
                  <a:chOff x="2451966" y="1514392"/>
                  <a:chExt cx="3855254" cy="3855254"/>
                </a:xfrm>
              </p:grpSpPr>
              <p:sp>
                <p:nvSpPr>
                  <p:cNvPr id="27" name="Block Arc 26"/>
                  <p:cNvSpPr/>
                  <p:nvPr/>
                </p:nvSpPr>
                <p:spPr>
                  <a:xfrm>
                    <a:off x="2437265" y="1528695"/>
                    <a:ext cx="3868503" cy="3868662"/>
                  </a:xfrm>
                  <a:prstGeom prst="blockArc">
                    <a:avLst>
                      <a:gd name="adj1" fmla="val 10792808"/>
                      <a:gd name="adj2" fmla="val 16118087"/>
                      <a:gd name="adj3" fmla="val 14300"/>
                    </a:avLst>
                  </a:prstGeom>
                  <a:solidFill>
                    <a:schemeClr val="accent5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28" name="Block Arc 27"/>
                  <p:cNvSpPr/>
                  <p:nvPr/>
                </p:nvSpPr>
                <p:spPr>
                  <a:xfrm>
                    <a:off x="3415083" y="2576751"/>
                    <a:ext cx="1885016" cy="1772551"/>
                  </a:xfrm>
                  <a:prstGeom prst="blockArc">
                    <a:avLst>
                      <a:gd name="adj1" fmla="val 10792808"/>
                      <a:gd name="adj2" fmla="val 16132623"/>
                      <a:gd name="adj3" fmla="val 24443"/>
                    </a:avLst>
                  </a:prstGeom>
                  <a:solidFill>
                    <a:schemeClr val="accent4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lIns="0" tIns="0" rIns="0" bIns="0" anchor="ctr" anchorCtr="1"/>
                  <a:lstStyle/>
                  <a:p>
                    <a:pPr algn="ctr" fontAlgn="auto">
                      <a:lnSpc>
                        <a:spcPct val="12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40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  <p:grpSp>
            <p:nvGrpSpPr>
              <p:cNvPr id="50202" name="Group 49"/>
              <p:cNvGrpSpPr>
                <a:grpSpLocks/>
              </p:cNvGrpSpPr>
              <p:nvPr/>
            </p:nvGrpSpPr>
            <p:grpSpPr bwMode="auto">
              <a:xfrm rot="10800000">
                <a:off x="9576135" y="3289367"/>
                <a:ext cx="957525" cy="1383187"/>
                <a:chOff x="2827519" y="1107924"/>
                <a:chExt cx="1493180" cy="2157329"/>
              </a:xfrm>
            </p:grpSpPr>
            <p:sp>
              <p:nvSpPr>
                <p:cNvPr id="20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2492406" y="1443037"/>
                  <a:ext cx="1009951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6</a:t>
                  </a:r>
                  <a:endParaRPr lang="nb-NO" sz="1400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3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126609" y="2092366"/>
                  <a:ext cx="1009951" cy="3397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5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4" name="TextBox 69"/>
                <p:cNvSpPr txBox="1">
                  <a:spLocks noChangeArrowheads="1"/>
                </p:cNvSpPr>
                <p:nvPr/>
              </p:nvSpPr>
              <p:spPr bwMode="auto">
                <a:xfrm rot="13500000">
                  <a:off x="3645806" y="2590360"/>
                  <a:ext cx="1010118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lIns="0" tIns="0" rIns="0" bIns="0" anchor="ctr" anchorCtr="1">
                  <a:prstTxWarp prst="textArchUp">
                    <a:avLst/>
                  </a:prstTxWarp>
                  <a:spAutoFit/>
                </a:bodyPr>
                <a:lstStyle/>
                <a:p>
                  <a:pPr algn="ctr" fontAlgn="auto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id-ID" sz="1400" b="1" kern="0" dirty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rPr>
                    <a:t>4</a:t>
                  </a:r>
                  <a:endParaRPr lang="nb-NO" sz="1400" b="1" kern="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50192" name="TextBox 2"/>
            <p:cNvSpPr txBox="1">
              <a:spLocks noChangeArrowheads="1"/>
            </p:cNvSpPr>
            <p:nvPr/>
          </p:nvSpPr>
          <p:spPr bwMode="auto">
            <a:xfrm>
              <a:off x="5722338" y="4234521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3" name="TextBox 38"/>
            <p:cNvSpPr txBox="1">
              <a:spLocks noChangeArrowheads="1"/>
            </p:cNvSpPr>
            <p:nvPr/>
          </p:nvSpPr>
          <p:spPr bwMode="auto">
            <a:xfrm>
              <a:off x="5707170" y="4878734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4" name="TextBox 39"/>
            <p:cNvSpPr txBox="1">
              <a:spLocks noChangeArrowheads="1"/>
            </p:cNvSpPr>
            <p:nvPr/>
          </p:nvSpPr>
          <p:spPr bwMode="auto">
            <a:xfrm>
              <a:off x="5729020" y="2980313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5" name="TextBox 40"/>
            <p:cNvSpPr txBox="1">
              <a:spLocks noChangeArrowheads="1"/>
            </p:cNvSpPr>
            <p:nvPr/>
          </p:nvSpPr>
          <p:spPr bwMode="auto">
            <a:xfrm>
              <a:off x="5707169" y="2350191"/>
              <a:ext cx="745587" cy="2239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41"/>
          <p:cNvGrpSpPr>
            <a:grpSpLocks/>
          </p:cNvGrpSpPr>
          <p:nvPr/>
        </p:nvGrpSpPr>
        <p:grpSpPr bwMode="auto">
          <a:xfrm>
            <a:off x="8505846" y="2350228"/>
            <a:ext cx="2962254" cy="2472645"/>
            <a:chOff x="7045224" y="1714382"/>
            <a:chExt cx="4137667" cy="2346157"/>
          </a:xfrm>
        </p:grpSpPr>
        <p:sp>
          <p:nvSpPr>
            <p:cNvPr id="50188" name="TextBox 42"/>
            <p:cNvSpPr txBox="1">
              <a:spLocks noChangeArrowheads="1"/>
            </p:cNvSpPr>
            <p:nvPr/>
          </p:nvSpPr>
          <p:spPr bwMode="auto">
            <a:xfrm>
              <a:off x="7045224" y="1714382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9" name="TextBox 43"/>
            <p:cNvSpPr txBox="1">
              <a:spLocks noChangeArrowheads="1"/>
            </p:cNvSpPr>
            <p:nvPr/>
          </p:nvSpPr>
          <p:spPr bwMode="auto">
            <a:xfrm>
              <a:off x="7045224" y="3534881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90" name="TextBox 45"/>
            <p:cNvSpPr txBox="1">
              <a:spLocks noChangeArrowheads="1"/>
            </p:cNvSpPr>
            <p:nvPr/>
          </p:nvSpPr>
          <p:spPr bwMode="auto">
            <a:xfrm>
              <a:off x="7045224" y="2624632"/>
              <a:ext cx="4137667" cy="525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46"/>
          <p:cNvGrpSpPr>
            <a:grpSpLocks/>
          </p:cNvGrpSpPr>
          <p:nvPr/>
        </p:nvGrpSpPr>
        <p:grpSpPr bwMode="auto">
          <a:xfrm>
            <a:off x="1336454" y="2350228"/>
            <a:ext cx="3015354" cy="2470970"/>
            <a:chOff x="7045224" y="1717841"/>
            <a:chExt cx="4137667" cy="2342744"/>
          </a:xfrm>
        </p:grpSpPr>
        <p:sp>
          <p:nvSpPr>
            <p:cNvPr id="50185" name="TextBox 47"/>
            <p:cNvSpPr txBox="1">
              <a:spLocks noChangeArrowheads="1"/>
            </p:cNvSpPr>
            <p:nvPr/>
          </p:nvSpPr>
          <p:spPr bwMode="auto">
            <a:xfrm>
              <a:off x="7045224" y="1717841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6" name="TextBox 48"/>
            <p:cNvSpPr txBox="1">
              <a:spLocks noChangeArrowheads="1"/>
            </p:cNvSpPr>
            <p:nvPr/>
          </p:nvSpPr>
          <p:spPr bwMode="auto">
            <a:xfrm>
              <a:off x="7045224" y="3535336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187" name="TextBox 50"/>
            <p:cNvSpPr txBox="1">
              <a:spLocks noChangeArrowheads="1"/>
            </p:cNvSpPr>
            <p:nvPr/>
          </p:nvSpPr>
          <p:spPr bwMode="auto">
            <a:xfrm>
              <a:off x="7045224" y="2626588"/>
              <a:ext cx="4137667" cy="525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2" name="Straight Connector 61"/>
          <p:cNvCxnSpPr/>
          <p:nvPr/>
        </p:nvCxnSpPr>
        <p:spPr>
          <a:xfrm>
            <a:off x="859231" y="5548380"/>
            <a:ext cx="111867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884238" y="5730871"/>
            <a:ext cx="11165510" cy="295466"/>
          </a:xfrm>
          <a:prstGeom prst="rect">
            <a:avLst/>
          </a:prstGeom>
          <a:noFill/>
        </p:spPr>
        <p:txBody>
          <a:bodyPr wrap="square" lIns="0" tIns="0" rIns="0" bIns="0" spcCol="360000">
            <a:spAutoFit/>
          </a:bodyPr>
          <a:lstStyle/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9591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2425700"/>
            <a:ext cx="2532062" cy="430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3492500"/>
            <a:ext cx="2532062" cy="430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4545013"/>
            <a:ext cx="2532062" cy="430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0326688" y="5599113"/>
            <a:ext cx="2532062" cy="4302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900574" y="2146942"/>
            <a:ext cx="4346894" cy="1933608"/>
            <a:chOff x="3031241" y="2222477"/>
            <a:chExt cx="4121726" cy="1833447"/>
          </a:xfrm>
        </p:grpSpPr>
        <p:grpSp>
          <p:nvGrpSpPr>
            <p:cNvPr id="15" name="Group 14"/>
            <p:cNvGrpSpPr/>
            <p:nvPr/>
          </p:nvGrpSpPr>
          <p:grpSpPr>
            <a:xfrm flipH="1">
              <a:off x="3031241" y="2222477"/>
              <a:ext cx="4121726" cy="1833447"/>
              <a:chOff x="3876268" y="1741695"/>
              <a:chExt cx="4404882" cy="1959402"/>
            </a:xfrm>
          </p:grpSpPr>
          <p:grpSp>
            <p:nvGrpSpPr>
              <p:cNvPr id="34" name="Group 33"/>
              <p:cNvGrpSpPr/>
              <p:nvPr/>
            </p:nvGrpSpPr>
            <p:grpSpPr>
              <a:xfrm>
                <a:off x="3876268" y="1741695"/>
                <a:ext cx="4404882" cy="1959402"/>
                <a:chOff x="3237996" y="1785939"/>
                <a:chExt cx="4404882" cy="1959402"/>
              </a:xfrm>
            </p:grpSpPr>
            <p:sp>
              <p:nvSpPr>
                <p:cNvPr id="38" name="Rectangle 34"/>
                <p:cNvSpPr>
                  <a:spLocks noChangeArrowheads="1"/>
                </p:cNvSpPr>
                <p:nvPr/>
              </p:nvSpPr>
              <p:spPr bwMode="auto">
                <a:xfrm flipH="1">
                  <a:off x="3767775" y="1785939"/>
                  <a:ext cx="1639995" cy="103529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39" name="Rectangle 38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589676"/>
                  <a:ext cx="1244287" cy="155665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0" name="Freeform 42"/>
                <p:cNvSpPr>
                  <a:spLocks/>
                </p:cNvSpPr>
                <p:nvPr/>
              </p:nvSpPr>
              <p:spPr bwMode="auto">
                <a:xfrm flipH="1">
                  <a:off x="5407769" y="1785939"/>
                  <a:ext cx="990821" cy="1959402"/>
                </a:xfrm>
                <a:custGeom>
                  <a:avLst/>
                  <a:gdLst>
                    <a:gd name="T0" fmla="*/ 0 w 401"/>
                    <a:gd name="T1" fmla="*/ 730 h 793"/>
                    <a:gd name="T2" fmla="*/ 401 w 401"/>
                    <a:gd name="T3" fmla="*/ 0 h 793"/>
                    <a:gd name="T4" fmla="*/ 401 w 401"/>
                    <a:gd name="T5" fmla="*/ 419 h 793"/>
                    <a:gd name="T6" fmla="*/ 0 w 401"/>
                    <a:gd name="T7" fmla="*/ 793 h 793"/>
                    <a:gd name="T8" fmla="*/ 0 w 401"/>
                    <a:gd name="T9" fmla="*/ 730 h 7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3">
                      <a:moveTo>
                        <a:pt x="0" y="730"/>
                      </a:moveTo>
                      <a:lnTo>
                        <a:pt x="401" y="0"/>
                      </a:lnTo>
                      <a:lnTo>
                        <a:pt x="401" y="419"/>
                      </a:lnTo>
                      <a:lnTo>
                        <a:pt x="0" y="793"/>
                      </a:lnTo>
                      <a:lnTo>
                        <a:pt x="0" y="73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1" name="Oval 40"/>
                <p:cNvSpPr/>
                <p:nvPr/>
              </p:nvSpPr>
              <p:spPr>
                <a:xfrm>
                  <a:off x="3237996" y="1785939"/>
                  <a:ext cx="1035295" cy="103529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36" name="Oval 35"/>
              <p:cNvSpPr/>
              <p:nvPr/>
            </p:nvSpPr>
            <p:spPr>
              <a:xfrm>
                <a:off x="3989228" y="1851755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23B4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9" name="Shape 2102"/>
            <p:cNvSpPr/>
            <p:nvPr/>
          </p:nvSpPr>
          <p:spPr>
            <a:xfrm>
              <a:off x="6432083" y="2522136"/>
              <a:ext cx="473021" cy="378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00574" y="3212499"/>
            <a:ext cx="4346894" cy="1033861"/>
            <a:chOff x="3031241" y="3232838"/>
            <a:chExt cx="4121726" cy="980307"/>
          </a:xfrm>
        </p:grpSpPr>
        <p:grpSp>
          <p:nvGrpSpPr>
            <p:cNvPr id="14" name="Group 13"/>
            <p:cNvGrpSpPr/>
            <p:nvPr/>
          </p:nvGrpSpPr>
          <p:grpSpPr>
            <a:xfrm flipH="1">
              <a:off x="3031241" y="3232838"/>
              <a:ext cx="4121726" cy="980307"/>
              <a:chOff x="3876268" y="2821466"/>
              <a:chExt cx="4404882" cy="1047652"/>
            </a:xfrm>
          </p:grpSpPr>
          <p:grpSp>
            <p:nvGrpSpPr>
              <p:cNvPr id="42" name="Group 41"/>
              <p:cNvGrpSpPr/>
              <p:nvPr/>
            </p:nvGrpSpPr>
            <p:grpSpPr>
              <a:xfrm>
                <a:off x="3876268" y="2821466"/>
                <a:ext cx="4404882" cy="1047652"/>
                <a:chOff x="3237996" y="2865710"/>
                <a:chExt cx="4404882" cy="1047652"/>
              </a:xfrm>
            </p:grpSpPr>
            <p:sp>
              <p:nvSpPr>
                <p:cNvPr id="48" name="Rectangle 35"/>
                <p:cNvSpPr>
                  <a:spLocks noChangeArrowheads="1"/>
                </p:cNvSpPr>
                <p:nvPr/>
              </p:nvSpPr>
              <p:spPr bwMode="auto">
                <a:xfrm flipH="1">
                  <a:off x="3767775" y="2865710"/>
                  <a:ext cx="1639995" cy="103282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9" name="Rectangle 39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757697"/>
                  <a:ext cx="1244287" cy="155665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0" name="Freeform 43"/>
                <p:cNvSpPr>
                  <a:spLocks/>
                </p:cNvSpPr>
                <p:nvPr/>
              </p:nvSpPr>
              <p:spPr bwMode="auto">
                <a:xfrm flipH="1">
                  <a:off x="5407769" y="2865710"/>
                  <a:ext cx="990821" cy="1047650"/>
                </a:xfrm>
                <a:custGeom>
                  <a:avLst/>
                  <a:gdLst>
                    <a:gd name="T0" fmla="*/ 0 w 401"/>
                    <a:gd name="T1" fmla="*/ 361 h 424"/>
                    <a:gd name="T2" fmla="*/ 401 w 401"/>
                    <a:gd name="T3" fmla="*/ 0 h 424"/>
                    <a:gd name="T4" fmla="*/ 401 w 401"/>
                    <a:gd name="T5" fmla="*/ 418 h 424"/>
                    <a:gd name="T6" fmla="*/ 0 w 401"/>
                    <a:gd name="T7" fmla="*/ 424 h 424"/>
                    <a:gd name="T8" fmla="*/ 0 w 401"/>
                    <a:gd name="T9" fmla="*/ 361 h 4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4">
                      <a:moveTo>
                        <a:pt x="0" y="361"/>
                      </a:moveTo>
                      <a:lnTo>
                        <a:pt x="401" y="0"/>
                      </a:lnTo>
                      <a:lnTo>
                        <a:pt x="401" y="418"/>
                      </a:lnTo>
                      <a:lnTo>
                        <a:pt x="0" y="424"/>
                      </a:lnTo>
                      <a:lnTo>
                        <a:pt x="0" y="36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1" name="Oval 50"/>
                <p:cNvSpPr/>
                <p:nvPr/>
              </p:nvSpPr>
              <p:spPr>
                <a:xfrm>
                  <a:off x="3237996" y="2866143"/>
                  <a:ext cx="1035295" cy="103529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44" name="Oval 43"/>
              <p:cNvSpPr/>
              <p:nvPr/>
            </p:nvSpPr>
            <p:spPr>
              <a:xfrm>
                <a:off x="3989228" y="2931239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FFC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0" name="Freeform 28"/>
            <p:cNvSpPr>
              <a:spLocks/>
            </p:cNvSpPr>
            <p:nvPr/>
          </p:nvSpPr>
          <p:spPr bwMode="auto">
            <a:xfrm>
              <a:off x="6529452" y="3525293"/>
              <a:ext cx="278281" cy="392275"/>
            </a:xfrm>
            <a:custGeom>
              <a:avLst/>
              <a:gdLst>
                <a:gd name="T0" fmla="*/ 274 w 281"/>
                <a:gd name="T1" fmla="*/ 106 h 396"/>
                <a:gd name="T2" fmla="*/ 94 w 281"/>
                <a:gd name="T3" fmla="*/ 13 h 396"/>
                <a:gd name="T4" fmla="*/ 7 w 281"/>
                <a:gd name="T5" fmla="*/ 47 h 396"/>
                <a:gd name="T6" fmla="*/ 1 w 281"/>
                <a:gd name="T7" fmla="*/ 68 h 396"/>
                <a:gd name="T8" fmla="*/ 3 w 281"/>
                <a:gd name="T9" fmla="*/ 278 h 396"/>
                <a:gd name="T10" fmla="*/ 14 w 281"/>
                <a:gd name="T11" fmla="*/ 291 h 396"/>
                <a:gd name="T12" fmla="*/ 179 w 281"/>
                <a:gd name="T13" fmla="*/ 394 h 396"/>
                <a:gd name="T14" fmla="*/ 187 w 281"/>
                <a:gd name="T15" fmla="*/ 396 h 396"/>
                <a:gd name="T16" fmla="*/ 193 w 281"/>
                <a:gd name="T17" fmla="*/ 395 h 396"/>
                <a:gd name="T18" fmla="*/ 201 w 281"/>
                <a:gd name="T19" fmla="*/ 384 h 396"/>
                <a:gd name="T20" fmla="*/ 201 w 281"/>
                <a:gd name="T21" fmla="*/ 164 h 396"/>
                <a:gd name="T22" fmla="*/ 194 w 281"/>
                <a:gd name="T23" fmla="*/ 152 h 396"/>
                <a:gd name="T24" fmla="*/ 30 w 281"/>
                <a:gd name="T25" fmla="*/ 61 h 396"/>
                <a:gd name="T26" fmla="*/ 53 w 281"/>
                <a:gd name="T27" fmla="*/ 43 h 396"/>
                <a:gd name="T28" fmla="*/ 80 w 281"/>
                <a:gd name="T29" fmla="*/ 39 h 396"/>
                <a:gd name="T30" fmla="*/ 242 w 281"/>
                <a:gd name="T31" fmla="*/ 126 h 396"/>
                <a:gd name="T32" fmla="*/ 246 w 281"/>
                <a:gd name="T33" fmla="*/ 133 h 396"/>
                <a:gd name="T34" fmla="*/ 246 w 281"/>
                <a:gd name="T35" fmla="*/ 342 h 396"/>
                <a:gd name="T36" fmla="*/ 265 w 281"/>
                <a:gd name="T37" fmla="*/ 356 h 396"/>
                <a:gd name="T38" fmla="*/ 281 w 281"/>
                <a:gd name="T39" fmla="*/ 342 h 396"/>
                <a:gd name="T40" fmla="*/ 281 w 281"/>
                <a:gd name="T41" fmla="*/ 117 h 396"/>
                <a:gd name="T42" fmla="*/ 274 w 281"/>
                <a:gd name="T43" fmla="*/ 106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81" h="396">
                  <a:moveTo>
                    <a:pt x="274" y="106"/>
                  </a:moveTo>
                  <a:cubicBezTo>
                    <a:pt x="94" y="13"/>
                    <a:pt x="94" y="13"/>
                    <a:pt x="94" y="13"/>
                  </a:cubicBezTo>
                  <a:cubicBezTo>
                    <a:pt x="69" y="0"/>
                    <a:pt x="21" y="25"/>
                    <a:pt x="7" y="47"/>
                  </a:cubicBezTo>
                  <a:cubicBezTo>
                    <a:pt x="0" y="57"/>
                    <a:pt x="1" y="64"/>
                    <a:pt x="1" y="68"/>
                  </a:cubicBezTo>
                  <a:cubicBezTo>
                    <a:pt x="3" y="278"/>
                    <a:pt x="3" y="278"/>
                    <a:pt x="3" y="278"/>
                  </a:cubicBezTo>
                  <a:cubicBezTo>
                    <a:pt x="3" y="282"/>
                    <a:pt x="9" y="288"/>
                    <a:pt x="14" y="291"/>
                  </a:cubicBezTo>
                  <a:cubicBezTo>
                    <a:pt x="24" y="297"/>
                    <a:pt x="175" y="392"/>
                    <a:pt x="179" y="394"/>
                  </a:cubicBezTo>
                  <a:cubicBezTo>
                    <a:pt x="181" y="396"/>
                    <a:pt x="184" y="396"/>
                    <a:pt x="187" y="396"/>
                  </a:cubicBezTo>
                  <a:cubicBezTo>
                    <a:pt x="189" y="396"/>
                    <a:pt x="191" y="396"/>
                    <a:pt x="193" y="395"/>
                  </a:cubicBezTo>
                  <a:cubicBezTo>
                    <a:pt x="198" y="393"/>
                    <a:pt x="201" y="388"/>
                    <a:pt x="201" y="384"/>
                  </a:cubicBezTo>
                  <a:cubicBezTo>
                    <a:pt x="201" y="164"/>
                    <a:pt x="201" y="164"/>
                    <a:pt x="201" y="164"/>
                  </a:cubicBezTo>
                  <a:cubicBezTo>
                    <a:pt x="201" y="159"/>
                    <a:pt x="198" y="155"/>
                    <a:pt x="194" y="152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2" y="57"/>
                    <a:pt x="39" y="50"/>
                    <a:pt x="53" y="43"/>
                  </a:cubicBezTo>
                  <a:cubicBezTo>
                    <a:pt x="67" y="36"/>
                    <a:pt x="77" y="38"/>
                    <a:pt x="80" y="39"/>
                  </a:cubicBezTo>
                  <a:cubicBezTo>
                    <a:pt x="80" y="39"/>
                    <a:pt x="237" y="123"/>
                    <a:pt x="242" y="126"/>
                  </a:cubicBezTo>
                  <a:cubicBezTo>
                    <a:pt x="246" y="128"/>
                    <a:pt x="246" y="129"/>
                    <a:pt x="246" y="133"/>
                  </a:cubicBezTo>
                  <a:cubicBezTo>
                    <a:pt x="246" y="137"/>
                    <a:pt x="246" y="342"/>
                    <a:pt x="246" y="342"/>
                  </a:cubicBezTo>
                  <a:cubicBezTo>
                    <a:pt x="246" y="352"/>
                    <a:pt x="257" y="356"/>
                    <a:pt x="265" y="356"/>
                  </a:cubicBezTo>
                  <a:cubicBezTo>
                    <a:pt x="272" y="356"/>
                    <a:pt x="281" y="349"/>
                    <a:pt x="281" y="342"/>
                  </a:cubicBezTo>
                  <a:cubicBezTo>
                    <a:pt x="281" y="117"/>
                    <a:pt x="281" y="117"/>
                    <a:pt x="281" y="117"/>
                  </a:cubicBezTo>
                  <a:cubicBezTo>
                    <a:pt x="281" y="112"/>
                    <a:pt x="278" y="108"/>
                    <a:pt x="274" y="1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900574" y="4258550"/>
            <a:ext cx="4346894" cy="1039160"/>
            <a:chOff x="3031241" y="4224704"/>
            <a:chExt cx="4121726" cy="985332"/>
          </a:xfrm>
        </p:grpSpPr>
        <p:grpSp>
          <p:nvGrpSpPr>
            <p:cNvPr id="13" name="Group 12"/>
            <p:cNvGrpSpPr/>
            <p:nvPr/>
          </p:nvGrpSpPr>
          <p:grpSpPr>
            <a:xfrm flipH="1">
              <a:off x="3031241" y="4224704"/>
              <a:ext cx="4121726" cy="985332"/>
              <a:chOff x="3876268" y="3881472"/>
              <a:chExt cx="4404882" cy="1053023"/>
            </a:xfrm>
          </p:grpSpPr>
          <p:grpSp>
            <p:nvGrpSpPr>
              <p:cNvPr id="52" name="Group 51"/>
              <p:cNvGrpSpPr/>
              <p:nvPr/>
            </p:nvGrpSpPr>
            <p:grpSpPr>
              <a:xfrm>
                <a:off x="3876268" y="3881472"/>
                <a:ext cx="4404882" cy="1053023"/>
                <a:chOff x="3237996" y="3925716"/>
                <a:chExt cx="4404882" cy="1053023"/>
              </a:xfrm>
            </p:grpSpPr>
            <p:sp>
              <p:nvSpPr>
                <p:cNvPr id="56" name="Rectangle 36"/>
                <p:cNvSpPr>
                  <a:spLocks noChangeArrowheads="1"/>
                </p:cNvSpPr>
                <p:nvPr/>
              </p:nvSpPr>
              <p:spPr bwMode="auto">
                <a:xfrm flipH="1">
                  <a:off x="3767775" y="3943011"/>
                  <a:ext cx="1639995" cy="1035295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7" name="Rectangle 40"/>
                <p:cNvSpPr>
                  <a:spLocks noChangeArrowheads="1"/>
                </p:cNvSpPr>
                <p:nvPr/>
              </p:nvSpPr>
              <p:spPr bwMode="auto">
                <a:xfrm flipH="1">
                  <a:off x="6398591" y="3925716"/>
                  <a:ext cx="1244287" cy="160606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45"/>
                <p:cNvSpPr>
                  <a:spLocks/>
                </p:cNvSpPr>
                <p:nvPr/>
              </p:nvSpPr>
              <p:spPr bwMode="auto">
                <a:xfrm flipH="1">
                  <a:off x="5407769" y="3925716"/>
                  <a:ext cx="990821" cy="1052592"/>
                </a:xfrm>
                <a:custGeom>
                  <a:avLst/>
                  <a:gdLst>
                    <a:gd name="T0" fmla="*/ 401 w 401"/>
                    <a:gd name="T1" fmla="*/ 426 h 426"/>
                    <a:gd name="T2" fmla="*/ 0 w 401"/>
                    <a:gd name="T3" fmla="*/ 65 h 426"/>
                    <a:gd name="T4" fmla="*/ 0 w 401"/>
                    <a:gd name="T5" fmla="*/ 0 h 426"/>
                    <a:gd name="T6" fmla="*/ 401 w 401"/>
                    <a:gd name="T7" fmla="*/ 7 h 426"/>
                    <a:gd name="T8" fmla="*/ 401 w 401"/>
                    <a:gd name="T9" fmla="*/ 426 h 4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426">
                      <a:moveTo>
                        <a:pt x="401" y="426"/>
                      </a:moveTo>
                      <a:lnTo>
                        <a:pt x="0" y="65"/>
                      </a:lnTo>
                      <a:lnTo>
                        <a:pt x="0" y="0"/>
                      </a:lnTo>
                      <a:lnTo>
                        <a:pt x="401" y="7"/>
                      </a:lnTo>
                      <a:lnTo>
                        <a:pt x="401" y="426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Oval 58"/>
                <p:cNvSpPr/>
                <p:nvPr/>
              </p:nvSpPr>
              <p:spPr>
                <a:xfrm>
                  <a:off x="3237996" y="3943444"/>
                  <a:ext cx="1035295" cy="1035295"/>
                </a:xfrm>
                <a:prstGeom prst="ellipse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54" name="Oval 53"/>
              <p:cNvSpPr/>
              <p:nvPr/>
            </p:nvSpPr>
            <p:spPr>
              <a:xfrm>
                <a:off x="3989228" y="4009186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00BBD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6472235" y="4547297"/>
              <a:ext cx="432870" cy="339742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900574" y="4429233"/>
            <a:ext cx="4346894" cy="1928732"/>
            <a:chOff x="3031241" y="4386546"/>
            <a:chExt cx="4121726" cy="1828824"/>
          </a:xfrm>
        </p:grpSpPr>
        <p:grpSp>
          <p:nvGrpSpPr>
            <p:cNvPr id="12" name="Group 11"/>
            <p:cNvGrpSpPr/>
            <p:nvPr/>
          </p:nvGrpSpPr>
          <p:grpSpPr>
            <a:xfrm flipH="1">
              <a:off x="3031241" y="4386546"/>
              <a:ext cx="4121726" cy="1828824"/>
              <a:chOff x="3876268" y="4054432"/>
              <a:chExt cx="4404882" cy="1954461"/>
            </a:xfrm>
          </p:grpSpPr>
          <p:grpSp>
            <p:nvGrpSpPr>
              <p:cNvPr id="60" name="Group 59"/>
              <p:cNvGrpSpPr/>
              <p:nvPr/>
            </p:nvGrpSpPr>
            <p:grpSpPr>
              <a:xfrm>
                <a:off x="3876268" y="4054432"/>
                <a:ext cx="4404882" cy="1954461"/>
                <a:chOff x="3237996" y="4098676"/>
                <a:chExt cx="4404882" cy="1954461"/>
              </a:xfrm>
            </p:grpSpPr>
            <p:sp>
              <p:nvSpPr>
                <p:cNvPr id="62" name="Rectangle 37"/>
                <p:cNvSpPr>
                  <a:spLocks noChangeArrowheads="1"/>
                </p:cNvSpPr>
                <p:nvPr/>
              </p:nvSpPr>
              <p:spPr bwMode="auto">
                <a:xfrm flipH="1">
                  <a:off x="3767775" y="5017842"/>
                  <a:ext cx="1639995" cy="103529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Rectangle 41"/>
                <p:cNvSpPr>
                  <a:spLocks noChangeArrowheads="1"/>
                </p:cNvSpPr>
                <p:nvPr/>
              </p:nvSpPr>
              <p:spPr bwMode="auto">
                <a:xfrm flipH="1">
                  <a:off x="6398591" y="4098676"/>
                  <a:ext cx="1244287" cy="155665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44"/>
                <p:cNvSpPr>
                  <a:spLocks/>
                </p:cNvSpPr>
                <p:nvPr/>
              </p:nvSpPr>
              <p:spPr bwMode="auto">
                <a:xfrm flipH="1">
                  <a:off x="5407769" y="4098676"/>
                  <a:ext cx="990821" cy="1954461"/>
                </a:xfrm>
                <a:custGeom>
                  <a:avLst/>
                  <a:gdLst>
                    <a:gd name="T0" fmla="*/ 401 w 401"/>
                    <a:gd name="T1" fmla="*/ 791 h 791"/>
                    <a:gd name="T2" fmla="*/ 0 w 401"/>
                    <a:gd name="T3" fmla="*/ 63 h 791"/>
                    <a:gd name="T4" fmla="*/ 0 w 401"/>
                    <a:gd name="T5" fmla="*/ 0 h 791"/>
                    <a:gd name="T6" fmla="*/ 401 w 401"/>
                    <a:gd name="T7" fmla="*/ 372 h 791"/>
                    <a:gd name="T8" fmla="*/ 401 w 401"/>
                    <a:gd name="T9" fmla="*/ 791 h 7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1" h="791">
                      <a:moveTo>
                        <a:pt x="401" y="791"/>
                      </a:moveTo>
                      <a:lnTo>
                        <a:pt x="0" y="63"/>
                      </a:lnTo>
                      <a:lnTo>
                        <a:pt x="0" y="0"/>
                      </a:lnTo>
                      <a:lnTo>
                        <a:pt x="401" y="372"/>
                      </a:lnTo>
                      <a:lnTo>
                        <a:pt x="401" y="791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5" name="Oval 64"/>
                <p:cNvSpPr/>
                <p:nvPr/>
              </p:nvSpPr>
              <p:spPr>
                <a:xfrm>
                  <a:off x="3237996" y="5017841"/>
                  <a:ext cx="1035295" cy="1035295"/>
                </a:xfrm>
                <a:prstGeom prst="ellipse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just">
                    <a:lnSpc>
                      <a:spcPct val="120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61" name="Oval 60"/>
              <p:cNvSpPr/>
              <p:nvPr/>
            </p:nvSpPr>
            <p:spPr>
              <a:xfrm>
                <a:off x="3989229" y="5088670"/>
                <a:ext cx="809372" cy="80937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 dirty="0">
                  <a:solidFill>
                    <a:srgbClr val="937963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2" name="Freeform 81"/>
            <p:cNvSpPr>
              <a:spLocks noEditPoints="1"/>
            </p:cNvSpPr>
            <p:nvPr/>
          </p:nvSpPr>
          <p:spPr bwMode="auto">
            <a:xfrm>
              <a:off x="6468227" y="5534859"/>
              <a:ext cx="400730" cy="392275"/>
            </a:xfrm>
            <a:custGeom>
              <a:avLst/>
              <a:gdLst>
                <a:gd name="T0" fmla="*/ 86 w 100"/>
                <a:gd name="T1" fmla="*/ 61 h 98"/>
                <a:gd name="T2" fmla="*/ 100 w 100"/>
                <a:gd name="T3" fmla="*/ 55 h 98"/>
                <a:gd name="T4" fmla="*/ 100 w 100"/>
                <a:gd name="T5" fmla="*/ 44 h 98"/>
                <a:gd name="T6" fmla="*/ 86 w 100"/>
                <a:gd name="T7" fmla="*/ 38 h 98"/>
                <a:gd name="T8" fmla="*/ 84 w 100"/>
                <a:gd name="T9" fmla="*/ 32 h 98"/>
                <a:gd name="T10" fmla="*/ 89 w 100"/>
                <a:gd name="T11" fmla="*/ 18 h 98"/>
                <a:gd name="T12" fmla="*/ 82 w 100"/>
                <a:gd name="T13" fmla="*/ 11 h 98"/>
                <a:gd name="T14" fmla="*/ 68 w 100"/>
                <a:gd name="T15" fmla="*/ 16 h 98"/>
                <a:gd name="T16" fmla="*/ 62 w 100"/>
                <a:gd name="T17" fmla="*/ 14 h 98"/>
                <a:gd name="T18" fmla="*/ 56 w 100"/>
                <a:gd name="T19" fmla="*/ 0 h 98"/>
                <a:gd name="T20" fmla="*/ 45 w 100"/>
                <a:gd name="T21" fmla="*/ 0 h 98"/>
                <a:gd name="T22" fmla="*/ 39 w 100"/>
                <a:gd name="T23" fmla="*/ 14 h 98"/>
                <a:gd name="T24" fmla="*/ 33 w 100"/>
                <a:gd name="T25" fmla="*/ 16 h 98"/>
                <a:gd name="T26" fmla="*/ 19 w 100"/>
                <a:gd name="T27" fmla="*/ 11 h 98"/>
                <a:gd name="T28" fmla="*/ 11 w 100"/>
                <a:gd name="T29" fmla="*/ 18 h 98"/>
                <a:gd name="T30" fmla="*/ 17 w 100"/>
                <a:gd name="T31" fmla="*/ 32 h 98"/>
                <a:gd name="T32" fmla="*/ 15 w 100"/>
                <a:gd name="T33" fmla="*/ 38 h 98"/>
                <a:gd name="T34" fmla="*/ 0 w 100"/>
                <a:gd name="T35" fmla="*/ 45 h 98"/>
                <a:gd name="T36" fmla="*/ 0 w 100"/>
                <a:gd name="T37" fmla="*/ 55 h 98"/>
                <a:gd name="T38" fmla="*/ 15 w 100"/>
                <a:gd name="T39" fmla="*/ 61 h 98"/>
                <a:gd name="T40" fmla="*/ 17 w 100"/>
                <a:gd name="T41" fmla="*/ 67 h 98"/>
                <a:gd name="T42" fmla="*/ 12 w 100"/>
                <a:gd name="T43" fmla="*/ 80 h 98"/>
                <a:gd name="T44" fmla="*/ 19 w 100"/>
                <a:gd name="T45" fmla="*/ 88 h 98"/>
                <a:gd name="T46" fmla="*/ 33 w 100"/>
                <a:gd name="T47" fmla="*/ 83 h 98"/>
                <a:gd name="T48" fmla="*/ 39 w 100"/>
                <a:gd name="T49" fmla="*/ 85 h 98"/>
                <a:gd name="T50" fmla="*/ 45 w 100"/>
                <a:gd name="T51" fmla="*/ 98 h 98"/>
                <a:gd name="T52" fmla="*/ 56 w 100"/>
                <a:gd name="T53" fmla="*/ 98 h 98"/>
                <a:gd name="T54" fmla="*/ 62 w 100"/>
                <a:gd name="T55" fmla="*/ 85 h 98"/>
                <a:gd name="T56" fmla="*/ 68 w 100"/>
                <a:gd name="T57" fmla="*/ 82 h 98"/>
                <a:gd name="T58" fmla="*/ 82 w 100"/>
                <a:gd name="T59" fmla="*/ 88 h 98"/>
                <a:gd name="T60" fmla="*/ 90 w 100"/>
                <a:gd name="T61" fmla="*/ 80 h 98"/>
                <a:gd name="T62" fmla="*/ 84 w 100"/>
                <a:gd name="T63" fmla="*/ 67 h 98"/>
                <a:gd name="T64" fmla="*/ 86 w 100"/>
                <a:gd name="T65" fmla="*/ 61 h 98"/>
                <a:gd name="T66" fmla="*/ 86 w 100"/>
                <a:gd name="T67" fmla="*/ 61 h 98"/>
                <a:gd name="T68" fmla="*/ 50 w 100"/>
                <a:gd name="T69" fmla="*/ 65 h 98"/>
                <a:gd name="T70" fmla="*/ 35 w 100"/>
                <a:gd name="T71" fmla="*/ 50 h 98"/>
                <a:gd name="T72" fmla="*/ 50 w 100"/>
                <a:gd name="T73" fmla="*/ 33 h 98"/>
                <a:gd name="T74" fmla="*/ 66 w 100"/>
                <a:gd name="T75" fmla="*/ 50 h 98"/>
                <a:gd name="T76" fmla="*/ 50 w 100"/>
                <a:gd name="T77" fmla="*/ 65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98">
                  <a:moveTo>
                    <a:pt x="86" y="61"/>
                  </a:moveTo>
                  <a:cubicBezTo>
                    <a:pt x="86" y="61"/>
                    <a:pt x="100" y="56"/>
                    <a:pt x="100" y="55"/>
                  </a:cubicBezTo>
                  <a:cubicBezTo>
                    <a:pt x="100" y="44"/>
                    <a:pt x="100" y="44"/>
                    <a:pt x="100" y="44"/>
                  </a:cubicBezTo>
                  <a:cubicBezTo>
                    <a:pt x="100" y="42"/>
                    <a:pt x="86" y="38"/>
                    <a:pt x="86" y="38"/>
                  </a:cubicBezTo>
                  <a:cubicBezTo>
                    <a:pt x="84" y="32"/>
                    <a:pt x="84" y="32"/>
                    <a:pt x="84" y="32"/>
                  </a:cubicBezTo>
                  <a:cubicBezTo>
                    <a:pt x="84" y="32"/>
                    <a:pt x="90" y="19"/>
                    <a:pt x="89" y="18"/>
                  </a:cubicBezTo>
                  <a:cubicBezTo>
                    <a:pt x="82" y="11"/>
                    <a:pt x="82" y="11"/>
                    <a:pt x="82" y="11"/>
                  </a:cubicBezTo>
                  <a:cubicBezTo>
                    <a:pt x="81" y="10"/>
                    <a:pt x="68" y="16"/>
                    <a:pt x="68" y="16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39" y="14"/>
                    <a:pt x="39" y="14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20" y="10"/>
                    <a:pt x="19" y="11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1" y="19"/>
                    <a:pt x="17" y="32"/>
                    <a:pt x="17" y="32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15" y="38"/>
                    <a:pt x="0" y="44"/>
                    <a:pt x="0" y="45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0" y="56"/>
                    <a:pt x="15" y="61"/>
                    <a:pt x="15" y="61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7"/>
                    <a:pt x="11" y="80"/>
                    <a:pt x="12" y="80"/>
                  </a:cubicBezTo>
                  <a:cubicBezTo>
                    <a:pt x="19" y="88"/>
                    <a:pt x="19" y="88"/>
                    <a:pt x="19" y="88"/>
                  </a:cubicBezTo>
                  <a:cubicBezTo>
                    <a:pt x="20" y="89"/>
                    <a:pt x="33" y="83"/>
                    <a:pt x="33" y="83"/>
                  </a:cubicBezTo>
                  <a:cubicBezTo>
                    <a:pt x="39" y="85"/>
                    <a:pt x="39" y="85"/>
                    <a:pt x="39" y="85"/>
                  </a:cubicBezTo>
                  <a:cubicBezTo>
                    <a:pt x="45" y="98"/>
                    <a:pt x="45" y="98"/>
                    <a:pt x="45" y="98"/>
                  </a:cubicBezTo>
                  <a:cubicBezTo>
                    <a:pt x="56" y="98"/>
                    <a:pt x="56" y="98"/>
                    <a:pt x="56" y="98"/>
                  </a:cubicBezTo>
                  <a:cubicBezTo>
                    <a:pt x="57" y="98"/>
                    <a:pt x="62" y="85"/>
                    <a:pt x="62" y="85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8" y="82"/>
                    <a:pt x="81" y="88"/>
                    <a:pt x="82" y="88"/>
                  </a:cubicBezTo>
                  <a:cubicBezTo>
                    <a:pt x="90" y="80"/>
                    <a:pt x="90" y="80"/>
                    <a:pt x="90" y="80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6" y="61"/>
                    <a:pt x="86" y="61"/>
                    <a:pt x="86" y="61"/>
                  </a:cubicBezTo>
                  <a:cubicBezTo>
                    <a:pt x="86" y="61"/>
                    <a:pt x="86" y="61"/>
                    <a:pt x="86" y="61"/>
                  </a:cubicBezTo>
                  <a:close/>
                  <a:moveTo>
                    <a:pt x="50" y="65"/>
                  </a:moveTo>
                  <a:cubicBezTo>
                    <a:pt x="42" y="65"/>
                    <a:pt x="35" y="58"/>
                    <a:pt x="35" y="50"/>
                  </a:cubicBezTo>
                  <a:cubicBezTo>
                    <a:pt x="35" y="40"/>
                    <a:pt x="42" y="33"/>
                    <a:pt x="50" y="33"/>
                  </a:cubicBezTo>
                  <a:cubicBezTo>
                    <a:pt x="59" y="33"/>
                    <a:pt x="66" y="40"/>
                    <a:pt x="66" y="50"/>
                  </a:cubicBezTo>
                  <a:cubicBezTo>
                    <a:pt x="66" y="58"/>
                    <a:pt x="59" y="65"/>
                    <a:pt x="50" y="6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447635" y="2900986"/>
            <a:ext cx="2524202" cy="2534762"/>
            <a:chOff x="705364" y="2937461"/>
            <a:chExt cx="2393449" cy="2403462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flipH="1">
              <a:off x="705364" y="2937461"/>
              <a:ext cx="2393448" cy="2403461"/>
            </a:xfrm>
            <a:custGeom>
              <a:avLst/>
              <a:gdLst>
                <a:gd name="T0" fmla="*/ 252 w 505"/>
                <a:gd name="T1" fmla="*/ 0 h 505"/>
                <a:gd name="T2" fmla="*/ 331 w 505"/>
                <a:gd name="T3" fmla="*/ 78 h 505"/>
                <a:gd name="T4" fmla="*/ 252 w 505"/>
                <a:gd name="T5" fmla="*/ 157 h 505"/>
                <a:gd name="T6" fmla="*/ 157 w 505"/>
                <a:gd name="T7" fmla="*/ 252 h 505"/>
                <a:gd name="T8" fmla="*/ 252 w 505"/>
                <a:gd name="T9" fmla="*/ 348 h 505"/>
                <a:gd name="T10" fmla="*/ 348 w 505"/>
                <a:gd name="T11" fmla="*/ 252 h 505"/>
                <a:gd name="T12" fmla="*/ 427 w 505"/>
                <a:gd name="T13" fmla="*/ 174 h 505"/>
                <a:gd name="T14" fmla="*/ 505 w 505"/>
                <a:gd name="T15" fmla="*/ 252 h 505"/>
                <a:gd name="T16" fmla="*/ 252 w 505"/>
                <a:gd name="T17" fmla="*/ 505 h 505"/>
                <a:gd name="T18" fmla="*/ 0 w 505"/>
                <a:gd name="T19" fmla="*/ 252 h 505"/>
                <a:gd name="T20" fmla="*/ 252 w 505"/>
                <a:gd name="T21" fmla="*/ 0 h 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05" h="505">
                  <a:moveTo>
                    <a:pt x="252" y="0"/>
                  </a:moveTo>
                  <a:cubicBezTo>
                    <a:pt x="296" y="0"/>
                    <a:pt x="331" y="35"/>
                    <a:pt x="331" y="78"/>
                  </a:cubicBezTo>
                  <a:cubicBezTo>
                    <a:pt x="331" y="121"/>
                    <a:pt x="296" y="157"/>
                    <a:pt x="252" y="157"/>
                  </a:cubicBezTo>
                  <a:cubicBezTo>
                    <a:pt x="200" y="157"/>
                    <a:pt x="157" y="200"/>
                    <a:pt x="157" y="252"/>
                  </a:cubicBezTo>
                  <a:cubicBezTo>
                    <a:pt x="157" y="305"/>
                    <a:pt x="200" y="348"/>
                    <a:pt x="252" y="348"/>
                  </a:cubicBezTo>
                  <a:cubicBezTo>
                    <a:pt x="305" y="348"/>
                    <a:pt x="348" y="305"/>
                    <a:pt x="348" y="252"/>
                  </a:cubicBezTo>
                  <a:cubicBezTo>
                    <a:pt x="348" y="209"/>
                    <a:pt x="383" y="174"/>
                    <a:pt x="427" y="174"/>
                  </a:cubicBezTo>
                  <a:cubicBezTo>
                    <a:pt x="470" y="174"/>
                    <a:pt x="505" y="209"/>
                    <a:pt x="505" y="252"/>
                  </a:cubicBezTo>
                  <a:cubicBezTo>
                    <a:pt x="505" y="392"/>
                    <a:pt x="392" y="505"/>
                    <a:pt x="252" y="505"/>
                  </a:cubicBezTo>
                  <a:cubicBezTo>
                    <a:pt x="113" y="505"/>
                    <a:pt x="0" y="392"/>
                    <a:pt x="0" y="252"/>
                  </a:cubicBezTo>
                  <a:cubicBezTo>
                    <a:pt x="0" y="113"/>
                    <a:pt x="113" y="0"/>
                    <a:pt x="25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 flipH="1">
              <a:off x="705364" y="2937461"/>
              <a:ext cx="1199729" cy="1574266"/>
            </a:xfrm>
            <a:custGeom>
              <a:avLst/>
              <a:gdLst>
                <a:gd name="T0" fmla="*/ 0 w 253"/>
                <a:gd name="T1" fmla="*/ 157 h 331"/>
                <a:gd name="T2" fmla="*/ 96 w 253"/>
                <a:gd name="T3" fmla="*/ 252 h 331"/>
                <a:gd name="T4" fmla="*/ 175 w 253"/>
                <a:gd name="T5" fmla="*/ 331 h 331"/>
                <a:gd name="T6" fmla="*/ 253 w 253"/>
                <a:gd name="T7" fmla="*/ 252 h 331"/>
                <a:gd name="T8" fmla="*/ 0 w 253"/>
                <a:gd name="T9" fmla="*/ 0 h 331"/>
                <a:gd name="T10" fmla="*/ 0 w 253"/>
                <a:gd name="T11" fmla="*/ 157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3" h="331">
                  <a:moveTo>
                    <a:pt x="0" y="157"/>
                  </a:moveTo>
                  <a:cubicBezTo>
                    <a:pt x="53" y="157"/>
                    <a:pt x="96" y="200"/>
                    <a:pt x="96" y="252"/>
                  </a:cubicBezTo>
                  <a:cubicBezTo>
                    <a:pt x="96" y="296"/>
                    <a:pt x="131" y="331"/>
                    <a:pt x="175" y="331"/>
                  </a:cubicBezTo>
                  <a:cubicBezTo>
                    <a:pt x="218" y="331"/>
                    <a:pt x="253" y="296"/>
                    <a:pt x="253" y="252"/>
                  </a:cubicBezTo>
                  <a:cubicBezTo>
                    <a:pt x="253" y="113"/>
                    <a:pt x="140" y="0"/>
                    <a:pt x="0" y="0"/>
                  </a:cubicBezTo>
                  <a:lnTo>
                    <a:pt x="0" y="15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7"/>
            <p:cNvSpPr>
              <a:spLocks noChangeArrowheads="1"/>
            </p:cNvSpPr>
            <p:nvPr/>
          </p:nvSpPr>
          <p:spPr bwMode="auto">
            <a:xfrm flipH="1">
              <a:off x="1530552" y="2937461"/>
              <a:ext cx="743071" cy="74707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 flipH="1">
              <a:off x="705364" y="4137190"/>
              <a:ext cx="1568259" cy="1203733"/>
            </a:xfrm>
            <a:custGeom>
              <a:avLst/>
              <a:gdLst>
                <a:gd name="T0" fmla="*/ 174 w 331"/>
                <a:gd name="T1" fmla="*/ 0 h 253"/>
                <a:gd name="T2" fmla="*/ 78 w 331"/>
                <a:gd name="T3" fmla="*/ 96 h 253"/>
                <a:gd name="T4" fmla="*/ 0 w 331"/>
                <a:gd name="T5" fmla="*/ 175 h 253"/>
                <a:gd name="T6" fmla="*/ 78 w 331"/>
                <a:gd name="T7" fmla="*/ 253 h 253"/>
                <a:gd name="T8" fmla="*/ 331 w 331"/>
                <a:gd name="T9" fmla="*/ 0 h 253"/>
                <a:gd name="T10" fmla="*/ 174 w 331"/>
                <a:gd name="T11" fmla="*/ 0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1" h="253">
                  <a:moveTo>
                    <a:pt x="174" y="0"/>
                  </a:moveTo>
                  <a:cubicBezTo>
                    <a:pt x="174" y="53"/>
                    <a:pt x="131" y="96"/>
                    <a:pt x="78" y="96"/>
                  </a:cubicBezTo>
                  <a:cubicBezTo>
                    <a:pt x="35" y="96"/>
                    <a:pt x="0" y="131"/>
                    <a:pt x="0" y="175"/>
                  </a:cubicBezTo>
                  <a:cubicBezTo>
                    <a:pt x="0" y="218"/>
                    <a:pt x="35" y="253"/>
                    <a:pt x="78" y="253"/>
                  </a:cubicBezTo>
                  <a:cubicBezTo>
                    <a:pt x="218" y="253"/>
                    <a:pt x="331" y="140"/>
                    <a:pt x="331" y="0"/>
                  </a:cubicBezTo>
                  <a:lnTo>
                    <a:pt x="174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9"/>
            <p:cNvSpPr>
              <a:spLocks noChangeArrowheads="1"/>
            </p:cNvSpPr>
            <p:nvPr/>
          </p:nvSpPr>
          <p:spPr bwMode="auto">
            <a:xfrm flipH="1">
              <a:off x="705364" y="3764652"/>
              <a:ext cx="745073" cy="7470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 flipH="1">
              <a:off x="1905093" y="3764652"/>
              <a:ext cx="1193719" cy="1576271"/>
            </a:xfrm>
            <a:custGeom>
              <a:avLst/>
              <a:gdLst>
                <a:gd name="T0" fmla="*/ 252 w 252"/>
                <a:gd name="T1" fmla="*/ 174 h 331"/>
                <a:gd name="T2" fmla="*/ 157 w 252"/>
                <a:gd name="T3" fmla="*/ 78 h 331"/>
                <a:gd name="T4" fmla="*/ 78 w 252"/>
                <a:gd name="T5" fmla="*/ 0 h 331"/>
                <a:gd name="T6" fmla="*/ 0 w 252"/>
                <a:gd name="T7" fmla="*/ 78 h 331"/>
                <a:gd name="T8" fmla="*/ 252 w 252"/>
                <a:gd name="T9" fmla="*/ 331 h 331"/>
                <a:gd name="T10" fmla="*/ 252 w 252"/>
                <a:gd name="T11" fmla="*/ 174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2" h="331">
                  <a:moveTo>
                    <a:pt x="252" y="174"/>
                  </a:moveTo>
                  <a:cubicBezTo>
                    <a:pt x="200" y="174"/>
                    <a:pt x="157" y="131"/>
                    <a:pt x="157" y="78"/>
                  </a:cubicBezTo>
                  <a:cubicBezTo>
                    <a:pt x="157" y="35"/>
                    <a:pt x="122" y="0"/>
                    <a:pt x="78" y="0"/>
                  </a:cubicBezTo>
                  <a:cubicBezTo>
                    <a:pt x="35" y="0"/>
                    <a:pt x="0" y="35"/>
                    <a:pt x="0" y="78"/>
                  </a:cubicBezTo>
                  <a:cubicBezTo>
                    <a:pt x="0" y="218"/>
                    <a:pt x="113" y="331"/>
                    <a:pt x="252" y="331"/>
                  </a:cubicBezTo>
                  <a:lnTo>
                    <a:pt x="252" y="17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Oval 11"/>
            <p:cNvSpPr>
              <a:spLocks noChangeArrowheads="1"/>
            </p:cNvSpPr>
            <p:nvPr/>
          </p:nvSpPr>
          <p:spPr bwMode="auto">
            <a:xfrm flipH="1">
              <a:off x="1530552" y="4593847"/>
              <a:ext cx="743071" cy="7470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7"/>
            <p:cNvSpPr>
              <a:spLocks noChangeArrowheads="1"/>
            </p:cNvSpPr>
            <p:nvPr/>
          </p:nvSpPr>
          <p:spPr bwMode="auto">
            <a:xfrm flipH="1">
              <a:off x="2273623" y="3763651"/>
              <a:ext cx="825190" cy="7470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 flipH="1">
              <a:off x="1446432" y="3684537"/>
              <a:ext cx="909310" cy="9093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3713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build="p"/>
      <p:bldP spid="74" grpId="0" build="p"/>
      <p:bldP spid="75" grpId="0" build="p"/>
      <p:bldP spid="7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Group 16"/>
          <p:cNvGrpSpPr/>
          <p:nvPr/>
        </p:nvGrpSpPr>
        <p:grpSpPr>
          <a:xfrm>
            <a:off x="353" y="3292303"/>
            <a:ext cx="6192039" cy="162011"/>
            <a:chOff x="0" y="2341322"/>
            <a:chExt cx="4403469" cy="115214"/>
          </a:xfrm>
          <a:solidFill>
            <a:schemeClr val="accent1"/>
          </a:solidFill>
        </p:grpSpPr>
        <p:sp>
          <p:nvSpPr>
            <p:cNvPr id="13" name="Rectangle 12"/>
            <p:cNvSpPr/>
            <p:nvPr/>
          </p:nvSpPr>
          <p:spPr>
            <a:xfrm>
              <a:off x="0" y="2341322"/>
              <a:ext cx="4403469" cy="4571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672">
                <a:defRPr/>
              </a:pPr>
              <a:endParaRPr lang="en-US" sz="266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3535074" y="2387041"/>
              <a:ext cx="868395" cy="6949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450672">
                <a:defRPr/>
              </a:pPr>
              <a:endParaRPr lang="en-US" sz="2669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971685" y="3518105"/>
            <a:ext cx="3101811" cy="432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12" b="1">
                <a:solidFill>
                  <a:schemeClr val="accent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TIME FOR BREAK</a:t>
            </a:r>
          </a:p>
        </p:txBody>
      </p:sp>
      <p:sp>
        <p:nvSpPr>
          <p:cNvPr id="16" name="Text Placeholder 3"/>
          <p:cNvSpPr txBox="1">
            <a:spLocks/>
          </p:cNvSpPr>
          <p:nvPr/>
        </p:nvSpPr>
        <p:spPr>
          <a:xfrm>
            <a:off x="4971684" y="3842759"/>
            <a:ext cx="4741404" cy="692305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85829">
              <a:spcBef>
                <a:spcPct val="20000"/>
              </a:spcBef>
              <a:defRPr/>
            </a:pPr>
            <a:r>
              <a:rPr lang="en-US" sz="14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There are many variations of passages but the majority have</a:t>
            </a:r>
          </a:p>
          <a:p>
            <a:pPr algn="l" defTabSz="1285829">
              <a:spcBef>
                <a:spcPct val="20000"/>
              </a:spcBef>
              <a:defRPr/>
            </a:pPr>
            <a:r>
              <a:rPr lang="en-US" sz="1406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suffered alteration in some form, by injected.</a:t>
            </a:r>
            <a:endParaRPr lang="en-US" sz="1406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918039" y="3472193"/>
            <a:ext cx="890687" cy="9579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1030288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5625">
                <a:solidFill>
                  <a:schemeClr val="accent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</a:t>
            </a:r>
          </a:p>
        </p:txBody>
      </p:sp>
    </p:spTree>
    <p:extLst>
      <p:ext uri="{BB962C8B-B14F-4D97-AF65-F5344CB8AC3E}">
        <p14:creationId xmlns:p14="http://schemas.microsoft.com/office/powerpoint/2010/main" val="4188115012"/>
      </p:ext>
    </p:extLst>
  </p:cSld>
  <p:clrMapOvr>
    <a:masterClrMapping/>
  </p:clrMapOvr>
  <p:transition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/>
      <p:bldP spid="1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1158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1851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82239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888381" y="4452282"/>
            <a:ext cx="2736304" cy="40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BEAUTY SAP CLUB</a:t>
            </a:r>
            <a:endParaRPr lang="zh-CN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888380" y="4773098"/>
            <a:ext cx="4571942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888381" y="3544317"/>
            <a:ext cx="525296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6000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护理品会所</a:t>
            </a:r>
            <a:endParaRPr lang="zh-CN" altLang="en-US" sz="60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9630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0">
        <p:cut/>
      </p:transition>
    </mc:Choice>
    <mc:Fallback xmlns="">
      <p:transition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8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3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8" grpId="0"/>
      <p:bldP spid="18" grpId="1"/>
      <p:bldP spid="19" grpId="0"/>
      <p:bldP spid="19" grpId="1"/>
      <p:bldP spid="7" grpId="0"/>
      <p:bldP spid="7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美容SPA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1.6|1.6|1.7|1.7|1.3|1.2"/>
</p:tagLst>
</file>

<file path=ppt/theme/theme1.xml><?xml version="1.0" encoding="utf-8"?>
<a:theme xmlns:a="http://schemas.openxmlformats.org/drawingml/2006/main" name="第一PPT，www.1ppt.com">
  <a:themeElements>
    <a:clrScheme name="自定义 13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DDDE"/>
      </a:accent1>
      <a:accent2>
        <a:srgbClr val="FFD2FB"/>
      </a:accent2>
      <a:accent3>
        <a:srgbClr val="00DDDE"/>
      </a:accent3>
      <a:accent4>
        <a:srgbClr val="FFD2FB"/>
      </a:accent4>
      <a:accent5>
        <a:srgbClr val="00DDDE"/>
      </a:accent5>
      <a:accent6>
        <a:srgbClr val="FFD2FB"/>
      </a:accent6>
      <a:hlink>
        <a:srgbClr val="00DDDE"/>
      </a:hlink>
      <a:folHlink>
        <a:srgbClr val="FFD2FB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2622</Words>
  <Application>Microsoft Office PowerPoint</Application>
  <PresentationFormat>自定义</PresentationFormat>
  <Paragraphs>241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Gill Sans</vt:lpstr>
      <vt:lpstr>Lato Black</vt:lpstr>
      <vt:lpstr>League Gothic Regular</vt:lpstr>
      <vt:lpstr>SimSun-ExtB</vt:lpstr>
      <vt:lpstr>冬青黑体简体中文 W3</vt:lpstr>
      <vt:lpstr>方正正准黑简体</vt:lpstr>
      <vt:lpstr>宋体</vt:lpstr>
      <vt:lpstr>微软雅黑</vt:lpstr>
      <vt:lpstr>Arial</vt:lpstr>
      <vt:lpstr>Calibri</vt:lpstr>
      <vt:lpstr>Calibri Light</vt:lpstr>
      <vt:lpstr>Impact</vt:lpstr>
      <vt:lpstr>Lato Regular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美容SPA模板</dc:title>
  <dc:creator/>
  <cp:keywords>第一PPT模板网：www.1ppt.com</cp:keywords>
  <cp:lastModifiedBy/>
  <cp:revision>1</cp:revision>
  <dcterms:created xsi:type="dcterms:W3CDTF">2016-10-17T14:00:15Z</dcterms:created>
  <dcterms:modified xsi:type="dcterms:W3CDTF">2020-03-21T03:27:02Z</dcterms:modified>
</cp:coreProperties>
</file>